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1470" r:id="rId2"/>
    <p:sldId id="1853" r:id="rId3"/>
    <p:sldId id="1390" r:id="rId4"/>
    <p:sldId id="1662" r:id="rId5"/>
    <p:sldId id="1391" r:id="rId6"/>
    <p:sldId id="1854" r:id="rId7"/>
    <p:sldId id="1672" r:id="rId8"/>
    <p:sldId id="1393" r:id="rId9"/>
    <p:sldId id="1944" r:id="rId10"/>
    <p:sldId id="1673" r:id="rId11"/>
    <p:sldId id="1395" r:id="rId12"/>
    <p:sldId id="193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Fatima Kammoun" initials="FK" lastIdx="10" clrIdx="0">
    <p:extLst>
      <p:ext uri="{19B8F6BF-5375-455C-9EA6-DF929625EA0E}">
        <p15:presenceInfo xmlns:p15="http://schemas.microsoft.com/office/powerpoint/2012/main" userId="S-1-5-21-748366731-1357122860-3844146377-16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1" d="100"/>
          <a:sy n="81" d="100"/>
        </p:scale>
        <p:origin x="754"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75D656-088E-4E22-8043-5CDBF08A1AFE}" type="datetimeFigureOut">
              <a:rPr lang="en-US" smtClean="0"/>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85790C-F32C-4234-B26E-7ED596787673}" type="slidenum">
              <a:rPr lang="en-US" smtClean="0"/>
              <a:t>‹#›</a:t>
            </a:fld>
            <a:endParaRPr lang="en-US"/>
          </a:p>
        </p:txBody>
      </p:sp>
    </p:spTree>
    <p:extLst>
      <p:ext uri="{BB962C8B-B14F-4D97-AF65-F5344CB8AC3E}">
        <p14:creationId xmlns:p14="http://schemas.microsoft.com/office/powerpoint/2010/main" val="2965314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dirty="0">
                <a:solidFill>
                  <a:schemeClr val="tx1"/>
                </a:solidFill>
                <a:latin typeface="Adobe Arabic" panose="02040503050201020203" pitchFamily="18" charset="-78"/>
                <a:cs typeface="Adobe Arabic" panose="02040503050201020203" pitchFamily="18" charset="-78"/>
              </a:rPr>
              <a:t>ت. ص:</a:t>
            </a:r>
            <a:endParaRPr lang="en-GB" sz="1200" b="0" dirty="0">
              <a:solidFill>
                <a:schemeClr val="tx1"/>
              </a:solidFill>
              <a:latin typeface="Adobe Arabic" panose="02040503050201020203" pitchFamily="18" charset="-78"/>
              <a:cs typeface="Adobe Arabic" panose="02040503050201020203" pitchFamily="18" charset="-78"/>
            </a:endParaRPr>
          </a:p>
          <a:p>
            <a:pPr algn="r" defTabSz="990478" rtl="1">
              <a:defRPr/>
            </a:pPr>
            <a:r>
              <a:rPr lang="ar-LB" sz="1200" b="0" dirty="0">
                <a:solidFill>
                  <a:schemeClr val="tx1"/>
                </a:solidFill>
                <a:latin typeface="Adobe Arabic" panose="02040503050201020203" pitchFamily="18" charset="-78"/>
                <a:cs typeface="Adobe Arabic" panose="02040503050201020203" pitchFamily="18" charset="-78"/>
              </a:rPr>
              <a:t>الفَهْمُ الشَّفَويّ</a:t>
            </a:r>
            <a:endParaRPr lang="en-GB" sz="1200" b="0" dirty="0">
              <a:solidFill>
                <a:schemeClr val="tx1"/>
              </a:solidFill>
              <a:latin typeface="Adobe Arabic" panose="02040503050201020203" pitchFamily="18" charset="-78"/>
              <a:cs typeface="Adobe Arabic" panose="02040503050201020203" pitchFamily="18" charset="-78"/>
            </a:endParaRPr>
          </a:p>
          <a:p>
            <a:pPr algn="r" defTabSz="990478" rtl="1">
              <a:defRPr/>
            </a:pPr>
            <a:endParaRPr lang="en-GB" sz="1200" b="0" dirty="0">
              <a:solidFill>
                <a:schemeClr val="tx1"/>
              </a:solidFill>
              <a:latin typeface="Adobe Arabic" panose="02040503050201020203" pitchFamily="18" charset="-78"/>
              <a:cs typeface="Adobe Arabic" panose="02040503050201020203" pitchFamily="18" charset="-78"/>
            </a:endParaRPr>
          </a:p>
          <a:p>
            <a:pPr algn="r" defTabSz="990478" rtl="1">
              <a:defRPr/>
            </a:pPr>
            <a:r>
              <a:rPr lang="ar-LB" sz="1200" b="0" dirty="0">
                <a:solidFill>
                  <a:schemeClr val="tx1"/>
                </a:solidFill>
                <a:latin typeface="Adobe Arabic" panose="02040503050201020203" pitchFamily="18" charset="-78"/>
                <a:cs typeface="Adobe Arabic" panose="02040503050201020203" pitchFamily="18" charset="-78"/>
              </a:rPr>
              <a:t>توجيهات للمعلّم/ة:</a:t>
            </a:r>
          </a:p>
          <a:p>
            <a:pPr algn="r" rtl="1"/>
            <a:r>
              <a:rPr lang="ar-LB" sz="1200" b="0" dirty="0">
                <a:solidFill>
                  <a:schemeClr val="tx1"/>
                </a:solidFill>
                <a:latin typeface="Adobe Arabic" panose="02040503050201020203" pitchFamily="18" charset="-78"/>
                <a:cs typeface="Adobe Arabic" panose="02040503050201020203" pitchFamily="18" charset="-78"/>
              </a:rPr>
              <a:t>من خلال الاستماع إلى نص مسموع قصير يتضمن قصة بسيطة، يستنتج المتعلم، بمساندة المعلم/ـة، من خلال المناقشة والتحليل عناصر القصّة: </a:t>
            </a:r>
          </a:p>
          <a:p>
            <a:pPr algn="r" defTabSz="990478" rtl="1">
              <a:defRPr/>
            </a:pPr>
            <a:r>
              <a:rPr lang="ar-LB" sz="1200" b="0" dirty="0">
                <a:solidFill>
                  <a:schemeClr val="tx1"/>
                </a:solidFill>
                <a:latin typeface="Adobe Arabic" panose="02040503050201020203" pitchFamily="18" charset="-78"/>
                <a:cs typeface="Adobe Arabic" panose="02040503050201020203" pitchFamily="18" charset="-78"/>
              </a:rPr>
              <a:t>استنادًا إلى التعلم السابق (في الصف الأول) عن: </a:t>
            </a:r>
          </a:p>
          <a:p>
            <a:pPr marL="185715" indent="-185715" algn="r" defTabSz="990478" rtl="1">
              <a:buFont typeface="Arial" panose="020B0604020202020204" pitchFamily="34" charset="0"/>
              <a:buChar char="•"/>
              <a:defRPr/>
            </a:pPr>
            <a:r>
              <a:rPr lang="ar-LB" sz="1200" b="0" dirty="0">
                <a:solidFill>
                  <a:schemeClr val="tx1"/>
                </a:solidFill>
                <a:latin typeface="Adobe Arabic" panose="02040503050201020203" pitchFamily="18" charset="-78"/>
                <a:cs typeface="Adobe Arabic" panose="02040503050201020203" pitchFamily="18" charset="-78"/>
              </a:rPr>
              <a:t>الزمان</a:t>
            </a:r>
          </a:p>
          <a:p>
            <a:pPr marL="185715" indent="-185715" algn="r" defTabSz="990478" rtl="1">
              <a:buFont typeface="Arial" panose="020B0604020202020204" pitchFamily="34" charset="0"/>
              <a:buChar char="•"/>
              <a:defRPr/>
            </a:pPr>
            <a:r>
              <a:rPr lang="ar-SA" sz="1200" b="0" dirty="0">
                <a:solidFill>
                  <a:schemeClr val="tx1"/>
                </a:solidFill>
                <a:latin typeface="Adobe Arabic" panose="02040503050201020203" pitchFamily="18" charset="-78"/>
                <a:cs typeface="Adobe Arabic" panose="02040503050201020203" pitchFamily="18" charset="-78"/>
              </a:rPr>
              <a:t>المكان</a:t>
            </a:r>
            <a:endParaRPr lang="ar-LB" sz="1200" b="0" dirty="0">
              <a:solidFill>
                <a:schemeClr val="tx1"/>
              </a:solidFill>
              <a:latin typeface="Adobe Arabic" panose="02040503050201020203" pitchFamily="18" charset="-78"/>
              <a:cs typeface="Adobe Arabic" panose="02040503050201020203" pitchFamily="18" charset="-78"/>
            </a:endParaRPr>
          </a:p>
          <a:p>
            <a:pPr marL="185715" indent="-185715" algn="r" defTabSz="990478" rtl="1">
              <a:buFont typeface="Arial" panose="020B0604020202020204" pitchFamily="34" charset="0"/>
              <a:buChar char="•"/>
              <a:defRPr/>
            </a:pPr>
            <a:r>
              <a:rPr lang="ar-SA" sz="1200" b="0" dirty="0">
                <a:solidFill>
                  <a:schemeClr val="tx1"/>
                </a:solidFill>
                <a:latin typeface="Adobe Arabic" panose="02040503050201020203" pitchFamily="18" charset="-78"/>
                <a:cs typeface="Adobe Arabic" panose="02040503050201020203" pitchFamily="18" charset="-78"/>
              </a:rPr>
              <a:t>الشخصي</a:t>
            </a:r>
            <a:r>
              <a:rPr lang="ar-LB" sz="1200" b="0" dirty="0">
                <a:solidFill>
                  <a:schemeClr val="tx1"/>
                </a:solidFill>
                <a:latin typeface="Adobe Arabic" panose="02040503050201020203" pitchFamily="18" charset="-78"/>
                <a:cs typeface="Adobe Arabic" panose="02040503050201020203" pitchFamily="18" charset="-78"/>
              </a:rPr>
              <a:t>ات</a:t>
            </a:r>
          </a:p>
          <a:p>
            <a:pPr algn="r" defTabSz="990478" rtl="1">
              <a:defRPr/>
            </a:pPr>
            <a:r>
              <a:rPr lang="ar-LB" sz="1200" b="0" dirty="0">
                <a:solidFill>
                  <a:schemeClr val="tx1"/>
                </a:solidFill>
                <a:latin typeface="Adobe Arabic" panose="02040503050201020203" pitchFamily="18" charset="-78"/>
                <a:cs typeface="Adobe Arabic" panose="02040503050201020203" pitchFamily="18" charset="-78"/>
              </a:rPr>
              <a:t>واستكشاف التعلم الجديد عن: </a:t>
            </a:r>
          </a:p>
          <a:p>
            <a:pPr marL="185715" indent="-185715" algn="r" defTabSz="990478" rtl="1">
              <a:buFont typeface="Arial" panose="020B0604020202020204" pitchFamily="34" charset="0"/>
              <a:buChar char="•"/>
              <a:defRPr/>
            </a:pPr>
            <a:r>
              <a:rPr lang="ar-LB" sz="1200" b="0" dirty="0">
                <a:solidFill>
                  <a:schemeClr val="tx1"/>
                </a:solidFill>
                <a:latin typeface="Adobe Arabic" panose="02040503050201020203" pitchFamily="18" charset="-78"/>
                <a:cs typeface="Adobe Arabic" panose="02040503050201020203" pitchFamily="18" charset="-78"/>
              </a:rPr>
              <a:t>المشكلة </a:t>
            </a:r>
          </a:p>
          <a:p>
            <a:pPr marL="185715" indent="-185715" algn="r" defTabSz="990478" rtl="1">
              <a:buFont typeface="Arial" panose="020B0604020202020204" pitchFamily="34" charset="0"/>
              <a:buChar char="•"/>
              <a:defRPr/>
            </a:pPr>
            <a:r>
              <a:rPr lang="ar-LB" sz="1200" b="0" dirty="0">
                <a:solidFill>
                  <a:schemeClr val="tx1"/>
                </a:solidFill>
                <a:latin typeface="Adobe Arabic" panose="02040503050201020203" pitchFamily="18" charset="-78"/>
                <a:cs typeface="Adobe Arabic" panose="02040503050201020203" pitchFamily="18" charset="-78"/>
              </a:rPr>
              <a:t>الحلّ</a:t>
            </a:r>
            <a:endParaRPr lang="en-US" sz="1200" b="0" dirty="0">
              <a:solidFill>
                <a:schemeClr val="tx1"/>
              </a:solidFill>
              <a:latin typeface="Adobe Arabic" panose="02040503050201020203" pitchFamily="18" charset="-78"/>
              <a:cs typeface="Adobe Arabic" panose="02040503050201020203" pitchFamily="18" charset="-78"/>
            </a:endParaRPr>
          </a:p>
          <a:p>
            <a:pPr algn="r" rtl="1"/>
            <a:endParaRPr lang="ar-LB" sz="1200" b="0" dirty="0">
              <a:solidFill>
                <a:schemeClr val="tx1"/>
              </a:solidFill>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2643381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بعد الاستماع إلى إعادة السرد، تأكّدوا من تقديم التغذية الراجعة للمتعلمين وتصويب إجاباتهم بحيث يتمكنون من إعادة سرد القصّة مع مراعاة جميع عناصرها.</a:t>
            </a: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الشخصيات، نسأل عنها بكلمة "من؟".</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الزمان، نسأل عنه بكلمة "متى؟".</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المكان نسأل عنه بكلمة "أين؟".</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المشكلة، نسأل عنها بكلمة "ماذا؟"، أي ماذا حدث؟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الحل، نسأل عنه بكلمة "ماذا أيضًا"، أي ماذا كانت النتيجة؟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dirty="0"/>
          </a:p>
        </p:txBody>
      </p:sp>
    </p:spTree>
    <p:extLst>
      <p:ext uri="{BB962C8B-B14F-4D97-AF65-F5344CB8AC3E}">
        <p14:creationId xmlns:p14="http://schemas.microsoft.com/office/powerpoint/2010/main" val="14980255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ت.ص:</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استمتعتم إلى قِصَّةِ "كيف فقد الصوص ظله" ووجدتم جميع العناصر التي تؤلف القصة وهي: الزَّمان وَالْمَكان وَالشَّخْصِيّات وَالْمشْكِلَة وَالْحَلّ. إن تحديد عناصر القصة يساعدكم في فهم هذه القصة والغاية منها، أي الفكرة التي يريد الكاتب إيصالها للقرّاء. </a:t>
            </a: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للمعلم/ـة:</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عندما نساعد المتعلمين على تطوير فهم قوي لعناصر القصة، سوف يتمكنون من متابعة قراءة القصص ومن فهمها بشكل كامل. لذا، يجب أن يكون المتعلمون قادرين أولا على تحديد عناصر القصة بثقة قبل أن يتمكنوا من فهم كيفية مساهمة هذه العناصر في المعنى العام للقصة وتأثير القصة على القارئ. </a:t>
            </a:r>
          </a:p>
          <a:p>
            <a:pPr algn="r" rtl="1"/>
            <a:endParaRPr lang="en-US" dirty="0"/>
          </a:p>
        </p:txBody>
      </p:sp>
    </p:spTree>
    <p:extLst>
      <p:ext uri="{BB962C8B-B14F-4D97-AF65-F5344CB8AC3E}">
        <p14:creationId xmlns:p14="http://schemas.microsoft.com/office/powerpoint/2010/main" val="7859560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40416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الْآنَ سَنَبْدَأُ نَشاطَ الْفَهْمِ الشَّفَويّ. سَنُصْغي إِلى نَصٍّ وَنُجيبُ عَنْ أَسْئِلَتِهِ: </a:t>
            </a:r>
          </a:p>
          <a:p>
            <a:pPr algn="r" defTabSz="990478" rtl="1" eaLnBrk="1" latinLnBrk="0" hangingPunct="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الأهداف: يُجيب</a:t>
            </a:r>
            <a:r>
              <a:rPr lang="ar-SA" sz="1200" b="0" kern="1200" dirty="0">
                <a:solidFill>
                  <a:schemeClr val="tx1"/>
                </a:solidFill>
                <a:latin typeface="Adobe Arabic" panose="02040503050201020203" pitchFamily="18" charset="-78"/>
                <a:ea typeface="+mn-ea"/>
                <a:cs typeface="Adobe Arabic" panose="02040503050201020203" pitchFamily="18" charset="-78"/>
              </a:rPr>
              <a:t> عن </a:t>
            </a:r>
            <a:r>
              <a:rPr lang="ar-LB" sz="1200" b="0" kern="1200" dirty="0">
                <a:solidFill>
                  <a:schemeClr val="tx1"/>
                </a:solidFill>
                <a:latin typeface="Adobe Arabic" panose="02040503050201020203" pitchFamily="18" charset="-78"/>
                <a:ea typeface="+mn-ea"/>
                <a:cs typeface="Adobe Arabic" panose="02040503050201020203" pitchFamily="18" charset="-78"/>
              </a:rPr>
              <a:t>أ</a:t>
            </a:r>
            <a:r>
              <a:rPr lang="ar-SA" sz="1200" b="0" kern="1200" dirty="0">
                <a:solidFill>
                  <a:schemeClr val="tx1"/>
                </a:solidFill>
                <a:latin typeface="Adobe Arabic" panose="02040503050201020203" pitchFamily="18" charset="-78"/>
                <a:ea typeface="+mn-ea"/>
                <a:cs typeface="Adobe Arabic" panose="02040503050201020203" pitchFamily="18" charset="-78"/>
              </a:rPr>
              <a:t>سئلة</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 تتعل</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ق </a:t>
            </a:r>
            <a:r>
              <a:rPr lang="ar-LB" sz="1200" b="0" kern="1200" dirty="0">
                <a:solidFill>
                  <a:schemeClr val="tx1"/>
                </a:solidFill>
                <a:latin typeface="Adobe Arabic" panose="02040503050201020203" pitchFamily="18" charset="-78"/>
                <a:ea typeface="+mn-ea"/>
                <a:cs typeface="Adobe Arabic" panose="02040503050201020203" pitchFamily="18" charset="-78"/>
              </a:rPr>
              <a:t>بنصّ</a:t>
            </a:r>
            <a:r>
              <a:rPr lang="ar-SA" sz="1200" b="0" kern="1200" dirty="0">
                <a:solidFill>
                  <a:schemeClr val="tx1"/>
                </a:solidFill>
                <a:latin typeface="Adobe Arabic" panose="02040503050201020203" pitchFamily="18" charset="-78"/>
                <a:ea typeface="+mn-ea"/>
                <a:cs typeface="Adobe Arabic" panose="02040503050201020203" pitchFamily="18" charset="-78"/>
              </a:rPr>
              <a:t> مسموع</a:t>
            </a:r>
            <a:r>
              <a:rPr lang="ar-LB" sz="1200" b="0" kern="1200" dirty="0">
                <a:solidFill>
                  <a:schemeClr val="tx1"/>
                </a:solidFill>
                <a:latin typeface="Adobe Arabic" panose="02040503050201020203" pitchFamily="18" charset="-78"/>
                <a:ea typeface="+mn-ea"/>
                <a:cs typeface="Adobe Arabic" panose="02040503050201020203" pitchFamily="18" charset="-78"/>
              </a:rPr>
              <a:t>ٍ ويَتعرَّف إلى عنصرَي المشكلة والحلّ ليُضيفهما إلى المعرفة السابقة  عناصر القصّة الزمان والمكان والشخصيّات.</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dirty="0"/>
          </a:p>
        </p:txBody>
      </p:sp>
    </p:spTree>
    <p:extLst>
      <p:ext uri="{BB962C8B-B14F-4D97-AF65-F5344CB8AC3E}">
        <p14:creationId xmlns:p14="http://schemas.microsoft.com/office/powerpoint/2010/main" val="2381624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eaLnBrk="1" latinLnBrk="0" hangingPunct="1"/>
            <a:r>
              <a:rPr lang="en-US" sz="1200" b="1" kern="1200" dirty="0">
                <a:solidFill>
                  <a:schemeClr val="tx1"/>
                </a:solidFill>
                <a:latin typeface="Adobe Arabic" panose="02040503050201020203" pitchFamily="18" charset="-78"/>
                <a:ea typeface="+mn-ea"/>
                <a:cs typeface="Adobe Arabic" panose="02040503050201020203" pitchFamily="18" charset="-78"/>
              </a:rPr>
              <a:t>V.O</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عُنْوانُ النَّصِّ الْمَسْموعِ: كَيْفَ فَقَدَ الصُّوصُ ظِلَّهُ؟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بِرَأْيِكُمْ عَمَّ سَيَتَحَدَّثُ النَّصُّ؟ لنفكّر معًا.</a:t>
            </a: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en-US" sz="1200" b="0" kern="1200" dirty="0">
                <a:solidFill>
                  <a:schemeClr val="tx1"/>
                </a:solidFill>
                <a:latin typeface="Adobe Arabic" panose="02040503050201020203" pitchFamily="18" charset="-78"/>
                <a:ea typeface="+mn-ea"/>
                <a:cs typeface="Adobe Arabic" panose="02040503050201020203" pitchFamily="18" charset="-78"/>
              </a:rPr>
              <a:t> </a:t>
            </a:r>
            <a:r>
              <a:rPr lang="ar-LB" sz="1200" b="0" kern="1200" dirty="0">
                <a:solidFill>
                  <a:schemeClr val="tx1"/>
                </a:solidFill>
                <a:latin typeface="Adobe Arabic" panose="02040503050201020203" pitchFamily="18" charset="-78"/>
                <a:ea typeface="+mn-ea"/>
                <a:cs typeface="Adobe Arabic" panose="02040503050201020203" pitchFamily="18" charset="-78"/>
              </a:rPr>
              <a:t>الْآنَ وَبَعْدَ أنْ تَوَقَّعْتُمْ ما قَدْ يُخْبِرُكُمْ عَنْهُ هذا النَّصُّ، اُصْغوا جَيِّدًا لِتَعْرِفوا إن كانت توقعاتكم صحيحة، ولتجدوا أدلة عليها. وأيضًا لتعرفوا مَنْ هِيَ الشَّخْصِيَّاتُ؟  في أيِّ زَمانٍ تَحْدُثُ الْقِصَّةُ؟  وَفي أَيِّ مَكانٍ؟ </a:t>
            </a:r>
          </a:p>
          <a:p>
            <a:pPr algn="r" rtl="1" eaLnBrk="1" latinLnBrk="0" hangingPunct="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اُطلبوا إلى المتعلّمين ملاحظة الصّورة والعنوان واسألوهم عن توقّعاتهم حول مضمون النّصّ.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مهما كانت إجابات المتعلّمين لا تُعلِّقوا عليها، بل سجلوا هذه التوقعات في مكان ظاهر في الصّفّ. بعد الانتهاء من الإصغاء الأوّل، ساعدوا المتعلمين على التّحقق من توقعاتهم عبر إيجاد أدلة من النص: تعابير محددة وواضحة، أو معانٍ ضمنية.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p:txBody>
      </p:sp>
    </p:spTree>
    <p:extLst>
      <p:ext uri="{BB962C8B-B14F-4D97-AF65-F5344CB8AC3E}">
        <p14:creationId xmlns:p14="http://schemas.microsoft.com/office/powerpoint/2010/main" val="4054426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الآن وبعد أن توقّعتم ما قد نسمعه في النّصّ ، اصغوا جيّدًا. </a:t>
            </a:r>
          </a:p>
          <a:p>
            <a:pPr algn="r" defTabSz="990478" rtl="1" eaLnBrk="1" latinLnBrk="0" hangingPunct="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كَيْفَ فَقَدَ الصّوصُ ظِلَّهُ؟</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كانَ الصَّوصُ زَقْزوق يَتَمَنّى أَنْ يَكونَ عِنْدَهُ صَديقٌ وَأَنْ لا يَبْقى وَحيدًا أبَدًا.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ذاتَ يَوْمٍ مُشْمِسٍ، لاحَظَ الصّوصُ ظِلَّهُ يُرافِقُهُ، فَقالَ فَرِحًا: "هذا ظِلّي يُرافِقُني، الآنَ لَمْ أَعُدْ وَحْدي وَلَنْ أَشْعُرَ بِالْمَلَلِ".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مَشى الصّوصُ في الْحَقْلِ يَسْتَكْشِفُ الْمَكانَ وَإذا بِهِ يُصادِفُ خَروفًا أَبْيَضَ. قالَ لَهُ الْخَروفُ: "إنّكَ وَحيدٌ وَأنا كَذلِكَ، دَعْنا نُصْبِحُ صَديقَيْنِ".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أَجابَهُ زَقْزوق: "لا شُكْرًا. أنْتَ وَحيدٌ لكِنْ أَنا ظِلّي مَعي".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وَبَيْنَما هُوَ يَسيرُ في الْحَقْلِ، ظَهَرَتْ غَيْمَةٌ كَبيرَةٌ وَكَثيفَةٌ فَاخْتَفَتِ الشَّمْسُ وَاخْتَفَى ظِلُّ زَقْزوق مَعَها. بَحَثَ زَقْزوق عَنْ ظِلِّهِ خَلْفَهُ، وَلَمْ يَنْتَبِهْ لِلْحُفْرَةِ أَمامَهُ فَوَقَعَ فيها. صَرَخَ: "النَّجْدَة، ساعِدوني!"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أَسْرَعَ الْخَروفُ لِمُساعَدَتِهِ وَسَحَبَهُ مِنَ الْحُفْرَةِ. في هذِهِ الْأَثْناءِ، عادَتِ الشَّمْسُ وَعادَ ظِلُّ زَقْزوق. نَظَرَ زَقْزوق إِلى ظِلِّهِ، ثُمَّ نَظَرَ إِلى الْخَروفِ وَقالَ: "سَأَكونُ صَديقًا لَكَ عَلى الرُّغْمِ مِنْ عَوْدَةِ ظِلّي". </a:t>
            </a: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تقرأ المعلّمة بصوتها دون عرض أيّة صورة أو نص وذلك بهدف تنشيط ملكة الاستماع لدى المتعلّم.</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p:txBody>
      </p:sp>
    </p:spTree>
    <p:extLst>
      <p:ext uri="{BB962C8B-B14F-4D97-AF65-F5344CB8AC3E}">
        <p14:creationId xmlns:p14="http://schemas.microsoft.com/office/powerpoint/2010/main" val="33411056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 ص 1: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الآن اقرأوا العِبارَةٍ، وَافْهَموا مَعْناها، ثُمّ اكْتبوها في الْعَمودِ الْمُناسِبِ:</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 ص 2:</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من هي الشخصيات؟</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متى حَصَلَتِ الْقِصَّةُ؟</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أَيْنَ حَصَلَتِ الْقِصَّةُ؟</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 ص 3:</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ماذا نُسَمّي الإنسان أو الحيوان الذي تتحدث عنه القصة؟ .... وقت انتظار...</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نسميه "الشخصية"، ونسأل عنه بكلمة "من"...</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من هي الشخصية في هذا النص؟ .... وقت انتظار... الصوص</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إذًا أين نضع كلمة "الصوص؟" .... وقت انتظار...</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تحت السؤال "من؟" </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أَين تحدث القصة؟ .... وقت انتظار... الْحًقْلُ... </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الحقل هو مكان القصة. </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إذًا أين نضع كلمة "الحقل؟" .... وقت انتظار...</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تحت السؤال "أين؟" </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متى تحدث القصة؟ .... وقت انتظار... ذاتَ يَوْمٍ مُشْمِسٍ... </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ذات يوم مشمس هو زمان القصة. </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إذًا أين نضع عبارة "ذات يوم مشمس؟" .... وقت انتظار...</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تحت السؤال "متى؟" </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الْخَروفُ... من يتحدث مع الصوص؟ ... وقت انتظار... إنه الخروف... نعم إنه الشخصية الثانية... </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إذًا أين نضع كلمة "الخروف؟" .... وقت انتظار...</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تحت السؤال "من؟" </a:t>
            </a: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للمعلم/ـة:</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يمكن للمعلمين توجيه الأسئلة الآتية بعد الانتهاء من الاستماع الأول:</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بَعْدَ أَنْ اسْتَمَعْتُمْ إلى القصّة، هل كانت توقعاتكم صحيحة أم خاطئة؟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ما التعابير التي سمعتموها في النص والتي تثبت توقعاتكم؟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ما التعابير التي سمعتموها في النص والتي تنفي توقعاتكم؟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من المهم إعطاء الفرصة للمتعلمين ليفكروا ويجيبوا بعد طرح السؤال، وأن لا يتسرع المعلمون بإعطاء الإجابات بأنفسهم، لأسباب قد تتعلق بضيق الوقت، أو بإدارة الصف. إن حرمان المتعلمين من فرص التفكير والإجابة بكلامهم الخاص يحرمهم من تطوير مهارات التواصل الشفوية. </a:t>
            </a:r>
          </a:p>
          <a:p>
            <a:endParaRPr lang="en-US" sz="1200" dirty="0"/>
          </a:p>
        </p:txBody>
      </p:sp>
    </p:spTree>
    <p:extLst>
      <p:ext uri="{BB962C8B-B14F-4D97-AF65-F5344CB8AC3E}">
        <p14:creationId xmlns:p14="http://schemas.microsoft.com/office/powerpoint/2010/main" val="3437990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الآن وبعد أن توقّعتم ما قد نسمعه في النّصّ ، اصغوا جيّدًا. </a:t>
            </a:r>
          </a:p>
          <a:p>
            <a:pPr algn="r" defTabSz="990478" rtl="1" eaLnBrk="1" latinLnBrk="0" hangingPunct="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كَيْفَ فَقَدَ الصّوصُ ظِلَّهُ؟</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كانَ الصَّوصُ زَقْزوق يَتَمَنّى أَنْ يَكونَ عِنْدَهُ صَديقٌ وَأَنْ لا يَبْقى وَحيدًا أبَدًا.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ذاتَ يَوْمٍ مُشْمِسٍ، لاحَظَ الصّوصُ ظِلَّهُ يُرافِقُهُ، فَقالَ فَرِحًا: "هذا ظِلّي يُرافِقُني، الآنَ لَمْ أَعُدْ وَحْدي وَلَنْ أَشْعُرَ بِالْمَلَلِ".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مَشى الصّوصُ في الْحَقْلِ يَسْتَكْشِفُ الْمَكانَ وَإذا بِهِ يُصادِفُ خَروفًا أَبْيَضَ. قالَ لَهُ الْخَروفُ: "إنّكَ وَحيدٌ وَأنا كَذلِكَ، دَعْنا نُصْبِحُ صَديقَيْنِ".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أَجابَهُ زَقْزوق: "لا شُكْرًا. أنْتَ وَحيدٌ لكِنْ أَنا ظِلّي مَعي".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وَبَيْنَما هُوَ يَسيرُ في الْحَقْلِ، ظَهَرَتْ غَيْمَةٌ كَبيرَةٌ وَكَثيفَةٌ فَاخْتَفَتِ الشَّمْسُ وَاخْتَفَى ظِلُّ زَقْزوق مَعَها. بَحَثَ زَقْزوق عَنْ ظِلِّهِ خَلْفَهُ، وَلَمْ يَنْتَبِهْ لِلْحُفْرَةِ أَمامَهُ فَوَقَعَ فيها. صَرَخَ: "النَّجْدَة، ساعِدوني!"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أَسْرَعَ الْخَروفُ لِمُساعَدَتِهِ وَسَحَبَهُ مِنَ الْحُفْرَةِ. في هذِهِ الْأَثْناءِ، عادَتِ الشَّمْسُ وَعادَ ظِلُّ زَقْزوق. نَظَرَ زَقْزوق إِلى ظِلِّهِ، ثُمَّ نَظَرَ إِلى الْخَروفِ وَقالَ: "سَأَكونُ صَديقًا لَكَ عَلى الرُّغْمِ مِنْ عَوْدَةِ ظِلّي". </a:t>
            </a:r>
          </a:p>
          <a:p>
            <a:pPr algn="r" rtl="1"/>
            <a:endParaRPr lang="en-US" sz="1200" dirty="0"/>
          </a:p>
        </p:txBody>
      </p:sp>
    </p:spTree>
    <p:extLst>
      <p:ext uri="{BB962C8B-B14F-4D97-AF65-F5344CB8AC3E}">
        <p14:creationId xmlns:p14="http://schemas.microsoft.com/office/powerpoint/2010/main" val="3849025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تعليمة موجهة للمتعلمين في التعليم الحضوري: </a:t>
            </a: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أُرَتِّبُ الْأَحْداثَ كَما سَمِعْتُها في النَّصِّ:</a:t>
            </a: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ت.ص:</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بَعْدَ أَنِ اسْتَمَعْتُمْ مَرَّةً ثانِيَةً إلى النَّصِّ، رتبوا الأحداث كما سمعتموها فيه: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من يذكرنا ما معنى أحداث القصّة؟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إجابة محتملة: الأحداث تخبرنا ما تفعله الشخصيات، ما يجري في القصّة،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والآن، ما الذي حصل أولا؟</a:t>
            </a:r>
          </a:p>
          <a:p>
            <a:pPr marL="185715" indent="-185715" algn="r" defTabSz="990478" rtl="1" eaLnBrk="1" latinLnBrk="0" hangingPunct="1">
              <a:buFont typeface="Arial" panose="020B0604020202020204" pitchFamily="34" charset="0"/>
              <a:buChar char="•"/>
              <a:defRPr/>
            </a:pPr>
            <a:r>
              <a:rPr lang="ar-LB" sz="1200" b="0" kern="1200" dirty="0">
                <a:solidFill>
                  <a:schemeClr val="tx1"/>
                </a:solidFill>
                <a:latin typeface="Adobe Arabic" panose="02040503050201020203" pitchFamily="18" charset="-78"/>
                <a:ea typeface="+mn-ea"/>
                <a:cs typeface="Adobe Arabic" panose="02040503050201020203" pitchFamily="18" charset="-78"/>
              </a:rPr>
              <a:t>طلَبَ زَقْزوق أَنْ يُصبِحَ الصّوصُ صَديقَهُ</a:t>
            </a:r>
          </a:p>
          <a:p>
            <a:pPr marL="185715" indent="-185715" algn="r" defTabSz="990478" rtl="1" eaLnBrk="1" latinLnBrk="0" hangingPunct="1">
              <a:buFont typeface="Arial" panose="020B0604020202020204" pitchFamily="34" charset="0"/>
              <a:buChar char="•"/>
              <a:defRPr/>
            </a:pPr>
            <a:r>
              <a:rPr lang="ar-LB" sz="1200" b="0" kern="1200" dirty="0">
                <a:solidFill>
                  <a:schemeClr val="tx1"/>
                </a:solidFill>
                <a:latin typeface="Adobe Arabic" panose="02040503050201020203" pitchFamily="18" charset="-78"/>
                <a:ea typeface="+mn-ea"/>
                <a:cs typeface="Adobe Arabic" panose="02040503050201020203" pitchFamily="18" charset="-78"/>
              </a:rPr>
              <a:t>لاحظَ ظِلَّهُ يُرافِقُهُ</a:t>
            </a:r>
          </a:p>
          <a:p>
            <a:pPr marL="185715" indent="-185715" algn="r" defTabSz="990478" rtl="1" eaLnBrk="1" latinLnBrk="0" hangingPunct="1">
              <a:buFont typeface="Arial" panose="020B0604020202020204" pitchFamily="34" charset="0"/>
              <a:buChar char="•"/>
              <a:defRPr/>
            </a:pPr>
            <a:r>
              <a:rPr lang="ar-LB" sz="1200" b="0" kern="1200" dirty="0">
                <a:solidFill>
                  <a:schemeClr val="tx1"/>
                </a:solidFill>
                <a:latin typeface="Adobe Arabic" panose="02040503050201020203" pitchFamily="18" charset="-78"/>
                <a:ea typeface="+mn-ea"/>
                <a:cs typeface="Adobe Arabic" panose="02040503050201020203" pitchFamily="18" charset="-78"/>
              </a:rPr>
              <a:t>أو صادَفَ خَروفًا</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الاجابة الصحيحة : لاحظَ ظِلَّهُ يُرافِقُهُ</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أين نكتب لاحظ ظلّه يرافقه؟ رقم واحد أو اثنين أو ثلاثة؟ رقم واحد</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ماذا حصل بعد ذلك؟</a:t>
            </a:r>
          </a:p>
          <a:p>
            <a:pPr algn="r" defTabSz="990478" rtl="1" eaLnBrk="1" latinLnBrk="0" hangingPunct="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طلَبَ زَقْزوق أَنْ يُصبِحَ الصّوصُ صَديقَهُ</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 أو صادَفَ خَروفًا</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الاجابة الصحيحة : صادف خروفًا</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أين نكتب "صادف خروفًا"؟ رقم واحد أو اثنين أو ثلاثة؟ رقم اثنين</a:t>
            </a:r>
          </a:p>
          <a:p>
            <a:pPr algn="r" defTabSz="990478" rtl="1" eaLnBrk="1" latinLnBrk="0" hangingPunct="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وماذا حصل أخيرا؟ </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طلَبَ زَقْزوق أَنْ يُصبِحَ الصّوصُ صَديقَهُ</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أين نكتب "طلَبَ زَقْزوق أَنْ يُصبِحَ الصّوصُ صَديقَهُ"؟ رقم واحد أو اثنين أو ثلاثة؟ رقم ثلاثة.</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 وبعد ان أنهينا ترتيب الأحداث، برايكم لماذا رتبنا أحداث القصّة؟ لنفهم القصّة ويصبح لها معنى واضح بالنسبة لنا.</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إذا في كلّ مرة أكتب فيها قصّة عليّ أن أكتب الأحداث في ترتيبها الصحيح ليكون للقصّة مفهومة معنى.</a:t>
            </a:r>
          </a:p>
          <a:p>
            <a:pPr algn="r" defTabSz="990478" rtl="1" eaLnBrk="1" latinLnBrk="0" hangingPunct="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للمعلم/ـة:</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من المهم إعطاء الفرصة للمتعلمين ليحاولوا أن يرتبوا الأحداث بأنفسهم قبل إجراء التدريس. يمكن للمعلم/ـة توزيعهم في فرق صغيرة ليرتبوا الأحداث، مما سيسمح لهم بالمناقشة فيما بينهم ويشجعهم المعلم/ـة على استخدام اللغة الفصحى مما يدعم تطور مهارات الفهم الشفوي والتعبير الشفوي.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p:txBody>
      </p:sp>
    </p:spTree>
    <p:extLst>
      <p:ext uri="{BB962C8B-B14F-4D97-AF65-F5344CB8AC3E}">
        <p14:creationId xmlns:p14="http://schemas.microsoft.com/office/powerpoint/2010/main" val="30022418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تعليمة موجهة للمتعلمين في التعليم الحضوري: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هيّا بنا إلى سؤال آخر، اقرأوا العبارة، افهموا معناها، ثم اكتبوها في الْعَمودِ الْمُناسِبِ.</a:t>
            </a:r>
          </a:p>
          <a:p>
            <a:pPr algn="r" defTabSz="990478" rtl="1" eaLnBrk="1" latinLnBrk="0" hangingPunct="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 </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اضْغَطوا عَلى العبارات واسمعوها جيّدًا لتعرفوا:</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ما هِيَ الْمُشْكِلَةُ الَّتي تَعَرَّضَ لَها الصّوصُ؟ </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مَنْ ساعَدَهُ في حَلِّها؟</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 ماذا كانَتِ النَّتيجَةُ؟</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اضْغَطوا عَلى الْمُربَّعِ الْأَوَّلِ، "أَصْبَحَ الصّوصُ وَالْخَروفُ صَديقَيْنِ" . اِسْحَبوها إِلى الْعَمودِ الْمُناسِبِ.</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اِضْغَطوا عَلى الْمُرَبَّعِ الثّاني، "وَقَعَ في الْحُفْرَةِ" . اِسْحَبوها إِلى الْعَمودِ الْمُناسِبِ.</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 ما هِيَ الْمُشْكِلَةُ الَّتي تَعَرَّضَ لَها الصُّوصُ؟ مَنْ ساعَدَهُ في حَلِّها؟ ماذا كانَتِ النَّتيجَةُ؟</a:t>
            </a:r>
          </a:p>
          <a:p>
            <a:pPr algn="r" defTabSz="990478" rtl="1" eaLnBrk="1" latinLnBrk="0" hangingPunct="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اِضْغَطوا عَلى الْمُرَبَّعِ الثّالِثِ، "الْخَروفُ“.اِسْحَبوها إِلى الْعَمودِ الْمُناسِبِ.</a:t>
            </a:r>
          </a:p>
          <a:p>
            <a:pPr algn="r" defTabSz="990478" rtl="1" eaLnBrk="1" latinLnBrk="0" hangingPunct="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 اذًا ما هِيَ الْمُشْكِلَةُ الّتي تَعَرَّضَ لَها الصّوصُ؟ وَقَعَ في الْحُفْرَةِ</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 مَنْ ساعَدَهُ في حَلِّها؟ الْخَروفُ</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ماذا كانَتِ النَّتيجَةُ؟ أَصْبَحَ الصّوصُ وَالْخَروفُ صَديقَيْنِ</a:t>
            </a:r>
          </a:p>
          <a:p>
            <a:pPr algn="r" rtl="1" eaLnBrk="1" latinLnBrk="0" hangingPunct="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بَعْدَ أَنْ عَرَفْنا أَنَّ زَقزوق وَقَعَ في الْحُفْرَةِ، فَهذا يَعْني أَنَّ زَقْزوق كانَ في مُشْكِلَةٍ، لَقَدْ عَلِقَ داخِلَ الْحُفْرَةِ وَلا يَسْتَطيعُ أَنْ يَخْرُجَ مِنْها.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ولكِنْ هَلْ بَقِيَ زَقْزوق في الْحُفْرَةِ؟ كَلّا ساعَدَهُ الْخَروفُ وَأَخْرَجَهُ مِنَ الْحُفْرَةِ. إِذًا ما كانَ الْحَلُّ لِمُشْكِلَةِ زَقْزوق؟ ساعَدَهُ الْخَروفُ وَلَمْ يَبْقَ في الْحُفْرَةِ.</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هَلْ كانَ في الْقِصَّةِ فَقَطْ زَمانٌ وَمَكانٌ وَشَخْصِيّاتٌ؟ أَمْ كانَ هُنالِكَ عَناصِرُ أُخْرَى؟</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في الْقِصَّةِ أَيْضًا عناصر أخرى هي المُشْكِلَةٌ وَالحَلٌّ.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إذًا مِمَّ تَتَأَلّفُ الْقِصَّةُ؟ تَتَأَلّفُ الْقِصَّةُ مِنْ زَمانٍ وَمَكانٍ وَشَخْصِيّاتٍ وَمُشْكِلَةٍ وَحَلٍّ.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إذًا في كُلِّ مَرّةِ أُريدُ أَنْ أُخْبِرَ فيها قِصَّةً عَلَيَّ أَنْ أُحَدِّدَ الزَّمانَ وَالْمَكانَ وَالشَّخْصِيّاتِ وَالْمُشْكِلَةَ وَالْحَلَّ.</a:t>
            </a:r>
          </a:p>
          <a:p>
            <a:pPr algn="r" rtl="1" eaLnBrk="1" latinLnBrk="0" hangingPunct="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للمعلِّم/ـة:</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يستمع التلامذة إلى النصّ ليُكملوا الجدول بما يُلائِم، ثمّ يقول  المعلّم لقد تعلّمنا سابقًا أنّ لكلِّ قصّة زمان ومكان وشخصيّات واليوم اكتشفنا عناصر أخرى للقصّة وهي: المشكلة والحلّ.</a:t>
            </a:r>
          </a:p>
          <a:p>
            <a:pPr algn="r" rtl="1"/>
            <a:endParaRPr lang="ar-LB" sz="1200" b="0" dirty="0">
              <a:solidFill>
                <a:schemeClr val="tx1"/>
              </a:solidFill>
              <a:cs typeface="Adobe Arabic" panose="02040503050201020203" pitchFamily="18" charset="-78"/>
            </a:endParaRPr>
          </a:p>
          <a:p>
            <a:endParaRPr lang="en-US" sz="1200" dirty="0"/>
          </a:p>
        </p:txBody>
      </p:sp>
    </p:spTree>
    <p:extLst>
      <p:ext uri="{BB962C8B-B14F-4D97-AF65-F5344CB8AC3E}">
        <p14:creationId xmlns:p14="http://schemas.microsoft.com/office/powerpoint/2010/main" val="2878898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تعليمة موجهة للمتعلمين في التعليم الحضوري: </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أُحوِّقُ كَلِمَةِ صَحٍّ أَوْ خَطَأٍ أَمامَ الْجُمَلِ الْآتِيَةِ:</a:t>
            </a:r>
          </a:p>
          <a:p>
            <a:pPr algn="r" defTabSz="990478" rtl="1" eaLnBrk="1" latinLnBrk="0" hangingPunct="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اضْغَطُوا عَلى الجملة لتسمعوا التسجيل</a:t>
            </a: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اضْغَطُوا عَلى كَلِمَةِ صَحٍّ أَوْ خَطَأٍ أَمامَ الْجُمَلِ الآتِيَةِ:</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fontAlgn="t"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عُنْوانُ النَّصِّ هُوَ: "كَيْفَ فَقَدَ الصّوصُ ظِلَّه".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fontAlgn="t"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ظَهَرَ الظِّلُّ عِنْدَما ظَهَرَتِ الشَّمْسُ.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fontAlgn="t"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وَقَعَ زَقْزوق لِأَنَّهُ لَحِقَ بالخروف إِلى الْحُفْرَةِ.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fontAlgn="t"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ساعدَهُ الْخَروفُ لِيَخْرُجَ مِنَ الْحُفْرَةِ.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fontAlgn="t"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لَمْ يُصْبِحْ زَقْزوق وَالْخَروفُ صَديقَيْنِ لِأَنَّ زَقزوق فَضَّلَ الْبَقاءَ مَعَ ظِلِّهِ.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في حال كانت إجابة المتعلِّم/ة تترواح بين 0-1 إجابة صحيحة يحتاج المتعلِّم/ة إلى إعادة التعليم.</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في حال كانت إجابة المتعلِّم/ة تترواح بين 2-3 إجابات صحيحة ينتقل المتعلِّم/ة إلى تمارين الدّعم البسيط.</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في حال كانت إجابة المتعلِّم/ة تترواح بين 4-5 إجابات صحيحة ينتقل المتعلِّم/ة إلى تمارين الدّعم المكثَّف.</a:t>
            </a:r>
          </a:p>
          <a:p>
            <a:pPr algn="r" rtl="1"/>
            <a:endParaRPr lang="ar-LB" sz="1200" dirty="0">
              <a:latin typeface="Adobe Arabic" panose="02040503050201020203" pitchFamily="18" charset="-78"/>
              <a:cs typeface="Adobe Arabic" panose="02040503050201020203" pitchFamily="18" charset="-78"/>
            </a:endParaRPr>
          </a:p>
          <a:p>
            <a:pPr algn="r" rtl="1"/>
            <a:endParaRPr lang="en-US" sz="1200" dirty="0">
              <a:latin typeface="Adobe Arabic" panose="02040503050201020203" pitchFamily="18" charset="-78"/>
              <a:cs typeface="Adobe Arabic" panose="02040503050201020203" pitchFamily="18" charset="-78"/>
            </a:endParaRPr>
          </a:p>
          <a:p>
            <a:endParaRPr lang="en-US" sz="1200" dirty="0"/>
          </a:p>
        </p:txBody>
      </p:sp>
    </p:spTree>
    <p:extLst>
      <p:ext uri="{BB962C8B-B14F-4D97-AF65-F5344CB8AC3E}">
        <p14:creationId xmlns:p14="http://schemas.microsoft.com/office/powerpoint/2010/main" val="29522249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A746D08-4D6E-411A-8CCD-3897F7E7736E}"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FCE4F8-2F57-4DAE-A976-B3D3B7D63D90}" type="slidenum">
              <a:rPr lang="en-US" smtClean="0"/>
              <a:t>‹#›</a:t>
            </a:fld>
            <a:endParaRPr lang="en-US"/>
          </a:p>
        </p:txBody>
      </p:sp>
    </p:spTree>
    <p:extLst>
      <p:ext uri="{BB962C8B-B14F-4D97-AF65-F5344CB8AC3E}">
        <p14:creationId xmlns:p14="http://schemas.microsoft.com/office/powerpoint/2010/main" val="897297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746D08-4D6E-411A-8CCD-3897F7E7736E}"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FCE4F8-2F57-4DAE-A976-B3D3B7D63D90}" type="slidenum">
              <a:rPr lang="en-US" smtClean="0"/>
              <a:t>‹#›</a:t>
            </a:fld>
            <a:endParaRPr lang="en-US"/>
          </a:p>
        </p:txBody>
      </p:sp>
    </p:spTree>
    <p:extLst>
      <p:ext uri="{BB962C8B-B14F-4D97-AF65-F5344CB8AC3E}">
        <p14:creationId xmlns:p14="http://schemas.microsoft.com/office/powerpoint/2010/main" val="3419385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746D08-4D6E-411A-8CCD-3897F7E7736E}"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FCE4F8-2F57-4DAE-A976-B3D3B7D63D90}" type="slidenum">
              <a:rPr lang="en-US" smtClean="0"/>
              <a:t>‹#›</a:t>
            </a:fld>
            <a:endParaRPr lang="en-US"/>
          </a:p>
        </p:txBody>
      </p:sp>
    </p:spTree>
    <p:extLst>
      <p:ext uri="{BB962C8B-B14F-4D97-AF65-F5344CB8AC3E}">
        <p14:creationId xmlns:p14="http://schemas.microsoft.com/office/powerpoint/2010/main" val="23965068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11072090" y="62147"/>
            <a:ext cx="1068274" cy="630621"/>
          </a:xfrm>
          <a:prstGeom prst="rect">
            <a:avLst/>
          </a:prstGeom>
        </p:spPr>
      </p:pic>
    </p:spTree>
    <p:custDataLst>
      <p:tags r:id="rId1"/>
    </p:custDataLst>
    <p:extLst>
      <p:ext uri="{BB962C8B-B14F-4D97-AF65-F5344CB8AC3E}">
        <p14:creationId xmlns:p14="http://schemas.microsoft.com/office/powerpoint/2010/main" val="30040037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 ribbon">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EC0EADC-0562-4078-8BA1-CA691BD95392}"/>
              </a:ext>
            </a:extLst>
          </p:cNvPr>
          <p:cNvSpPr>
            <a:spLocks noGrp="1"/>
          </p:cNvSpPr>
          <p:nvPr>
            <p:ph sz="quarter" idx="10"/>
          </p:nvPr>
        </p:nvSpPr>
        <p:spPr>
          <a:xfrm>
            <a:off x="0" y="585846"/>
            <a:ext cx="12192000" cy="640080"/>
          </a:xfrm>
          <a:solidFill>
            <a:srgbClr val="658DCD"/>
          </a:solidFill>
          <a:ln>
            <a:noFill/>
          </a:ln>
        </p:spPr>
        <p:txBody>
          <a:bodyPr vert="horz" lIns="0" tIns="0" rIns="640080" bIns="0" rtlCol="0" anchor="ctr" anchorCtr="0">
            <a:noAutofit/>
          </a:bodyPr>
          <a:lstStyle>
            <a:lvl1pPr marL="0" indent="0" algn="r">
              <a:buNone/>
              <a:defRPr lang="en-US" sz="3600" b="1" dirty="0">
                <a:solidFill>
                  <a:schemeClr val="bg1"/>
                </a:solidFill>
              </a:defRPr>
            </a:lvl1pPr>
          </a:lstStyle>
          <a:p>
            <a:pPr marL="228600" lvl="0" indent="-228600" algn="r" rtl="1">
              <a:lnSpc>
                <a:spcPct val="100000"/>
              </a:lnSpc>
              <a:spcBef>
                <a:spcPts val="0"/>
              </a:spcBef>
            </a:pPr>
            <a:endParaRPr lang="en-US" dirty="0"/>
          </a:p>
        </p:txBody>
      </p:sp>
      <p:sp>
        <p:nvSpPr>
          <p:cNvPr id="4" name="Text Placeholder 3">
            <a:extLst>
              <a:ext uri="{FF2B5EF4-FFF2-40B4-BE49-F238E27FC236}">
                <a16:creationId xmlns:a16="http://schemas.microsoft.com/office/drawing/2014/main" id="{B64A1A5B-24B1-42DE-8348-275BD2D964A2}"/>
              </a:ext>
            </a:extLst>
          </p:cNvPr>
          <p:cNvSpPr>
            <a:spLocks noGrp="1"/>
          </p:cNvSpPr>
          <p:nvPr>
            <p:ph type="body" sz="quarter" idx="11"/>
          </p:nvPr>
        </p:nvSpPr>
        <p:spPr>
          <a:xfrm>
            <a:off x="1" y="164714"/>
            <a:ext cx="2364058" cy="274320"/>
          </a:xfrm>
          <a:solidFill>
            <a:schemeClr val="accent5">
              <a:lumMod val="20000"/>
              <a:lumOff val="80000"/>
            </a:schemeClr>
          </a:solidFill>
          <a:ln>
            <a:solidFill>
              <a:schemeClr val="accent5">
                <a:lumMod val="20000"/>
                <a:lumOff val="80000"/>
              </a:schemeClr>
            </a:solidFill>
          </a:ln>
        </p:spPr>
        <p:txBody>
          <a:bodyPr vert="horz" lIns="0" tIns="0" rIns="0" bIns="0" rtlCol="0" anchor="ctr">
            <a:noAutofit/>
          </a:bodyPr>
          <a:lstStyle>
            <a:lvl1pPr marL="0" indent="0" algn="ctr" rtl="1">
              <a:buNone/>
              <a:defRPr lang="en-US" sz="1600" cap="all" spc="100" baseline="0" dirty="0">
                <a:solidFill>
                  <a:schemeClr val="accent5">
                    <a:lumMod val="50000"/>
                  </a:schemeClr>
                </a:solidFill>
                <a:latin typeface="+mj-lt"/>
                <a:ea typeface="+mj-ea"/>
                <a:cs typeface="+mj-cs"/>
              </a:defRPr>
            </a:lvl1pPr>
          </a:lstStyle>
          <a:p>
            <a:pPr marL="57150" lvl="0" indent="-285750" algn="ctr">
              <a:lnSpc>
                <a:spcPct val="80000"/>
              </a:lnSpc>
              <a:spcBef>
                <a:spcPct val="0"/>
              </a:spcBef>
            </a:pPr>
            <a:endParaRPr lang="en-US" dirty="0"/>
          </a:p>
        </p:txBody>
      </p:sp>
    </p:spTree>
    <p:custDataLst>
      <p:tags r:id="rId1"/>
    </p:custDataLst>
    <p:extLst>
      <p:ext uri="{BB962C8B-B14F-4D97-AF65-F5344CB8AC3E}">
        <p14:creationId xmlns:p14="http://schemas.microsoft.com/office/powerpoint/2010/main" val="41274537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Ribbon">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EC0EADC-0562-4078-8BA1-CA691BD95392}"/>
              </a:ext>
            </a:extLst>
          </p:cNvPr>
          <p:cNvSpPr>
            <a:spLocks noGrp="1"/>
          </p:cNvSpPr>
          <p:nvPr>
            <p:ph sz="quarter" idx="10"/>
          </p:nvPr>
        </p:nvSpPr>
        <p:spPr>
          <a:xfrm>
            <a:off x="0" y="585846"/>
            <a:ext cx="12192000" cy="640080"/>
          </a:xfrm>
          <a:solidFill>
            <a:srgbClr val="658DCD"/>
          </a:solidFill>
        </p:spPr>
        <p:txBody>
          <a:bodyPr lIns="0" tIns="0" rIns="640080" bIns="0" anchor="ctr" anchorCtr="0">
            <a:noAutofit/>
          </a:bodyPr>
          <a:lstStyle>
            <a:lvl1pPr marL="0" indent="0" algn="r" rtl="1">
              <a:lnSpc>
                <a:spcPct val="100000"/>
              </a:lnSpc>
              <a:spcBef>
                <a:spcPts val="0"/>
              </a:spcBef>
              <a:buNone/>
              <a:defRPr sz="3600" b="1">
                <a:solidFill>
                  <a:schemeClr val="bg1"/>
                </a:solidFill>
              </a:defRPr>
            </a:lvl1pPr>
          </a:lstStyle>
          <a:p>
            <a:pPr lvl="0"/>
            <a:endParaRPr lang="en-US" dirty="0"/>
          </a:p>
        </p:txBody>
      </p:sp>
      <p:sp>
        <p:nvSpPr>
          <p:cNvPr id="3" name="Content Placeholder 7">
            <a:extLst>
              <a:ext uri="{FF2B5EF4-FFF2-40B4-BE49-F238E27FC236}">
                <a16:creationId xmlns:a16="http://schemas.microsoft.com/office/drawing/2014/main" id="{C3297D86-AFC7-45D4-BFE7-8A13199BA2B8}"/>
              </a:ext>
            </a:extLst>
          </p:cNvPr>
          <p:cNvSpPr>
            <a:spLocks noGrp="1"/>
          </p:cNvSpPr>
          <p:nvPr>
            <p:ph sz="quarter" idx="11"/>
          </p:nvPr>
        </p:nvSpPr>
        <p:spPr>
          <a:xfrm>
            <a:off x="0" y="1225926"/>
            <a:ext cx="12192000" cy="640080"/>
          </a:xfrm>
          <a:solidFill>
            <a:srgbClr val="658DCD">
              <a:alpha val="50196"/>
            </a:srgbClr>
          </a:solidFill>
        </p:spPr>
        <p:txBody>
          <a:bodyPr lIns="0" tIns="0" rIns="640080" bIns="0" anchor="ctr" anchorCtr="0">
            <a:noAutofit/>
          </a:bodyPr>
          <a:lstStyle>
            <a:lvl1pPr marL="0" indent="0" algn="r" rtl="1">
              <a:lnSpc>
                <a:spcPct val="100000"/>
              </a:lnSpc>
              <a:spcBef>
                <a:spcPts val="0"/>
              </a:spcBef>
              <a:buNone/>
              <a:defRPr sz="3600" b="1">
                <a:solidFill>
                  <a:schemeClr val="tx1">
                    <a:lumMod val="65000"/>
                    <a:lumOff val="35000"/>
                  </a:schemeClr>
                </a:solidFill>
              </a:defRPr>
            </a:lvl1pPr>
          </a:lstStyle>
          <a:p>
            <a:pPr lvl="0"/>
            <a:endParaRPr lang="en-US" dirty="0"/>
          </a:p>
        </p:txBody>
      </p:sp>
    </p:spTree>
    <p:custDataLst>
      <p:tags r:id="rId1"/>
    </p:custDataLst>
    <p:extLst>
      <p:ext uri="{BB962C8B-B14F-4D97-AF65-F5344CB8AC3E}">
        <p14:creationId xmlns:p14="http://schemas.microsoft.com/office/powerpoint/2010/main" val="1131258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746D08-4D6E-411A-8CCD-3897F7E7736E}"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FCE4F8-2F57-4DAE-A976-B3D3B7D63D90}" type="slidenum">
              <a:rPr lang="en-US" smtClean="0"/>
              <a:t>‹#›</a:t>
            </a:fld>
            <a:endParaRPr lang="en-US"/>
          </a:p>
        </p:txBody>
      </p:sp>
    </p:spTree>
    <p:extLst>
      <p:ext uri="{BB962C8B-B14F-4D97-AF65-F5344CB8AC3E}">
        <p14:creationId xmlns:p14="http://schemas.microsoft.com/office/powerpoint/2010/main" val="3006191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746D08-4D6E-411A-8CCD-3897F7E7736E}"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FCE4F8-2F57-4DAE-A976-B3D3B7D63D90}" type="slidenum">
              <a:rPr lang="en-US" smtClean="0"/>
              <a:t>‹#›</a:t>
            </a:fld>
            <a:endParaRPr lang="en-US"/>
          </a:p>
        </p:txBody>
      </p:sp>
    </p:spTree>
    <p:extLst>
      <p:ext uri="{BB962C8B-B14F-4D97-AF65-F5344CB8AC3E}">
        <p14:creationId xmlns:p14="http://schemas.microsoft.com/office/powerpoint/2010/main" val="2310221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A746D08-4D6E-411A-8CCD-3897F7E7736E}"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FCE4F8-2F57-4DAE-A976-B3D3B7D63D90}" type="slidenum">
              <a:rPr lang="en-US" smtClean="0"/>
              <a:t>‹#›</a:t>
            </a:fld>
            <a:endParaRPr lang="en-US"/>
          </a:p>
        </p:txBody>
      </p:sp>
    </p:spTree>
    <p:extLst>
      <p:ext uri="{BB962C8B-B14F-4D97-AF65-F5344CB8AC3E}">
        <p14:creationId xmlns:p14="http://schemas.microsoft.com/office/powerpoint/2010/main" val="1941681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A746D08-4D6E-411A-8CCD-3897F7E7736E}" type="datetimeFigureOut">
              <a:rPr lang="en-US" smtClean="0"/>
              <a:t>2/27/2022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FCE4F8-2F57-4DAE-A976-B3D3B7D63D90}" type="slidenum">
              <a:rPr lang="en-US" smtClean="0"/>
              <a:t>‹#›</a:t>
            </a:fld>
            <a:endParaRPr lang="en-US"/>
          </a:p>
        </p:txBody>
      </p:sp>
    </p:spTree>
    <p:extLst>
      <p:ext uri="{BB962C8B-B14F-4D97-AF65-F5344CB8AC3E}">
        <p14:creationId xmlns:p14="http://schemas.microsoft.com/office/powerpoint/2010/main" val="259152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A746D08-4D6E-411A-8CCD-3897F7E7736E}" type="datetimeFigureOut">
              <a:rPr lang="en-US" smtClean="0"/>
              <a:t>2/27/2022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FCE4F8-2F57-4DAE-A976-B3D3B7D63D90}" type="slidenum">
              <a:rPr lang="en-US" smtClean="0"/>
              <a:t>‹#›</a:t>
            </a:fld>
            <a:endParaRPr lang="en-US"/>
          </a:p>
        </p:txBody>
      </p:sp>
    </p:spTree>
    <p:extLst>
      <p:ext uri="{BB962C8B-B14F-4D97-AF65-F5344CB8AC3E}">
        <p14:creationId xmlns:p14="http://schemas.microsoft.com/office/powerpoint/2010/main" val="17223260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746D08-4D6E-411A-8CCD-3897F7E7736E}" type="datetimeFigureOut">
              <a:rPr lang="en-US" smtClean="0"/>
              <a:t>2/27/2022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FCE4F8-2F57-4DAE-A976-B3D3B7D63D90}" type="slidenum">
              <a:rPr lang="en-US" smtClean="0"/>
              <a:t>‹#›</a:t>
            </a:fld>
            <a:endParaRPr lang="en-US"/>
          </a:p>
        </p:txBody>
      </p:sp>
    </p:spTree>
    <p:extLst>
      <p:ext uri="{BB962C8B-B14F-4D97-AF65-F5344CB8AC3E}">
        <p14:creationId xmlns:p14="http://schemas.microsoft.com/office/powerpoint/2010/main" val="3872286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746D08-4D6E-411A-8CCD-3897F7E7736E}"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FCE4F8-2F57-4DAE-A976-B3D3B7D63D90}" type="slidenum">
              <a:rPr lang="en-US" smtClean="0"/>
              <a:t>‹#›</a:t>
            </a:fld>
            <a:endParaRPr lang="en-US"/>
          </a:p>
        </p:txBody>
      </p:sp>
    </p:spTree>
    <p:extLst>
      <p:ext uri="{BB962C8B-B14F-4D97-AF65-F5344CB8AC3E}">
        <p14:creationId xmlns:p14="http://schemas.microsoft.com/office/powerpoint/2010/main" val="397367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746D08-4D6E-411A-8CCD-3897F7E7736E}"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FCE4F8-2F57-4DAE-A976-B3D3B7D63D90}" type="slidenum">
              <a:rPr lang="en-US" smtClean="0"/>
              <a:t>‹#›</a:t>
            </a:fld>
            <a:endParaRPr lang="en-US"/>
          </a:p>
        </p:txBody>
      </p:sp>
    </p:spTree>
    <p:extLst>
      <p:ext uri="{BB962C8B-B14F-4D97-AF65-F5344CB8AC3E}">
        <p14:creationId xmlns:p14="http://schemas.microsoft.com/office/powerpoint/2010/main" val="373922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746D08-4D6E-411A-8CCD-3897F7E7736E}" type="datetimeFigureOut">
              <a:rPr lang="en-US" smtClean="0"/>
              <a:t>2/27/2022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FCE4F8-2F57-4DAE-A976-B3D3B7D63D90}" type="slidenum">
              <a:rPr lang="en-US" smtClean="0"/>
              <a:t>‹#›</a:t>
            </a:fld>
            <a:endParaRPr lang="en-US"/>
          </a:p>
        </p:txBody>
      </p:sp>
    </p:spTree>
    <p:extLst>
      <p:ext uri="{BB962C8B-B14F-4D97-AF65-F5344CB8AC3E}">
        <p14:creationId xmlns:p14="http://schemas.microsoft.com/office/powerpoint/2010/main" val="15395556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0" r:id="rId12"/>
    <p:sldLayoutId id="2147483681" r:id="rId13"/>
    <p:sldLayoutId id="214748368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4.xml"/><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tags" Target="../tags/tag13.xml"/><Relationship Id="rId5" Type="http://schemas.openxmlformats.org/officeDocument/2006/relationships/image" Target="../media/image7.sv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tags" Target="../tags/tag1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10.png"/><Relationship Id="rId5" Type="http://schemas.openxmlformats.org/officeDocument/2006/relationships/image" Target="../media/image9.jpg"/><Relationship Id="rId4" Type="http://schemas.openxmlformats.org/officeDocument/2006/relationships/image" Target="../media/image8.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5.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ags" Target="../tags/tag6.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tags" Target="../tags/tag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tags" Target="../tags/tag9.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tags" Target="../tags/tag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tags" Target="../tags/tag1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4AB249BF-379C-4F57-A717-FFCF77E03A5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60716" y="418187"/>
            <a:ext cx="3911228" cy="2856291"/>
          </a:xfrm>
          <a:prstGeom prst="rect">
            <a:avLst/>
          </a:prstGeom>
        </p:spPr>
      </p:pic>
      <p:sp>
        <p:nvSpPr>
          <p:cNvPr id="4" name="Rectangle 16">
            <a:extLst>
              <a:ext uri="{FF2B5EF4-FFF2-40B4-BE49-F238E27FC236}">
                <a16:creationId xmlns:a16="http://schemas.microsoft.com/office/drawing/2014/main" id="{D6F49DF1-4253-485F-902C-1E7666A5423B}"/>
              </a:ext>
            </a:extLst>
          </p:cNvPr>
          <p:cNvSpPr>
            <a:spLocks noChangeArrowheads="1"/>
          </p:cNvSpPr>
          <p:nvPr/>
        </p:nvSpPr>
        <p:spPr bwMode="gray">
          <a:xfrm>
            <a:off x="2345871" y="4115293"/>
            <a:ext cx="7271657" cy="1968007"/>
          </a:xfrm>
          <a:custGeom>
            <a:avLst/>
            <a:gdLst>
              <a:gd name="connsiteX0" fmla="*/ 0 w 7271657"/>
              <a:gd name="connsiteY0" fmla="*/ 0 h 1968007"/>
              <a:gd name="connsiteX1" fmla="*/ 806493 w 7271657"/>
              <a:gd name="connsiteY1" fmla="*/ 0 h 1968007"/>
              <a:gd name="connsiteX2" fmla="*/ 1612986 w 7271657"/>
              <a:gd name="connsiteY2" fmla="*/ 0 h 1968007"/>
              <a:gd name="connsiteX3" fmla="*/ 2274045 w 7271657"/>
              <a:gd name="connsiteY3" fmla="*/ 0 h 1968007"/>
              <a:gd name="connsiteX4" fmla="*/ 2862389 w 7271657"/>
              <a:gd name="connsiteY4" fmla="*/ 0 h 1968007"/>
              <a:gd name="connsiteX5" fmla="*/ 3450732 w 7271657"/>
              <a:gd name="connsiteY5" fmla="*/ 0 h 1968007"/>
              <a:gd name="connsiteX6" fmla="*/ 4257225 w 7271657"/>
              <a:gd name="connsiteY6" fmla="*/ 0 h 1968007"/>
              <a:gd name="connsiteX7" fmla="*/ 5063718 w 7271657"/>
              <a:gd name="connsiteY7" fmla="*/ 0 h 1968007"/>
              <a:gd name="connsiteX8" fmla="*/ 5797494 w 7271657"/>
              <a:gd name="connsiteY8" fmla="*/ 0 h 1968007"/>
              <a:gd name="connsiteX9" fmla="*/ 6458554 w 7271657"/>
              <a:gd name="connsiteY9" fmla="*/ 0 h 1968007"/>
              <a:gd name="connsiteX10" fmla="*/ 7271657 w 7271657"/>
              <a:gd name="connsiteY10" fmla="*/ 0 h 1968007"/>
              <a:gd name="connsiteX11" fmla="*/ 7271657 w 7271657"/>
              <a:gd name="connsiteY11" fmla="*/ 675682 h 1968007"/>
              <a:gd name="connsiteX12" fmla="*/ 7271657 w 7271657"/>
              <a:gd name="connsiteY12" fmla="*/ 1331685 h 1968007"/>
              <a:gd name="connsiteX13" fmla="*/ 7271657 w 7271657"/>
              <a:gd name="connsiteY13" fmla="*/ 1968007 h 1968007"/>
              <a:gd name="connsiteX14" fmla="*/ 6828747 w 7271657"/>
              <a:gd name="connsiteY14" fmla="*/ 1968007 h 1968007"/>
              <a:gd name="connsiteX15" fmla="*/ 6094971 w 7271657"/>
              <a:gd name="connsiteY15" fmla="*/ 1968007 h 1968007"/>
              <a:gd name="connsiteX16" fmla="*/ 5579344 w 7271657"/>
              <a:gd name="connsiteY16" fmla="*/ 1968007 h 1968007"/>
              <a:gd name="connsiteX17" fmla="*/ 4845568 w 7271657"/>
              <a:gd name="connsiteY17" fmla="*/ 1968007 h 1968007"/>
              <a:gd name="connsiteX18" fmla="*/ 4111792 w 7271657"/>
              <a:gd name="connsiteY18" fmla="*/ 1968007 h 1968007"/>
              <a:gd name="connsiteX19" fmla="*/ 3378015 w 7271657"/>
              <a:gd name="connsiteY19" fmla="*/ 1968007 h 1968007"/>
              <a:gd name="connsiteX20" fmla="*/ 2935105 w 7271657"/>
              <a:gd name="connsiteY20" fmla="*/ 1968007 h 1968007"/>
              <a:gd name="connsiteX21" fmla="*/ 2492195 w 7271657"/>
              <a:gd name="connsiteY21" fmla="*/ 1968007 h 1968007"/>
              <a:gd name="connsiteX22" fmla="*/ 1685702 w 7271657"/>
              <a:gd name="connsiteY22" fmla="*/ 1968007 h 1968007"/>
              <a:gd name="connsiteX23" fmla="*/ 1024643 w 7271657"/>
              <a:gd name="connsiteY23" fmla="*/ 1968007 h 1968007"/>
              <a:gd name="connsiteX24" fmla="*/ 0 w 7271657"/>
              <a:gd name="connsiteY24" fmla="*/ 1968007 h 1968007"/>
              <a:gd name="connsiteX25" fmla="*/ 0 w 7271657"/>
              <a:gd name="connsiteY25" fmla="*/ 1292325 h 1968007"/>
              <a:gd name="connsiteX26" fmla="*/ 0 w 7271657"/>
              <a:gd name="connsiteY26" fmla="*/ 695362 h 1968007"/>
              <a:gd name="connsiteX27" fmla="*/ 0 w 7271657"/>
              <a:gd name="connsiteY27" fmla="*/ 0 h 196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271657" h="1968007" fill="none" extrusionOk="0">
                <a:moveTo>
                  <a:pt x="0" y="0"/>
                </a:moveTo>
                <a:cubicBezTo>
                  <a:pt x="284609" y="-24822"/>
                  <a:pt x="445962" y="34040"/>
                  <a:pt x="806493" y="0"/>
                </a:cubicBezTo>
                <a:cubicBezTo>
                  <a:pt x="1167024" y="-34040"/>
                  <a:pt x="1253469" y="-21704"/>
                  <a:pt x="1612986" y="0"/>
                </a:cubicBezTo>
                <a:cubicBezTo>
                  <a:pt x="1972503" y="21704"/>
                  <a:pt x="2101869" y="1362"/>
                  <a:pt x="2274045" y="0"/>
                </a:cubicBezTo>
                <a:cubicBezTo>
                  <a:pt x="2446221" y="-1362"/>
                  <a:pt x="2703859" y="6961"/>
                  <a:pt x="2862389" y="0"/>
                </a:cubicBezTo>
                <a:cubicBezTo>
                  <a:pt x="3020919" y="-6961"/>
                  <a:pt x="3255073" y="-13773"/>
                  <a:pt x="3450732" y="0"/>
                </a:cubicBezTo>
                <a:cubicBezTo>
                  <a:pt x="3646391" y="13773"/>
                  <a:pt x="3959284" y="17934"/>
                  <a:pt x="4257225" y="0"/>
                </a:cubicBezTo>
                <a:cubicBezTo>
                  <a:pt x="4555166" y="-17934"/>
                  <a:pt x="4761533" y="-12559"/>
                  <a:pt x="5063718" y="0"/>
                </a:cubicBezTo>
                <a:cubicBezTo>
                  <a:pt x="5365903" y="12559"/>
                  <a:pt x="5444451" y="-17982"/>
                  <a:pt x="5797494" y="0"/>
                </a:cubicBezTo>
                <a:cubicBezTo>
                  <a:pt x="6150537" y="17982"/>
                  <a:pt x="6264912" y="14645"/>
                  <a:pt x="6458554" y="0"/>
                </a:cubicBezTo>
                <a:cubicBezTo>
                  <a:pt x="6652196" y="-14645"/>
                  <a:pt x="6991932" y="10086"/>
                  <a:pt x="7271657" y="0"/>
                </a:cubicBezTo>
                <a:cubicBezTo>
                  <a:pt x="7251575" y="299857"/>
                  <a:pt x="7287303" y="367818"/>
                  <a:pt x="7271657" y="675682"/>
                </a:cubicBezTo>
                <a:cubicBezTo>
                  <a:pt x="7256011" y="983546"/>
                  <a:pt x="7262823" y="1113703"/>
                  <a:pt x="7271657" y="1331685"/>
                </a:cubicBezTo>
                <a:cubicBezTo>
                  <a:pt x="7280491" y="1549667"/>
                  <a:pt x="7279285" y="1688025"/>
                  <a:pt x="7271657" y="1968007"/>
                </a:cubicBezTo>
                <a:cubicBezTo>
                  <a:pt x="7095927" y="1962265"/>
                  <a:pt x="6940141" y="1946673"/>
                  <a:pt x="6828747" y="1968007"/>
                </a:cubicBezTo>
                <a:cubicBezTo>
                  <a:pt x="6717353" y="1989342"/>
                  <a:pt x="6444233" y="1943852"/>
                  <a:pt x="6094971" y="1968007"/>
                </a:cubicBezTo>
                <a:cubicBezTo>
                  <a:pt x="5745709" y="1992162"/>
                  <a:pt x="5811082" y="1952078"/>
                  <a:pt x="5579344" y="1968007"/>
                </a:cubicBezTo>
                <a:cubicBezTo>
                  <a:pt x="5347606" y="1983936"/>
                  <a:pt x="5162495" y="1968702"/>
                  <a:pt x="4845568" y="1968007"/>
                </a:cubicBezTo>
                <a:cubicBezTo>
                  <a:pt x="4528641" y="1967312"/>
                  <a:pt x="4297920" y="1990247"/>
                  <a:pt x="4111792" y="1968007"/>
                </a:cubicBezTo>
                <a:cubicBezTo>
                  <a:pt x="3925664" y="1945767"/>
                  <a:pt x="3577388" y="1952327"/>
                  <a:pt x="3378015" y="1968007"/>
                </a:cubicBezTo>
                <a:cubicBezTo>
                  <a:pt x="3178642" y="1983687"/>
                  <a:pt x="3047716" y="1968372"/>
                  <a:pt x="2935105" y="1968007"/>
                </a:cubicBezTo>
                <a:cubicBezTo>
                  <a:pt x="2822494" y="1967643"/>
                  <a:pt x="2678600" y="1985328"/>
                  <a:pt x="2492195" y="1968007"/>
                </a:cubicBezTo>
                <a:cubicBezTo>
                  <a:pt x="2305790" y="1950687"/>
                  <a:pt x="1938245" y="2000585"/>
                  <a:pt x="1685702" y="1968007"/>
                </a:cubicBezTo>
                <a:cubicBezTo>
                  <a:pt x="1433159" y="1935429"/>
                  <a:pt x="1330506" y="1963408"/>
                  <a:pt x="1024643" y="1968007"/>
                </a:cubicBezTo>
                <a:cubicBezTo>
                  <a:pt x="718780" y="1972606"/>
                  <a:pt x="454183" y="1997606"/>
                  <a:pt x="0" y="1968007"/>
                </a:cubicBezTo>
                <a:cubicBezTo>
                  <a:pt x="-23705" y="1761888"/>
                  <a:pt x="-9" y="1620553"/>
                  <a:pt x="0" y="1292325"/>
                </a:cubicBezTo>
                <a:cubicBezTo>
                  <a:pt x="9" y="964097"/>
                  <a:pt x="-24264" y="917151"/>
                  <a:pt x="0" y="695362"/>
                </a:cubicBezTo>
                <a:cubicBezTo>
                  <a:pt x="24264" y="473573"/>
                  <a:pt x="3258" y="341913"/>
                  <a:pt x="0" y="0"/>
                </a:cubicBezTo>
                <a:close/>
              </a:path>
              <a:path w="7271657" h="1968007" stroke="0" extrusionOk="0">
                <a:moveTo>
                  <a:pt x="0" y="0"/>
                </a:moveTo>
                <a:cubicBezTo>
                  <a:pt x="158667" y="-17041"/>
                  <a:pt x="425224" y="-10675"/>
                  <a:pt x="661060" y="0"/>
                </a:cubicBezTo>
                <a:cubicBezTo>
                  <a:pt x="896896" y="10675"/>
                  <a:pt x="1150727" y="31645"/>
                  <a:pt x="1322119" y="0"/>
                </a:cubicBezTo>
                <a:cubicBezTo>
                  <a:pt x="1493511" y="-31645"/>
                  <a:pt x="1599649" y="4988"/>
                  <a:pt x="1765029" y="0"/>
                </a:cubicBezTo>
                <a:cubicBezTo>
                  <a:pt x="1930409" y="-4988"/>
                  <a:pt x="2303441" y="-24346"/>
                  <a:pt x="2498806" y="0"/>
                </a:cubicBezTo>
                <a:cubicBezTo>
                  <a:pt x="2694171" y="24346"/>
                  <a:pt x="3032092" y="28020"/>
                  <a:pt x="3305299" y="0"/>
                </a:cubicBezTo>
                <a:cubicBezTo>
                  <a:pt x="3578506" y="-28020"/>
                  <a:pt x="3611171" y="16906"/>
                  <a:pt x="3748209" y="0"/>
                </a:cubicBezTo>
                <a:cubicBezTo>
                  <a:pt x="3885247" y="-16906"/>
                  <a:pt x="4091970" y="-13166"/>
                  <a:pt x="4191119" y="0"/>
                </a:cubicBezTo>
                <a:cubicBezTo>
                  <a:pt x="4290268" y="13166"/>
                  <a:pt x="4412993" y="-87"/>
                  <a:pt x="4634029" y="0"/>
                </a:cubicBezTo>
                <a:cubicBezTo>
                  <a:pt x="4855065" y="87"/>
                  <a:pt x="5103411" y="9676"/>
                  <a:pt x="5222372" y="0"/>
                </a:cubicBezTo>
                <a:cubicBezTo>
                  <a:pt x="5341333" y="-9676"/>
                  <a:pt x="5548901" y="-24847"/>
                  <a:pt x="5737998" y="0"/>
                </a:cubicBezTo>
                <a:cubicBezTo>
                  <a:pt x="5927095" y="24847"/>
                  <a:pt x="6030272" y="13177"/>
                  <a:pt x="6253625" y="0"/>
                </a:cubicBezTo>
                <a:cubicBezTo>
                  <a:pt x="6476978" y="-13177"/>
                  <a:pt x="6897983" y="-25635"/>
                  <a:pt x="7271657" y="0"/>
                </a:cubicBezTo>
                <a:cubicBezTo>
                  <a:pt x="7258984" y="133838"/>
                  <a:pt x="7268398" y="341205"/>
                  <a:pt x="7271657" y="616642"/>
                </a:cubicBezTo>
                <a:cubicBezTo>
                  <a:pt x="7274916" y="892079"/>
                  <a:pt x="7298817" y="1028383"/>
                  <a:pt x="7271657" y="1312005"/>
                </a:cubicBezTo>
                <a:cubicBezTo>
                  <a:pt x="7244497" y="1595627"/>
                  <a:pt x="7284618" y="1741944"/>
                  <a:pt x="7271657" y="1968007"/>
                </a:cubicBezTo>
                <a:cubicBezTo>
                  <a:pt x="7015690" y="1987906"/>
                  <a:pt x="6837011" y="1974663"/>
                  <a:pt x="6610597" y="1968007"/>
                </a:cubicBezTo>
                <a:cubicBezTo>
                  <a:pt x="6384183" y="1961351"/>
                  <a:pt x="6184807" y="1972334"/>
                  <a:pt x="5876821" y="1968007"/>
                </a:cubicBezTo>
                <a:cubicBezTo>
                  <a:pt x="5568835" y="1963680"/>
                  <a:pt x="5467900" y="1962655"/>
                  <a:pt x="5288478" y="1968007"/>
                </a:cubicBezTo>
                <a:cubicBezTo>
                  <a:pt x="5109056" y="1973359"/>
                  <a:pt x="4905676" y="1963164"/>
                  <a:pt x="4772851" y="1968007"/>
                </a:cubicBezTo>
                <a:cubicBezTo>
                  <a:pt x="4640026" y="1972850"/>
                  <a:pt x="4364124" y="1946197"/>
                  <a:pt x="4111792" y="1968007"/>
                </a:cubicBezTo>
                <a:cubicBezTo>
                  <a:pt x="3859460" y="1989817"/>
                  <a:pt x="3715849" y="1972356"/>
                  <a:pt x="3596165" y="1968007"/>
                </a:cubicBezTo>
                <a:cubicBezTo>
                  <a:pt x="3476481" y="1963658"/>
                  <a:pt x="3151778" y="1971387"/>
                  <a:pt x="2789672" y="1968007"/>
                </a:cubicBezTo>
                <a:cubicBezTo>
                  <a:pt x="2427566" y="1964627"/>
                  <a:pt x="2421655" y="1952732"/>
                  <a:pt x="2201329" y="1968007"/>
                </a:cubicBezTo>
                <a:cubicBezTo>
                  <a:pt x="1981003" y="1983282"/>
                  <a:pt x="1792969" y="1964482"/>
                  <a:pt x="1394836" y="1968007"/>
                </a:cubicBezTo>
                <a:cubicBezTo>
                  <a:pt x="996703" y="1971532"/>
                  <a:pt x="809044" y="1994020"/>
                  <a:pt x="588343" y="1968007"/>
                </a:cubicBezTo>
                <a:cubicBezTo>
                  <a:pt x="367642" y="1941994"/>
                  <a:pt x="277476" y="1954202"/>
                  <a:pt x="0" y="1968007"/>
                </a:cubicBezTo>
                <a:cubicBezTo>
                  <a:pt x="-15338" y="1693731"/>
                  <a:pt x="-31674" y="1522968"/>
                  <a:pt x="0" y="1312005"/>
                </a:cubicBezTo>
                <a:cubicBezTo>
                  <a:pt x="31674" y="1101042"/>
                  <a:pt x="-31065" y="867099"/>
                  <a:pt x="0" y="616642"/>
                </a:cubicBezTo>
                <a:cubicBezTo>
                  <a:pt x="31065" y="366185"/>
                  <a:pt x="4015" y="135126"/>
                  <a:pt x="0" y="0"/>
                </a:cubicBezTo>
                <a:close/>
              </a:path>
            </a:pathLst>
          </a:custGeom>
          <a:solidFill>
            <a:schemeClr val="accent5">
              <a:lumMod val="20000"/>
              <a:lumOff val="80000"/>
            </a:schemeClr>
          </a:solidFill>
          <a:ln w="9525">
            <a:solidFill>
              <a:schemeClr val="accent5">
                <a:lumMod val="40000"/>
                <a:lumOff val="60000"/>
              </a:schemeClr>
            </a:solidFill>
            <a:miter lim="800000"/>
            <a:headEnd/>
            <a:tailEnd/>
            <a:extLst>
              <a:ext uri="{C807C97D-BFC1-408E-A445-0C87EB9F89A2}">
                <ask:lineSketchStyleProps xmlns:ask="http://schemas.microsoft.com/office/drawing/2018/sketchyshapes" sd="3618615166">
                  <a:prstGeom prst="rect">
                    <a:avLst/>
                  </a:prstGeom>
                  <ask:type>
                    <ask:lineSketchFreehand/>
                  </ask:type>
                </ask:lineSketchStyleProps>
              </a:ext>
            </a:extLst>
          </a:ln>
          <a:effectLst>
            <a:outerShdw blurRad="50800" dist="38100" dir="5400000" algn="t" rotWithShape="0">
              <a:prstClr val="black">
                <a:alpha val="40000"/>
              </a:prstClr>
            </a:outerShdw>
          </a:effectLst>
        </p:spPr>
        <p:txBody>
          <a:bodyPr lIns="72000" tIns="36000" rIns="72000" bIns="36000" anchor="ctr"/>
          <a:lstStyle/>
          <a:p>
            <a:pPr algn="ctr" rtl="1">
              <a:buClr>
                <a:schemeClr val="accent5">
                  <a:lumMod val="75000"/>
                </a:schemeClr>
              </a:buClr>
              <a:buSzPct val="90000"/>
            </a:pPr>
            <a:r>
              <a:rPr lang="ar-LB" sz="5400" dirty="0">
                <a:solidFill>
                  <a:schemeClr val="tx1">
                    <a:lumMod val="65000"/>
                    <a:lumOff val="35000"/>
                  </a:schemeClr>
                </a:solidFill>
                <a:latin typeface="Adobe Arabic" panose="02040503050201090203" pitchFamily="18" charset="-78"/>
                <a:cs typeface="Adobe Arabic" panose="02040503050201090203" pitchFamily="18" charset="-78"/>
              </a:rPr>
              <a:t>الْمَجالُ</a:t>
            </a:r>
            <a:r>
              <a:rPr lang="en-US" sz="5400" dirty="0">
                <a:solidFill>
                  <a:schemeClr val="tx1">
                    <a:lumMod val="65000"/>
                    <a:lumOff val="35000"/>
                  </a:schemeClr>
                </a:solidFill>
                <a:latin typeface="Adobe Arabic" panose="02040503050201090203" pitchFamily="18" charset="-78"/>
                <a:cs typeface="Adobe Arabic" panose="02040503050201090203" pitchFamily="18" charset="-78"/>
              </a:rPr>
              <a:t>:</a:t>
            </a:r>
            <a:r>
              <a:rPr lang="ar-LB" sz="5400" dirty="0">
                <a:solidFill>
                  <a:schemeClr val="tx1">
                    <a:lumMod val="65000"/>
                    <a:lumOff val="35000"/>
                  </a:schemeClr>
                </a:solidFill>
                <a:latin typeface="Adobe Arabic" panose="02040503050201090203" pitchFamily="18" charset="-78"/>
                <a:cs typeface="Adobe Arabic" panose="02040503050201090203" pitchFamily="18" charset="-78"/>
              </a:rPr>
              <a:t> اْلفَهْمُ الشَّفَوِيُّ</a:t>
            </a:r>
            <a:endParaRPr lang="en-US" sz="54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Tree>
    <p:custDataLst>
      <p:tags r:id="rId1"/>
    </p:custDataLst>
    <p:extLst>
      <p:ext uri="{BB962C8B-B14F-4D97-AF65-F5344CB8AC3E}">
        <p14:creationId xmlns:p14="http://schemas.microsoft.com/office/powerpoint/2010/main" val="637931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6A2F4BF6-FB7C-418A-AA6E-E3402DFD77D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59410" y="2601884"/>
            <a:ext cx="4473179" cy="2811356"/>
          </a:xfrm>
          <a:prstGeom prst="rect">
            <a:avLst/>
          </a:prstGeom>
        </p:spPr>
      </p:pic>
      <p:sp>
        <p:nvSpPr>
          <p:cNvPr id="4" name="Content Placeholder 3">
            <a:extLst>
              <a:ext uri="{FF2B5EF4-FFF2-40B4-BE49-F238E27FC236}">
                <a16:creationId xmlns:a16="http://schemas.microsoft.com/office/drawing/2014/main" id="{11123E4E-54A3-4C26-BCD6-CFD757B2F0A4}"/>
              </a:ext>
            </a:extLst>
          </p:cNvPr>
          <p:cNvSpPr>
            <a:spLocks noGrp="1"/>
          </p:cNvSpPr>
          <p:nvPr>
            <p:ph sz="quarter" idx="10"/>
          </p:nvPr>
        </p:nvSpPr>
        <p:spPr>
          <a:xfrm>
            <a:off x="0" y="499621"/>
            <a:ext cx="12192000" cy="1300899"/>
          </a:xfrm>
        </p:spPr>
        <p:txBody>
          <a:bodyPr/>
          <a:lstStyle/>
          <a:p>
            <a:r>
              <a:rPr lang="ar-LB" dirty="0"/>
              <a:t>أَسْرُدُ قِصَّةَ "كَيْفَ فَقَدَ الصّوصُ ظِلَّهُ" ذاكِرًا الزَّمانَ وَالْمَكانَ وَالشَّخْصِيّاتِ وَالْمُشْكِلَةَ وَالْحَلَّ. </a:t>
            </a:r>
          </a:p>
        </p:txBody>
      </p:sp>
    </p:spTree>
    <p:custDataLst>
      <p:tags r:id="rId1"/>
    </p:custDataLst>
    <p:extLst>
      <p:ext uri="{BB962C8B-B14F-4D97-AF65-F5344CB8AC3E}">
        <p14:creationId xmlns:p14="http://schemas.microsoft.com/office/powerpoint/2010/main" val="2727278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DFBFB29-DFAF-4E05-9BB8-98CFAF0DB074}"/>
              </a:ext>
            </a:extLst>
          </p:cNvPr>
          <p:cNvSpPr>
            <a:spLocks noGrp="1"/>
          </p:cNvSpPr>
          <p:nvPr>
            <p:ph sz="quarter" idx="10"/>
          </p:nvPr>
        </p:nvSpPr>
        <p:spPr>
          <a:xfrm>
            <a:off x="0" y="774974"/>
            <a:ext cx="12192000" cy="640080"/>
          </a:xfrm>
        </p:spPr>
        <p:txBody>
          <a:bodyPr/>
          <a:lstStyle/>
          <a:p>
            <a:r>
              <a:rPr lang="ar-LB" dirty="0"/>
              <a:t>كَيْفَ فَقَدَ الصّوصُ ظِلَّهُ؟</a:t>
            </a:r>
          </a:p>
        </p:txBody>
      </p:sp>
      <p:pic>
        <p:nvPicPr>
          <p:cNvPr id="6" name="Picture 5">
            <a:extLst>
              <a:ext uri="{FF2B5EF4-FFF2-40B4-BE49-F238E27FC236}">
                <a16:creationId xmlns:a16="http://schemas.microsoft.com/office/drawing/2014/main" id="{4CC39A4A-A66E-46F9-BA65-361344B0734E}"/>
              </a:ext>
            </a:extLst>
          </p:cNvPr>
          <p:cNvPicPr>
            <a:picLocks noChangeAspect="1"/>
          </p:cNvPicPr>
          <p:nvPr/>
        </p:nvPicPr>
        <p:blipFill>
          <a:blip r:embed="rId4"/>
          <a:stretch>
            <a:fillRect/>
          </a:stretch>
        </p:blipFill>
        <p:spPr>
          <a:xfrm>
            <a:off x="1743409" y="1794749"/>
            <a:ext cx="8705182" cy="4343004"/>
          </a:xfrm>
          <a:prstGeom prst="rect">
            <a:avLst/>
          </a:prstGeom>
        </p:spPr>
      </p:pic>
    </p:spTree>
    <p:custDataLst>
      <p:tags r:id="rId1"/>
    </p:custDataLst>
    <p:extLst>
      <p:ext uri="{BB962C8B-B14F-4D97-AF65-F5344CB8AC3E}">
        <p14:creationId xmlns:p14="http://schemas.microsoft.com/office/powerpoint/2010/main" val="2344378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b="85651"/>
          <a:stretch/>
        </p:blipFill>
        <p:spPr>
          <a:xfrm>
            <a:off x="5414" y="0"/>
            <a:ext cx="12181172" cy="984069"/>
          </a:xfrm>
          <a:prstGeom prst="rect">
            <a:avLst/>
          </a:prstGeom>
        </p:spPr>
      </p:pic>
      <p:cxnSp>
        <p:nvCxnSpPr>
          <p:cNvPr id="8" name="Straight Connector 7"/>
          <p:cNvCxnSpPr/>
          <p:nvPr/>
        </p:nvCxnSpPr>
        <p:spPr>
          <a:xfrm>
            <a:off x="391886" y="1070109"/>
            <a:ext cx="1138210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t="22549"/>
          <a:stretch/>
        </p:blipFill>
        <p:spPr>
          <a:xfrm>
            <a:off x="5414" y="1546412"/>
            <a:ext cx="12181172" cy="5311588"/>
          </a:xfrm>
          <a:prstGeom prst="rect">
            <a:avLst/>
          </a:prstGeom>
        </p:spPr>
      </p:pic>
      <p:pic>
        <p:nvPicPr>
          <p:cNvPr id="5" name="Picture 4">
            <a:extLst>
              <a:ext uri="{FF2B5EF4-FFF2-40B4-BE49-F238E27FC236}">
                <a16:creationId xmlns:a16="http://schemas.microsoft.com/office/drawing/2014/main" id="{08665F19-3DAB-4C86-9216-D64ACB1D91FE}"/>
              </a:ext>
            </a:extLst>
          </p:cNvPr>
          <p:cNvPicPr>
            <a:picLocks noChangeAspect="1"/>
          </p:cNvPicPr>
          <p:nvPr/>
        </p:nvPicPr>
        <p:blipFill>
          <a:blip r:embed="rId6">
            <a:extLst>
              <a:ext uri="{28A0092B-C50C-407E-A947-70E740481C1C}">
                <a14:useLocalDpi xmlns:a14="http://schemas.microsoft.com/office/drawing/2010/main" val="0"/>
              </a:ext>
            </a:extLst>
          </a:blip>
          <a:srcRect l="13" r="13"/>
          <a:stretch/>
        </p:blipFill>
        <p:spPr>
          <a:xfrm>
            <a:off x="10828" y="1546412"/>
            <a:ext cx="12181172" cy="5311588"/>
          </a:xfrm>
          <a:prstGeom prst="rect">
            <a:avLst/>
          </a:prstGeom>
        </p:spPr>
      </p:pic>
    </p:spTree>
    <p:custDataLst>
      <p:tags r:id="rId1"/>
    </p:custDataLst>
    <p:extLst>
      <p:ext uri="{BB962C8B-B14F-4D97-AF65-F5344CB8AC3E}">
        <p14:creationId xmlns:p14="http://schemas.microsoft.com/office/powerpoint/2010/main" val="1008293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03930DF-95D6-4591-9229-DA7D3ECBBAAC}"/>
              </a:ext>
            </a:extLst>
          </p:cNvPr>
          <p:cNvSpPr>
            <a:spLocks noGrp="1"/>
          </p:cNvSpPr>
          <p:nvPr>
            <p:ph sz="quarter" idx="10"/>
          </p:nvPr>
        </p:nvSpPr>
        <p:spPr>
          <a:xfrm>
            <a:off x="0" y="758842"/>
            <a:ext cx="12192000" cy="640080"/>
          </a:xfrm>
        </p:spPr>
        <p:txBody>
          <a:bodyPr/>
          <a:lstStyle/>
          <a:p>
            <a:r>
              <a:rPr lang="ar-LB" dirty="0"/>
              <a:t>أُجيبُ عَنْ أَسْئِلَةٍ تَتَعَلَّقُ بِنَصٍّ مَسْموعٍ:</a:t>
            </a:r>
          </a:p>
        </p:txBody>
      </p:sp>
      <p:pic>
        <p:nvPicPr>
          <p:cNvPr id="5" name="Graphic 6">
            <a:extLst>
              <a:ext uri="{FF2B5EF4-FFF2-40B4-BE49-F238E27FC236}">
                <a16:creationId xmlns:a16="http://schemas.microsoft.com/office/drawing/2014/main" id="{26530381-6EEF-4297-B331-3D21EDFF4E9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234162" y="1976283"/>
            <a:ext cx="5723676" cy="3971407"/>
          </a:xfrm>
          <a:prstGeom prst="rect">
            <a:avLst/>
          </a:prstGeom>
        </p:spPr>
      </p:pic>
      <p:sp>
        <p:nvSpPr>
          <p:cNvPr id="8" name="Rectangle 7">
            <a:extLst>
              <a:ext uri="{FF2B5EF4-FFF2-40B4-BE49-F238E27FC236}">
                <a16:creationId xmlns:a16="http://schemas.microsoft.com/office/drawing/2014/main" id="{731606F9-076D-492A-95C1-483E491EA964}"/>
              </a:ext>
            </a:extLst>
          </p:cNvPr>
          <p:cNvSpPr/>
          <p:nvPr/>
        </p:nvSpPr>
        <p:spPr>
          <a:xfrm>
            <a:off x="0" y="128920"/>
            <a:ext cx="2976880" cy="385948"/>
          </a:xfrm>
          <a:prstGeom prst="rect">
            <a:avLst/>
          </a:prstGeom>
          <a:solidFill>
            <a:srgbClr val="DE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0D86B416-E67F-4096-A555-C4DFF4781BAD}"/>
              </a:ext>
            </a:extLst>
          </p:cNvPr>
          <p:cNvSpPr txBox="1"/>
          <p:nvPr/>
        </p:nvSpPr>
        <p:spPr>
          <a:xfrm>
            <a:off x="533553" y="126717"/>
            <a:ext cx="1263163" cy="369332"/>
          </a:xfrm>
          <a:prstGeom prst="rect">
            <a:avLst/>
          </a:prstGeom>
          <a:noFill/>
          <a:ln w="19050">
            <a:noFill/>
          </a:ln>
        </p:spPr>
        <p:txBody>
          <a:bodyPr wrap="square" rtlCol="0">
            <a:spAutoFit/>
          </a:bodyPr>
          <a:lstStyle/>
          <a:p>
            <a:pPr rtl="0"/>
            <a:r>
              <a:rPr lang="ar-LB" dirty="0">
                <a:solidFill>
                  <a:srgbClr val="1F4E79"/>
                </a:solidFill>
                <a:latin typeface="+mn-lt"/>
              </a:rPr>
              <a:t>الْفَهْمُ الشّفَوِيُّ</a:t>
            </a:r>
          </a:p>
        </p:txBody>
      </p:sp>
    </p:spTree>
    <p:custDataLst>
      <p:tags r:id="rId1"/>
    </p:custDataLst>
    <p:extLst>
      <p:ext uri="{BB962C8B-B14F-4D97-AF65-F5344CB8AC3E}">
        <p14:creationId xmlns:p14="http://schemas.microsoft.com/office/powerpoint/2010/main" val="559012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CCB13D-B367-41DC-B7E3-F312EBE0747B}"/>
              </a:ext>
            </a:extLst>
          </p:cNvPr>
          <p:cNvPicPr>
            <a:picLocks noChangeAspect="1"/>
          </p:cNvPicPr>
          <p:nvPr/>
        </p:nvPicPr>
        <p:blipFill>
          <a:blip r:embed="rId4"/>
          <a:stretch>
            <a:fillRect/>
          </a:stretch>
        </p:blipFill>
        <p:spPr>
          <a:xfrm>
            <a:off x="1743409" y="1794749"/>
            <a:ext cx="8705182" cy="4343004"/>
          </a:xfrm>
          <a:prstGeom prst="rect">
            <a:avLst/>
          </a:prstGeom>
        </p:spPr>
      </p:pic>
      <p:sp>
        <p:nvSpPr>
          <p:cNvPr id="2" name="Content Placeholder 1">
            <a:extLst>
              <a:ext uri="{FF2B5EF4-FFF2-40B4-BE49-F238E27FC236}">
                <a16:creationId xmlns:a16="http://schemas.microsoft.com/office/drawing/2014/main" id="{4190D57C-4613-441E-A1FD-6C1330E4A93C}"/>
              </a:ext>
            </a:extLst>
          </p:cNvPr>
          <p:cNvSpPr>
            <a:spLocks noGrp="1"/>
          </p:cNvSpPr>
          <p:nvPr>
            <p:ph sz="quarter" idx="10"/>
          </p:nvPr>
        </p:nvSpPr>
        <p:spPr>
          <a:xfrm>
            <a:off x="0" y="769675"/>
            <a:ext cx="12192000" cy="640080"/>
          </a:xfrm>
        </p:spPr>
        <p:txBody>
          <a:bodyPr/>
          <a:lstStyle/>
          <a:p>
            <a:r>
              <a:rPr lang="ar-LB" dirty="0"/>
              <a:t>كَيْفَ فَقَدَ الصّوصُ ظِلَّهُ؟</a:t>
            </a:r>
          </a:p>
        </p:txBody>
      </p:sp>
    </p:spTree>
    <p:custDataLst>
      <p:tags r:id="rId1"/>
    </p:custDataLst>
    <p:extLst>
      <p:ext uri="{BB962C8B-B14F-4D97-AF65-F5344CB8AC3E}">
        <p14:creationId xmlns:p14="http://schemas.microsoft.com/office/powerpoint/2010/main" val="3103408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4DE126-7804-4102-B66B-5B6FF0C770E8}"/>
              </a:ext>
            </a:extLst>
          </p:cNvPr>
          <p:cNvSpPr>
            <a:spLocks noGrp="1"/>
          </p:cNvSpPr>
          <p:nvPr>
            <p:ph sz="quarter" idx="10"/>
          </p:nvPr>
        </p:nvSpPr>
        <p:spPr>
          <a:xfrm>
            <a:off x="0" y="774974"/>
            <a:ext cx="12192000" cy="640080"/>
          </a:xfrm>
        </p:spPr>
        <p:txBody>
          <a:bodyPr/>
          <a:lstStyle/>
          <a:p>
            <a:r>
              <a:rPr lang="ar-LB" dirty="0"/>
              <a:t>أُصْغي إِلى النَّصِّ لِلْمَرَّةِ الْأُولى:</a:t>
            </a:r>
          </a:p>
        </p:txBody>
      </p:sp>
      <p:pic>
        <p:nvPicPr>
          <p:cNvPr id="4" name="Graphic 6">
            <a:extLst>
              <a:ext uri="{FF2B5EF4-FFF2-40B4-BE49-F238E27FC236}">
                <a16:creationId xmlns:a16="http://schemas.microsoft.com/office/drawing/2014/main" id="{6AECB489-5CF0-472B-BE7B-339AD3C5923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670169" y="1976283"/>
            <a:ext cx="5723676" cy="3971407"/>
          </a:xfrm>
          <a:prstGeom prst="rect">
            <a:avLst/>
          </a:prstGeom>
        </p:spPr>
      </p:pic>
    </p:spTree>
    <p:custDataLst>
      <p:tags r:id="rId1"/>
    </p:custDataLst>
    <p:extLst>
      <p:ext uri="{BB962C8B-B14F-4D97-AF65-F5344CB8AC3E}">
        <p14:creationId xmlns:p14="http://schemas.microsoft.com/office/powerpoint/2010/main" val="376372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148E18-6BFF-48DB-9686-6AEFB5EDDFF6}"/>
              </a:ext>
            </a:extLst>
          </p:cNvPr>
          <p:cNvSpPr>
            <a:spLocks noGrp="1"/>
          </p:cNvSpPr>
          <p:nvPr>
            <p:ph sz="quarter" idx="10"/>
          </p:nvPr>
        </p:nvSpPr>
        <p:spPr>
          <a:xfrm>
            <a:off x="0" y="774974"/>
            <a:ext cx="12192000" cy="640080"/>
          </a:xfrm>
        </p:spPr>
        <p:txBody>
          <a:bodyPr/>
          <a:lstStyle/>
          <a:p>
            <a:r>
              <a:rPr lang="ar-LB" dirty="0"/>
              <a:t>أَكْتُبُ الْعِبارَةَ في الْمَكانِ الْمُناسِبِ:</a:t>
            </a:r>
          </a:p>
        </p:txBody>
      </p:sp>
      <p:sp>
        <p:nvSpPr>
          <p:cNvPr id="20" name="Rectangle 19">
            <a:extLst>
              <a:ext uri="{FF2B5EF4-FFF2-40B4-BE49-F238E27FC236}">
                <a16:creationId xmlns:a16="http://schemas.microsoft.com/office/drawing/2014/main" id="{FB546D6B-B66C-4CA2-A77F-D744EA837153}"/>
              </a:ext>
            </a:extLst>
          </p:cNvPr>
          <p:cNvSpPr/>
          <p:nvPr/>
        </p:nvSpPr>
        <p:spPr>
          <a:xfrm>
            <a:off x="7521671" y="2924827"/>
            <a:ext cx="2651760"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b="1" dirty="0">
                <a:solidFill>
                  <a:schemeClr val="tx1">
                    <a:lumMod val="65000"/>
                    <a:lumOff val="35000"/>
                  </a:schemeClr>
                </a:solidFill>
                <a:latin typeface="Adobe Arabic" panose="02040503050201090203" pitchFamily="18" charset="-78"/>
                <a:cs typeface="Adobe Arabic" panose="02040503050201090203" pitchFamily="18" charset="-78"/>
              </a:rPr>
              <a:t>مَنْ؟</a:t>
            </a:r>
          </a:p>
        </p:txBody>
      </p:sp>
      <p:sp>
        <p:nvSpPr>
          <p:cNvPr id="21" name="Rectangle 20">
            <a:extLst>
              <a:ext uri="{FF2B5EF4-FFF2-40B4-BE49-F238E27FC236}">
                <a16:creationId xmlns:a16="http://schemas.microsoft.com/office/drawing/2014/main" id="{443FFD06-682F-4655-AA00-9F0B18B4252C}"/>
              </a:ext>
            </a:extLst>
          </p:cNvPr>
          <p:cNvSpPr/>
          <p:nvPr/>
        </p:nvSpPr>
        <p:spPr>
          <a:xfrm>
            <a:off x="4782646" y="2924827"/>
            <a:ext cx="2651760"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b="1" dirty="0">
                <a:solidFill>
                  <a:schemeClr val="tx1">
                    <a:lumMod val="65000"/>
                    <a:lumOff val="35000"/>
                  </a:schemeClr>
                </a:solidFill>
                <a:latin typeface="Adobe Arabic" panose="02040503050201090203" pitchFamily="18" charset="-78"/>
                <a:cs typeface="Adobe Arabic" panose="02040503050201090203" pitchFamily="18" charset="-78"/>
              </a:rPr>
              <a:t>مَتى؟</a:t>
            </a:r>
          </a:p>
        </p:txBody>
      </p:sp>
      <p:sp>
        <p:nvSpPr>
          <p:cNvPr id="22" name="Rectangle 21">
            <a:extLst>
              <a:ext uri="{FF2B5EF4-FFF2-40B4-BE49-F238E27FC236}">
                <a16:creationId xmlns:a16="http://schemas.microsoft.com/office/drawing/2014/main" id="{2D7B1D2F-985F-4878-AD5D-364F3BDAAE4C}"/>
              </a:ext>
            </a:extLst>
          </p:cNvPr>
          <p:cNvSpPr/>
          <p:nvPr/>
        </p:nvSpPr>
        <p:spPr>
          <a:xfrm>
            <a:off x="2043621" y="2924827"/>
            <a:ext cx="2651760"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b="1" dirty="0">
                <a:solidFill>
                  <a:schemeClr val="tx1">
                    <a:lumMod val="65000"/>
                    <a:lumOff val="35000"/>
                  </a:schemeClr>
                </a:solidFill>
                <a:latin typeface="Adobe Arabic" panose="02040503050201090203" pitchFamily="18" charset="-78"/>
                <a:cs typeface="Adobe Arabic" panose="02040503050201090203" pitchFamily="18" charset="-78"/>
              </a:rPr>
              <a:t>أَيْنَ؟</a:t>
            </a:r>
          </a:p>
        </p:txBody>
      </p:sp>
      <p:sp>
        <p:nvSpPr>
          <p:cNvPr id="23" name="Rectangle 22">
            <a:extLst>
              <a:ext uri="{FF2B5EF4-FFF2-40B4-BE49-F238E27FC236}">
                <a16:creationId xmlns:a16="http://schemas.microsoft.com/office/drawing/2014/main" id="{90814D2B-4AC7-4247-A7FC-4486EB72E2A0}"/>
              </a:ext>
            </a:extLst>
          </p:cNvPr>
          <p:cNvSpPr/>
          <p:nvPr/>
        </p:nvSpPr>
        <p:spPr>
          <a:xfrm>
            <a:off x="7521671" y="3893717"/>
            <a:ext cx="2651760" cy="228600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LB" altLang="en-US" sz="3600" b="1"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24" name="Rectangle 23">
            <a:extLst>
              <a:ext uri="{FF2B5EF4-FFF2-40B4-BE49-F238E27FC236}">
                <a16:creationId xmlns:a16="http://schemas.microsoft.com/office/drawing/2014/main" id="{C2A7D5E8-F7DC-473F-B61A-1D42CFF44140}"/>
              </a:ext>
            </a:extLst>
          </p:cNvPr>
          <p:cNvSpPr/>
          <p:nvPr/>
        </p:nvSpPr>
        <p:spPr>
          <a:xfrm>
            <a:off x="4782646" y="3893717"/>
            <a:ext cx="2651760" cy="228600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LB" altLang="en-US" sz="3600" b="1"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25" name="Rectangle 24">
            <a:extLst>
              <a:ext uri="{FF2B5EF4-FFF2-40B4-BE49-F238E27FC236}">
                <a16:creationId xmlns:a16="http://schemas.microsoft.com/office/drawing/2014/main" id="{7A461AF5-7C6D-4BA1-B1F0-6A9748BE905F}"/>
              </a:ext>
            </a:extLst>
          </p:cNvPr>
          <p:cNvSpPr/>
          <p:nvPr/>
        </p:nvSpPr>
        <p:spPr>
          <a:xfrm>
            <a:off x="2043621" y="3893717"/>
            <a:ext cx="2651760" cy="228600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LB" altLang="en-US" sz="3600" b="1"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26" name="Rectangle 25">
            <a:extLst>
              <a:ext uri="{FF2B5EF4-FFF2-40B4-BE49-F238E27FC236}">
                <a16:creationId xmlns:a16="http://schemas.microsoft.com/office/drawing/2014/main" id="{FF56955A-1933-4C04-B4C3-2ED469888282}"/>
              </a:ext>
            </a:extLst>
          </p:cNvPr>
          <p:cNvSpPr/>
          <p:nvPr/>
        </p:nvSpPr>
        <p:spPr>
          <a:xfrm>
            <a:off x="7920202" y="1520847"/>
            <a:ext cx="18288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dirty="0">
                <a:solidFill>
                  <a:schemeClr val="tx1">
                    <a:lumMod val="65000"/>
                    <a:lumOff val="35000"/>
                  </a:schemeClr>
                </a:solidFill>
                <a:latin typeface="Adobe Arabic" panose="02040503050201090203" pitchFamily="18" charset="-78"/>
                <a:cs typeface="Adobe Arabic" panose="02040503050201090203" pitchFamily="18" charset="-78"/>
              </a:rPr>
              <a:t>الصّوصُ</a:t>
            </a:r>
            <a:endParaRPr lang="fr-FR" sz="3600" dirty="0">
              <a:solidFill>
                <a:schemeClr val="tx1">
                  <a:lumMod val="65000"/>
                  <a:lumOff val="35000"/>
                </a:schemeClr>
              </a:solidFill>
            </a:endParaRPr>
          </a:p>
        </p:txBody>
      </p:sp>
      <p:sp>
        <p:nvSpPr>
          <p:cNvPr id="27" name="Rectangle 26">
            <a:extLst>
              <a:ext uri="{FF2B5EF4-FFF2-40B4-BE49-F238E27FC236}">
                <a16:creationId xmlns:a16="http://schemas.microsoft.com/office/drawing/2014/main" id="{BB83468C-CA9E-4471-88E0-3775DC2F2B85}"/>
              </a:ext>
            </a:extLst>
          </p:cNvPr>
          <p:cNvSpPr/>
          <p:nvPr/>
        </p:nvSpPr>
        <p:spPr>
          <a:xfrm>
            <a:off x="6368506" y="1520847"/>
            <a:ext cx="18288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dirty="0">
                <a:solidFill>
                  <a:schemeClr val="tx1">
                    <a:lumMod val="65000"/>
                    <a:lumOff val="35000"/>
                  </a:schemeClr>
                </a:solidFill>
                <a:latin typeface="Adobe Arabic" panose="02040503050201090203" pitchFamily="18" charset="-78"/>
                <a:cs typeface="Adobe Arabic" panose="02040503050201090203" pitchFamily="18" charset="-78"/>
              </a:rPr>
              <a:t>الْحَقْلُ</a:t>
            </a:r>
            <a:endParaRPr lang="fr-FR" sz="3600" dirty="0">
              <a:solidFill>
                <a:schemeClr val="tx1">
                  <a:lumMod val="65000"/>
                  <a:lumOff val="35000"/>
                </a:schemeClr>
              </a:solidFill>
            </a:endParaRPr>
          </a:p>
        </p:txBody>
      </p:sp>
      <p:sp>
        <p:nvSpPr>
          <p:cNvPr id="28" name="Rectangle 27">
            <a:extLst>
              <a:ext uri="{FF2B5EF4-FFF2-40B4-BE49-F238E27FC236}">
                <a16:creationId xmlns:a16="http://schemas.microsoft.com/office/drawing/2014/main" id="{9A47BB47-4F5B-46CA-A51C-FBAB0F0B1292}"/>
              </a:ext>
            </a:extLst>
          </p:cNvPr>
          <p:cNvSpPr/>
          <p:nvPr/>
        </p:nvSpPr>
        <p:spPr>
          <a:xfrm>
            <a:off x="3993849" y="1520847"/>
            <a:ext cx="265176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dirty="0">
                <a:solidFill>
                  <a:schemeClr val="tx1">
                    <a:lumMod val="65000"/>
                    <a:lumOff val="35000"/>
                  </a:schemeClr>
                </a:solidFill>
                <a:latin typeface="Adobe Arabic" panose="02040503050201090203" pitchFamily="18" charset="-78"/>
                <a:cs typeface="Adobe Arabic" panose="02040503050201090203" pitchFamily="18" charset="-78"/>
              </a:rPr>
              <a:t>ذاتَ يَومٍ مُشْمِسٍ</a:t>
            </a:r>
          </a:p>
        </p:txBody>
      </p:sp>
      <p:sp>
        <p:nvSpPr>
          <p:cNvPr id="30" name="Rectangle 29">
            <a:extLst>
              <a:ext uri="{FF2B5EF4-FFF2-40B4-BE49-F238E27FC236}">
                <a16:creationId xmlns:a16="http://schemas.microsoft.com/office/drawing/2014/main" id="{40444CFB-725F-49EA-A9FF-FAD7BA090024}"/>
              </a:ext>
            </a:extLst>
          </p:cNvPr>
          <p:cNvSpPr/>
          <p:nvPr/>
        </p:nvSpPr>
        <p:spPr>
          <a:xfrm>
            <a:off x="2442152" y="1519521"/>
            <a:ext cx="18288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dirty="0">
                <a:solidFill>
                  <a:schemeClr val="tx1">
                    <a:lumMod val="65000"/>
                    <a:lumOff val="35000"/>
                  </a:schemeClr>
                </a:solidFill>
                <a:latin typeface="Adobe Arabic" panose="02040503050201090203" pitchFamily="18" charset="-78"/>
                <a:cs typeface="Adobe Arabic" panose="02040503050201090203" pitchFamily="18" charset="-78"/>
              </a:rPr>
              <a:t>الْخَروفُ</a:t>
            </a:r>
            <a:endParaRPr lang="fr-FR" sz="3600" dirty="0">
              <a:solidFill>
                <a:schemeClr val="tx1">
                  <a:lumMod val="65000"/>
                  <a:lumOff val="35000"/>
                </a:schemeClr>
              </a:solidFill>
            </a:endParaRPr>
          </a:p>
        </p:txBody>
      </p:sp>
    </p:spTree>
    <p:custDataLst>
      <p:tags r:id="rId1"/>
    </p:custDataLst>
    <p:extLst>
      <p:ext uri="{BB962C8B-B14F-4D97-AF65-F5344CB8AC3E}">
        <p14:creationId xmlns:p14="http://schemas.microsoft.com/office/powerpoint/2010/main" val="1426067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6.25E-7 4.07407E-6 L 0.00273 0.35648 " pathEditMode="relative" rAng="0" ptsTypes="AA">
                                      <p:cBhvr>
                                        <p:cTn id="6" dur="2000" fill="hold"/>
                                        <p:tgtEl>
                                          <p:spTgt spid="26"/>
                                        </p:tgtEl>
                                        <p:attrNameLst>
                                          <p:attrName>ppt_x</p:attrName>
                                          <p:attrName>ppt_y</p:attrName>
                                        </p:attrNameLst>
                                      </p:cBhvr>
                                      <p:rCtr x="130" y="17824"/>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4.16667E-6 -0.00139 L -0.32201 0.4243 " pathEditMode="relative" rAng="0" ptsTypes="AA">
                                      <p:cBhvr>
                                        <p:cTn id="10" dur="2000" fill="hold"/>
                                        <p:tgtEl>
                                          <p:spTgt spid="27"/>
                                        </p:tgtEl>
                                        <p:attrNameLst>
                                          <p:attrName>ppt_x</p:attrName>
                                          <p:attrName>ppt_y</p:attrName>
                                        </p:attrNameLst>
                                      </p:cBhvr>
                                      <p:rCtr x="-16107" y="21273"/>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1.875E-6 4.07407E-6 L 0.06367 0.43495 " pathEditMode="relative" rAng="0" ptsTypes="AA">
                                      <p:cBhvr>
                                        <p:cTn id="14" dur="2000" fill="hold"/>
                                        <p:tgtEl>
                                          <p:spTgt spid="28"/>
                                        </p:tgtEl>
                                        <p:attrNameLst>
                                          <p:attrName>ppt_x</p:attrName>
                                          <p:attrName>ppt_y</p:attrName>
                                        </p:attrNameLst>
                                      </p:cBhvr>
                                      <p:rCtr x="3177" y="21736"/>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4.16667E-7 -4.44444E-6 L 0.45013 0.5044 " pathEditMode="relative" rAng="0" ptsTypes="AA">
                                      <p:cBhvr>
                                        <p:cTn id="18" dur="2000" fill="hold"/>
                                        <p:tgtEl>
                                          <p:spTgt spid="30"/>
                                        </p:tgtEl>
                                        <p:attrNameLst>
                                          <p:attrName>ppt_x</p:attrName>
                                          <p:attrName>ppt_y</p:attrName>
                                        </p:attrNameLst>
                                      </p:cBhvr>
                                      <p:rCtr x="2250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4DE126-7804-4102-B66B-5B6FF0C770E8}"/>
              </a:ext>
            </a:extLst>
          </p:cNvPr>
          <p:cNvSpPr>
            <a:spLocks noGrp="1"/>
          </p:cNvSpPr>
          <p:nvPr>
            <p:ph sz="quarter" idx="10"/>
          </p:nvPr>
        </p:nvSpPr>
        <p:spPr>
          <a:xfrm>
            <a:off x="0" y="774974"/>
            <a:ext cx="12192000" cy="640080"/>
          </a:xfrm>
        </p:spPr>
        <p:txBody>
          <a:bodyPr/>
          <a:lstStyle/>
          <a:p>
            <a:r>
              <a:rPr lang="ar-LB" dirty="0"/>
              <a:t>أُصْغي إِلى النَّصِّ لِلْمَرَّةِ الثّانِيَةِ:</a:t>
            </a:r>
          </a:p>
        </p:txBody>
      </p:sp>
      <p:pic>
        <p:nvPicPr>
          <p:cNvPr id="4" name="Graphic 6">
            <a:extLst>
              <a:ext uri="{FF2B5EF4-FFF2-40B4-BE49-F238E27FC236}">
                <a16:creationId xmlns:a16="http://schemas.microsoft.com/office/drawing/2014/main" id="{A18AA1F6-03ED-4C37-9007-C9C6AAA91F72}"/>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234162" y="1976283"/>
            <a:ext cx="5723676" cy="3971407"/>
          </a:xfrm>
          <a:prstGeom prst="rect">
            <a:avLst/>
          </a:prstGeom>
        </p:spPr>
      </p:pic>
    </p:spTree>
    <p:custDataLst>
      <p:tags r:id="rId1"/>
    </p:custDataLst>
    <p:extLst>
      <p:ext uri="{BB962C8B-B14F-4D97-AF65-F5344CB8AC3E}">
        <p14:creationId xmlns:p14="http://schemas.microsoft.com/office/powerpoint/2010/main" val="4271110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3DB2D57-F96F-4DF8-8383-CF4834763FBB}"/>
              </a:ext>
            </a:extLst>
          </p:cNvPr>
          <p:cNvSpPr txBox="1"/>
          <p:nvPr/>
        </p:nvSpPr>
        <p:spPr>
          <a:xfrm>
            <a:off x="10214081" y="3024726"/>
            <a:ext cx="914400" cy="914400"/>
          </a:xfrm>
          <a:prstGeom prst="ellipse">
            <a:avLst/>
          </a:prstGeom>
          <a:ln w="38100">
            <a:solidFill>
              <a:schemeClr val="accent5">
                <a:lumMod val="75000"/>
              </a:schemeClr>
            </a:solidFill>
          </a:ln>
        </p:spPr>
        <p:txBody>
          <a:bodyPr vert="horz" wrap="square" lIns="91440" tIns="45720" rIns="91440" bIns="45720" rtlCol="0" anchor="ctr">
            <a:noAutofit/>
          </a:bodyPr>
          <a:lstStyle>
            <a:defPPr>
              <a:defRPr lang="en-US"/>
            </a:defPPr>
            <a:lvl1pPr algn="ctr" rtl="1">
              <a:defRPr sz="3200" b="0">
                <a:solidFill>
                  <a:schemeClr val="tx1">
                    <a:lumMod val="65000"/>
                    <a:lumOff val="35000"/>
                  </a:schemeClr>
                </a:solidFill>
              </a:defRPr>
            </a:lvl1pPr>
          </a:lstStyle>
          <a:p>
            <a:r>
              <a:rPr lang="ar-LB" dirty="0"/>
              <a:t>1.  </a:t>
            </a:r>
            <a:endParaRPr lang="en-US" dirty="0"/>
          </a:p>
        </p:txBody>
      </p:sp>
      <p:sp>
        <p:nvSpPr>
          <p:cNvPr id="8" name="TextBox 7">
            <a:extLst>
              <a:ext uri="{FF2B5EF4-FFF2-40B4-BE49-F238E27FC236}">
                <a16:creationId xmlns:a16="http://schemas.microsoft.com/office/drawing/2014/main" id="{10AE60C3-9036-4C2E-BAF2-AFB2FC95D34B}"/>
              </a:ext>
            </a:extLst>
          </p:cNvPr>
          <p:cNvSpPr txBox="1"/>
          <p:nvPr/>
        </p:nvSpPr>
        <p:spPr>
          <a:xfrm>
            <a:off x="7169080" y="1598368"/>
            <a:ext cx="4451420" cy="914400"/>
          </a:xfrm>
          <a:prstGeom prst="rect">
            <a:avLst/>
          </a:prstGeom>
          <a:ln w="38100">
            <a:solidFill>
              <a:schemeClr val="accent5">
                <a:lumMod val="75000"/>
              </a:schemeClr>
            </a:solidFill>
          </a:ln>
        </p:spPr>
        <p:txBody>
          <a:bodyPr vert="horz" wrap="square" lIns="91440" tIns="45720" rIns="91440" bIns="45720" rtlCol="0" anchor="ctr">
            <a:noAutofit/>
          </a:bodyPr>
          <a:lstStyle/>
          <a:p>
            <a:pPr algn="ctr" rtl="1"/>
            <a:r>
              <a:rPr lang="ar-LB" sz="3200" b="0" dirty="0">
                <a:solidFill>
                  <a:schemeClr val="tx1">
                    <a:lumMod val="65000"/>
                    <a:lumOff val="35000"/>
                  </a:schemeClr>
                </a:solidFill>
              </a:rPr>
              <a:t>طَلَبَ زَقْزوق أَنْ يُصْبِحَ</a:t>
            </a:r>
            <a:r>
              <a:rPr lang="ar-LB" sz="3200" b="0" baseline="0" dirty="0">
                <a:solidFill>
                  <a:schemeClr val="tx1">
                    <a:lumMod val="65000"/>
                    <a:lumOff val="35000"/>
                  </a:schemeClr>
                </a:solidFill>
              </a:rPr>
              <a:t> الصّوصُ صَديقَهُ</a:t>
            </a:r>
            <a:endParaRPr lang="en-US" sz="3200" b="1" dirty="0">
              <a:solidFill>
                <a:schemeClr val="accent5">
                  <a:lumMod val="75000"/>
                </a:schemeClr>
              </a:solidFill>
              <a:latin typeface="Adobe Arabic" panose="02040503050201090203" pitchFamily="18" charset="-78"/>
              <a:cs typeface="Adobe Arabic" panose="02040503050201090203" pitchFamily="18" charset="-78"/>
            </a:endParaRPr>
          </a:p>
        </p:txBody>
      </p:sp>
      <p:sp>
        <p:nvSpPr>
          <p:cNvPr id="9" name="TextBox 8">
            <a:extLst>
              <a:ext uri="{FF2B5EF4-FFF2-40B4-BE49-F238E27FC236}">
                <a16:creationId xmlns:a16="http://schemas.microsoft.com/office/drawing/2014/main" id="{E080FA1F-ED1D-4760-A103-CC65B34C4E19}"/>
              </a:ext>
            </a:extLst>
          </p:cNvPr>
          <p:cNvSpPr txBox="1"/>
          <p:nvPr/>
        </p:nvSpPr>
        <p:spPr>
          <a:xfrm>
            <a:off x="3895212" y="1598368"/>
            <a:ext cx="2743200" cy="914400"/>
          </a:xfrm>
          <a:prstGeom prst="rect">
            <a:avLst/>
          </a:prstGeom>
          <a:ln w="38100">
            <a:solidFill>
              <a:schemeClr val="accent5">
                <a:lumMod val="75000"/>
              </a:schemeClr>
            </a:solidFill>
          </a:ln>
        </p:spPr>
        <p:txBody>
          <a:bodyPr vert="horz" wrap="square" lIns="91440" tIns="45720" rIns="91440" bIns="45720" rtlCol="0" anchor="ctr">
            <a:noAutofit/>
          </a:bodyPr>
          <a:lstStyle>
            <a:defPPr>
              <a:defRPr lang="en-US"/>
            </a:defPPr>
            <a:lvl1pPr algn="ctr" rtl="1">
              <a:defRPr sz="3200" b="0">
                <a:solidFill>
                  <a:schemeClr val="tx1">
                    <a:lumMod val="65000"/>
                    <a:lumOff val="35000"/>
                  </a:schemeClr>
                </a:solidFill>
              </a:defRPr>
            </a:lvl1pPr>
          </a:lstStyle>
          <a:p>
            <a:r>
              <a:rPr lang="ar-LB" dirty="0"/>
              <a:t>لاحَظَ </a:t>
            </a:r>
            <a:r>
              <a:rPr lang="ar-LB"/>
              <a:t>ظِلَّهُ يُرافِقُهُ</a:t>
            </a:r>
            <a:endParaRPr lang="ar-LB" dirty="0"/>
          </a:p>
        </p:txBody>
      </p:sp>
      <p:sp>
        <p:nvSpPr>
          <p:cNvPr id="10" name="TextBox 9">
            <a:extLst>
              <a:ext uri="{FF2B5EF4-FFF2-40B4-BE49-F238E27FC236}">
                <a16:creationId xmlns:a16="http://schemas.microsoft.com/office/drawing/2014/main" id="{BD107C7D-C4EE-46D8-BC71-EA17D3119F4D}"/>
              </a:ext>
            </a:extLst>
          </p:cNvPr>
          <p:cNvSpPr txBox="1"/>
          <p:nvPr/>
        </p:nvSpPr>
        <p:spPr>
          <a:xfrm>
            <a:off x="621344" y="1598368"/>
            <a:ext cx="2743200" cy="914400"/>
          </a:xfrm>
          <a:prstGeom prst="rect">
            <a:avLst/>
          </a:prstGeom>
          <a:ln w="38100">
            <a:solidFill>
              <a:schemeClr val="accent5">
                <a:lumMod val="75000"/>
              </a:schemeClr>
            </a:solidFill>
          </a:ln>
        </p:spPr>
        <p:txBody>
          <a:bodyPr vert="horz" wrap="square" lIns="91440" tIns="45720" rIns="91440" bIns="45720" rtlCol="0" anchor="ctr">
            <a:noAutofit/>
          </a:bodyPr>
          <a:lstStyle>
            <a:defPPr>
              <a:defRPr lang="en-US"/>
            </a:defPPr>
            <a:lvl1pPr algn="ctr" rtl="1">
              <a:defRPr sz="3200" b="0">
                <a:solidFill>
                  <a:schemeClr val="tx1">
                    <a:lumMod val="65000"/>
                    <a:lumOff val="35000"/>
                  </a:schemeClr>
                </a:solidFill>
              </a:defRPr>
            </a:lvl1pPr>
          </a:lstStyle>
          <a:p>
            <a:r>
              <a:rPr lang="ar-LB" dirty="0"/>
              <a:t>صادَفَ خَروفًا</a:t>
            </a:r>
          </a:p>
        </p:txBody>
      </p:sp>
      <p:sp>
        <p:nvSpPr>
          <p:cNvPr id="11" name="TextBox 10">
            <a:extLst>
              <a:ext uri="{FF2B5EF4-FFF2-40B4-BE49-F238E27FC236}">
                <a16:creationId xmlns:a16="http://schemas.microsoft.com/office/drawing/2014/main" id="{20D678C7-3B94-401D-8D9C-43BE1D861BD6}"/>
              </a:ext>
            </a:extLst>
          </p:cNvPr>
          <p:cNvSpPr txBox="1"/>
          <p:nvPr/>
        </p:nvSpPr>
        <p:spPr>
          <a:xfrm>
            <a:off x="10214081" y="5259632"/>
            <a:ext cx="914400" cy="914400"/>
          </a:xfrm>
          <a:prstGeom prst="ellipse">
            <a:avLst/>
          </a:prstGeom>
          <a:ln w="38100">
            <a:solidFill>
              <a:schemeClr val="accent5">
                <a:lumMod val="75000"/>
              </a:schemeClr>
            </a:solidFill>
          </a:ln>
        </p:spPr>
        <p:txBody>
          <a:bodyPr vert="horz" wrap="square" lIns="91440" tIns="45720" rIns="91440" bIns="45720" rtlCol="0" anchor="ctr">
            <a:noAutofit/>
          </a:bodyPr>
          <a:lstStyle>
            <a:defPPr>
              <a:defRPr lang="en-US"/>
            </a:defPPr>
            <a:lvl1pPr algn="ctr" rtl="1">
              <a:defRPr sz="3200" b="0">
                <a:solidFill>
                  <a:schemeClr val="tx1">
                    <a:lumMod val="65000"/>
                    <a:lumOff val="35000"/>
                  </a:schemeClr>
                </a:solidFill>
              </a:defRPr>
            </a:lvl1pPr>
          </a:lstStyle>
          <a:p>
            <a:r>
              <a:rPr lang="ar-LB" dirty="0"/>
              <a:t>3. </a:t>
            </a:r>
            <a:endParaRPr lang="en-US" dirty="0"/>
          </a:p>
        </p:txBody>
      </p:sp>
      <p:sp>
        <p:nvSpPr>
          <p:cNvPr id="2" name="Content Placeholder 1">
            <a:extLst>
              <a:ext uri="{FF2B5EF4-FFF2-40B4-BE49-F238E27FC236}">
                <a16:creationId xmlns:a16="http://schemas.microsoft.com/office/drawing/2014/main" id="{C33B9850-1CAD-49D1-B335-851ACC47AFC4}"/>
              </a:ext>
            </a:extLst>
          </p:cNvPr>
          <p:cNvSpPr>
            <a:spLocks noGrp="1"/>
          </p:cNvSpPr>
          <p:nvPr>
            <p:ph sz="quarter" idx="10"/>
          </p:nvPr>
        </p:nvSpPr>
        <p:spPr>
          <a:xfrm>
            <a:off x="0" y="774974"/>
            <a:ext cx="12192000" cy="640080"/>
          </a:xfrm>
        </p:spPr>
        <p:txBody>
          <a:bodyPr/>
          <a:lstStyle/>
          <a:p>
            <a:r>
              <a:rPr lang="ar-LB" dirty="0"/>
              <a:t>أُرَتِّبُ الْأَحْداثَ كَما سَمِعْتُها في النَّصِّ:</a:t>
            </a:r>
          </a:p>
        </p:txBody>
      </p:sp>
      <p:sp>
        <p:nvSpPr>
          <p:cNvPr id="15" name="TextBox 14">
            <a:extLst>
              <a:ext uri="{FF2B5EF4-FFF2-40B4-BE49-F238E27FC236}">
                <a16:creationId xmlns:a16="http://schemas.microsoft.com/office/drawing/2014/main" id="{34D08B24-5303-42A8-A305-EAFBAA25B8E9}"/>
              </a:ext>
            </a:extLst>
          </p:cNvPr>
          <p:cNvSpPr txBox="1"/>
          <p:nvPr/>
        </p:nvSpPr>
        <p:spPr>
          <a:xfrm>
            <a:off x="10214081" y="4142179"/>
            <a:ext cx="914400" cy="914400"/>
          </a:xfrm>
          <a:prstGeom prst="ellipse">
            <a:avLst/>
          </a:prstGeom>
          <a:ln w="38100">
            <a:solidFill>
              <a:schemeClr val="accent5">
                <a:lumMod val="75000"/>
              </a:schemeClr>
            </a:solidFill>
          </a:ln>
        </p:spPr>
        <p:txBody>
          <a:bodyPr vert="horz" wrap="square" lIns="91440" tIns="45720" rIns="91440" bIns="45720" rtlCol="0" anchor="ctr">
            <a:noAutofit/>
          </a:bodyPr>
          <a:lstStyle>
            <a:defPPr>
              <a:defRPr lang="en-US"/>
            </a:defPPr>
            <a:lvl1pPr algn="ctr" rtl="1">
              <a:defRPr sz="3200" b="0">
                <a:solidFill>
                  <a:schemeClr val="tx1">
                    <a:lumMod val="65000"/>
                    <a:lumOff val="35000"/>
                  </a:schemeClr>
                </a:solidFill>
              </a:defRPr>
            </a:lvl1pPr>
          </a:lstStyle>
          <a:p>
            <a:r>
              <a:rPr lang="en-US" dirty="0"/>
              <a:t> .2  </a:t>
            </a:r>
          </a:p>
        </p:txBody>
      </p:sp>
      <p:sp>
        <p:nvSpPr>
          <p:cNvPr id="12" name="TextBox 11">
            <a:extLst>
              <a:ext uri="{FF2B5EF4-FFF2-40B4-BE49-F238E27FC236}">
                <a16:creationId xmlns:a16="http://schemas.microsoft.com/office/drawing/2014/main" id="{1A077D44-4BB0-4BE6-A1DC-6CC56203388F}"/>
              </a:ext>
            </a:extLst>
          </p:cNvPr>
          <p:cNvSpPr txBox="1"/>
          <p:nvPr/>
        </p:nvSpPr>
        <p:spPr>
          <a:xfrm>
            <a:off x="7435023" y="3024726"/>
            <a:ext cx="2743200" cy="914400"/>
          </a:xfrm>
          <a:prstGeom prst="rect">
            <a:avLst/>
          </a:prstGeom>
          <a:ln w="19050">
            <a:noFill/>
          </a:ln>
        </p:spPr>
        <p:txBody>
          <a:bodyPr vert="horz" wrap="square" lIns="91440" tIns="45720" rIns="91440" bIns="45720" rtlCol="0" anchor="ctr">
            <a:no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200" b="0" dirty="0">
                <a:solidFill>
                  <a:srgbClr val="74C274"/>
                </a:solidFill>
              </a:rPr>
              <a:t>لاحَظَ ظِلَّهُ يُرافِقُهُ</a:t>
            </a:r>
          </a:p>
        </p:txBody>
      </p:sp>
      <p:sp>
        <p:nvSpPr>
          <p:cNvPr id="13" name="TextBox 12">
            <a:extLst>
              <a:ext uri="{FF2B5EF4-FFF2-40B4-BE49-F238E27FC236}">
                <a16:creationId xmlns:a16="http://schemas.microsoft.com/office/drawing/2014/main" id="{7B79D5A6-49B7-48EA-8FB9-2B796AFB9D03}"/>
              </a:ext>
            </a:extLst>
          </p:cNvPr>
          <p:cNvSpPr txBox="1"/>
          <p:nvPr/>
        </p:nvSpPr>
        <p:spPr>
          <a:xfrm>
            <a:off x="7435023" y="4142179"/>
            <a:ext cx="2743200" cy="914400"/>
          </a:xfrm>
          <a:prstGeom prst="rect">
            <a:avLst/>
          </a:prstGeom>
          <a:ln w="19050">
            <a:noFill/>
          </a:ln>
        </p:spPr>
        <p:txBody>
          <a:bodyPr vert="horz" wrap="square" lIns="91440" tIns="45720" rIns="91440" bIns="45720" rtlCol="0" anchor="ctr">
            <a:no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200" b="0" dirty="0">
                <a:solidFill>
                  <a:srgbClr val="74C274"/>
                </a:solidFill>
              </a:rPr>
              <a:t>صادَفَ خَروفًا</a:t>
            </a:r>
          </a:p>
        </p:txBody>
      </p:sp>
      <p:sp>
        <p:nvSpPr>
          <p:cNvPr id="14" name="TextBox 13">
            <a:extLst>
              <a:ext uri="{FF2B5EF4-FFF2-40B4-BE49-F238E27FC236}">
                <a16:creationId xmlns:a16="http://schemas.microsoft.com/office/drawing/2014/main" id="{E7607CB0-6ECE-4330-BD84-30A6269BE7BA}"/>
              </a:ext>
            </a:extLst>
          </p:cNvPr>
          <p:cNvSpPr txBox="1"/>
          <p:nvPr/>
        </p:nvSpPr>
        <p:spPr>
          <a:xfrm>
            <a:off x="5726803" y="5259632"/>
            <a:ext cx="4451420" cy="914400"/>
          </a:xfrm>
          <a:prstGeom prst="rect">
            <a:avLst/>
          </a:prstGeom>
          <a:ln w="19050">
            <a:noFill/>
          </a:ln>
        </p:spPr>
        <p:txBody>
          <a:bodyPr vert="horz" wrap="square" lIns="91440" tIns="45720" rIns="91440" bIns="45720" rtlCol="0" anchor="ctr">
            <a:noAutofit/>
          </a:bodyPr>
          <a:lstStyle/>
          <a:p>
            <a:pPr algn="r" rtl="1"/>
            <a:r>
              <a:rPr lang="ar-LB" sz="3200" b="0" dirty="0">
                <a:solidFill>
                  <a:srgbClr val="74C274"/>
                </a:solidFill>
              </a:rPr>
              <a:t>طَلَبَ زَقْزوق أَنْ يُصْبِحَ</a:t>
            </a:r>
            <a:r>
              <a:rPr lang="ar-LB" sz="3200" b="0" baseline="0" dirty="0">
                <a:solidFill>
                  <a:srgbClr val="74C274"/>
                </a:solidFill>
              </a:rPr>
              <a:t> الصّوصُ صَديقَهُ</a:t>
            </a:r>
            <a:endParaRPr lang="en-US" sz="3200" b="1" dirty="0">
              <a:solidFill>
                <a:srgbClr val="74C274"/>
              </a:solidFill>
              <a:latin typeface="Adobe Arabic" panose="02040503050201090203" pitchFamily="18" charset="-78"/>
              <a:cs typeface="Adobe Arabic" panose="02040503050201090203" pitchFamily="18" charset="-78"/>
            </a:endParaRPr>
          </a:p>
        </p:txBody>
      </p:sp>
    </p:spTree>
    <p:custDataLst>
      <p:tags r:id="rId1"/>
    </p:custDataLst>
    <p:extLst>
      <p:ext uri="{BB962C8B-B14F-4D97-AF65-F5344CB8AC3E}">
        <p14:creationId xmlns:p14="http://schemas.microsoft.com/office/powerpoint/2010/main" val="462812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9"/>
                                        </p:tgtEl>
                                      </p:cBhvr>
                                    </p:animEffect>
                                    <p:set>
                                      <p:cBhvr>
                                        <p:cTn id="16" dur="1" fill="hold">
                                          <p:stCondLst>
                                            <p:cond delay="499"/>
                                          </p:stCondLst>
                                        </p:cTn>
                                        <p:tgtEl>
                                          <p:spTgt spid="9"/>
                                        </p:tgtEl>
                                        <p:attrNameLst>
                                          <p:attrName>style.visibility</p:attrName>
                                        </p:attrNameLst>
                                      </p:cBhvr>
                                      <p:to>
                                        <p:strVal val="hidden"/>
                                      </p:to>
                                    </p:se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10"/>
                                        </p:tgtEl>
                                      </p:cBhvr>
                                    </p:animEffect>
                                    <p:set>
                                      <p:cBhvr>
                                        <p:cTn id="25" dur="1" fill="hold">
                                          <p:stCondLst>
                                            <p:cond delay="499"/>
                                          </p:stCondLst>
                                        </p:cTn>
                                        <p:tgtEl>
                                          <p:spTgt spid="10"/>
                                        </p:tgtEl>
                                        <p:attrNameLst>
                                          <p:attrName>style.visibility</p:attrName>
                                        </p:attrNameLst>
                                      </p:cBhvr>
                                      <p:to>
                                        <p:strVal val="hidden"/>
                                      </p:to>
                                    </p:se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2"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6105AC3-59A6-4A37-84D8-4986A82DD31A}"/>
              </a:ext>
            </a:extLst>
          </p:cNvPr>
          <p:cNvSpPr/>
          <p:nvPr/>
        </p:nvSpPr>
        <p:spPr>
          <a:xfrm>
            <a:off x="8036029" y="2924827"/>
            <a:ext cx="3566160"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200" b="1" dirty="0">
                <a:solidFill>
                  <a:schemeClr val="tx1">
                    <a:lumMod val="65000"/>
                    <a:lumOff val="35000"/>
                  </a:schemeClr>
                </a:solidFill>
                <a:latin typeface="Adobe Arabic" panose="02040503050201090203" pitchFamily="18" charset="-78"/>
                <a:cs typeface="Adobe Arabic" panose="02040503050201090203" pitchFamily="18" charset="-78"/>
              </a:rPr>
              <a:t>الْمُشْكِلَةُ الّتي تَعَرّضَ لَها الصّوصُ.</a:t>
            </a:r>
          </a:p>
        </p:txBody>
      </p:sp>
      <p:sp>
        <p:nvSpPr>
          <p:cNvPr id="6" name="Rectangle 5">
            <a:extLst>
              <a:ext uri="{FF2B5EF4-FFF2-40B4-BE49-F238E27FC236}">
                <a16:creationId xmlns:a16="http://schemas.microsoft.com/office/drawing/2014/main" id="{AC0B53BB-291B-4DE8-BA62-3D3DDAB16EBA}"/>
              </a:ext>
            </a:extLst>
          </p:cNvPr>
          <p:cNvSpPr/>
          <p:nvPr/>
        </p:nvSpPr>
        <p:spPr>
          <a:xfrm>
            <a:off x="4325443" y="2924827"/>
            <a:ext cx="3566160"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200" b="1" dirty="0">
                <a:solidFill>
                  <a:schemeClr val="tx1">
                    <a:lumMod val="65000"/>
                    <a:lumOff val="35000"/>
                  </a:schemeClr>
                </a:solidFill>
                <a:latin typeface="Adobe Arabic" panose="02040503050201090203" pitchFamily="18" charset="-78"/>
                <a:cs typeface="Adobe Arabic" panose="02040503050201090203" pitchFamily="18" charset="-78"/>
              </a:rPr>
              <a:t>مَنْ ساعَدَهُ في حَلِّها؟</a:t>
            </a:r>
          </a:p>
        </p:txBody>
      </p:sp>
      <p:sp>
        <p:nvSpPr>
          <p:cNvPr id="7" name="Rectangle 6">
            <a:extLst>
              <a:ext uri="{FF2B5EF4-FFF2-40B4-BE49-F238E27FC236}">
                <a16:creationId xmlns:a16="http://schemas.microsoft.com/office/drawing/2014/main" id="{CFCAA23D-54DF-483A-9FD2-7DD3B5C14CFA}"/>
              </a:ext>
            </a:extLst>
          </p:cNvPr>
          <p:cNvSpPr/>
          <p:nvPr/>
        </p:nvSpPr>
        <p:spPr>
          <a:xfrm>
            <a:off x="629147" y="2924827"/>
            <a:ext cx="3566160"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200" b="1" dirty="0">
                <a:solidFill>
                  <a:schemeClr val="tx1">
                    <a:lumMod val="65000"/>
                    <a:lumOff val="35000"/>
                  </a:schemeClr>
                </a:solidFill>
                <a:latin typeface="Adobe Arabic" panose="02040503050201090203" pitchFamily="18" charset="-78"/>
                <a:cs typeface="Adobe Arabic" panose="02040503050201090203" pitchFamily="18" charset="-78"/>
              </a:rPr>
              <a:t>ماذا كانَتِ النَّتيجَةُ؟ </a:t>
            </a:r>
          </a:p>
        </p:txBody>
      </p:sp>
      <p:sp>
        <p:nvSpPr>
          <p:cNvPr id="10" name="Rectangle 9">
            <a:extLst>
              <a:ext uri="{FF2B5EF4-FFF2-40B4-BE49-F238E27FC236}">
                <a16:creationId xmlns:a16="http://schemas.microsoft.com/office/drawing/2014/main" id="{21A89AD3-FC01-42D9-9982-A28B3D7CDA3C}"/>
              </a:ext>
            </a:extLst>
          </p:cNvPr>
          <p:cNvSpPr/>
          <p:nvPr/>
        </p:nvSpPr>
        <p:spPr>
          <a:xfrm>
            <a:off x="8036029" y="3893717"/>
            <a:ext cx="3566160" cy="2286000"/>
          </a:xfrm>
          <a:prstGeom prst="rect">
            <a:avLst/>
          </a:prstGeom>
          <a:solidFill>
            <a:srgbClr val="9DC3E6">
              <a:alpha val="50196"/>
            </a:srgbClr>
          </a:solidFill>
          <a:ln>
            <a:noFill/>
          </a:ln>
          <a:effectLst>
            <a:outerShdw sx="1000" sy="1000" algn="tl"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LB" altLang="en-US" sz="3600" b="1"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2" name="Rectangle 11">
            <a:extLst>
              <a:ext uri="{FF2B5EF4-FFF2-40B4-BE49-F238E27FC236}">
                <a16:creationId xmlns:a16="http://schemas.microsoft.com/office/drawing/2014/main" id="{EDDC09BA-663A-4670-8FFF-3044F657D4FD}"/>
              </a:ext>
            </a:extLst>
          </p:cNvPr>
          <p:cNvSpPr/>
          <p:nvPr/>
        </p:nvSpPr>
        <p:spPr>
          <a:xfrm>
            <a:off x="4325443" y="3893717"/>
            <a:ext cx="3566160" cy="2286000"/>
          </a:xfrm>
          <a:prstGeom prst="rect">
            <a:avLst/>
          </a:prstGeom>
          <a:solidFill>
            <a:srgbClr val="9DC3E6">
              <a:alpha val="50196"/>
            </a:srgbClr>
          </a:solidFill>
          <a:ln>
            <a:noFill/>
          </a:ln>
          <a:effectLst>
            <a:outerShdw sx="1000" sy="1000" algn="tl"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LB" altLang="en-US" sz="3600" b="1"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3" name="Rectangle 12">
            <a:extLst>
              <a:ext uri="{FF2B5EF4-FFF2-40B4-BE49-F238E27FC236}">
                <a16:creationId xmlns:a16="http://schemas.microsoft.com/office/drawing/2014/main" id="{84094F8B-E85C-47FB-B809-2C07DDD8AF50}"/>
              </a:ext>
            </a:extLst>
          </p:cNvPr>
          <p:cNvSpPr/>
          <p:nvPr/>
        </p:nvSpPr>
        <p:spPr>
          <a:xfrm>
            <a:off x="629147" y="3893717"/>
            <a:ext cx="3566160" cy="2286000"/>
          </a:xfrm>
          <a:prstGeom prst="rect">
            <a:avLst/>
          </a:prstGeom>
          <a:solidFill>
            <a:srgbClr val="9DC3E6">
              <a:alpha val="50196"/>
            </a:srgbClr>
          </a:solidFill>
          <a:ln>
            <a:noFill/>
          </a:ln>
          <a:effectLst>
            <a:outerShdw sx="1000" sy="1000" algn="tl"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LB" altLang="en-US" sz="3600" b="1"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2" name="Content Placeholder 1">
            <a:extLst>
              <a:ext uri="{FF2B5EF4-FFF2-40B4-BE49-F238E27FC236}">
                <a16:creationId xmlns:a16="http://schemas.microsoft.com/office/drawing/2014/main" id="{D4CD81EF-1FCA-4487-A3CB-DBC77097E722}"/>
              </a:ext>
            </a:extLst>
          </p:cNvPr>
          <p:cNvSpPr>
            <a:spLocks noGrp="1"/>
          </p:cNvSpPr>
          <p:nvPr>
            <p:ph sz="quarter" idx="10"/>
          </p:nvPr>
        </p:nvSpPr>
        <p:spPr>
          <a:xfrm>
            <a:off x="0" y="774974"/>
            <a:ext cx="12192000" cy="640080"/>
          </a:xfrm>
        </p:spPr>
        <p:txBody>
          <a:bodyPr/>
          <a:lstStyle/>
          <a:p>
            <a:r>
              <a:rPr lang="ar-LB" dirty="0"/>
              <a:t>أَكْتُبُ الْعِبارَةَ في الْعَمودِ الْمُناسِبِ:</a:t>
            </a:r>
          </a:p>
        </p:txBody>
      </p:sp>
      <p:sp>
        <p:nvSpPr>
          <p:cNvPr id="14" name="Rectangle 13">
            <a:extLst>
              <a:ext uri="{FF2B5EF4-FFF2-40B4-BE49-F238E27FC236}">
                <a16:creationId xmlns:a16="http://schemas.microsoft.com/office/drawing/2014/main" id="{58B626A4-9499-4DE4-9B2C-B1EB6B6E35AC}"/>
              </a:ext>
            </a:extLst>
          </p:cNvPr>
          <p:cNvSpPr/>
          <p:nvPr/>
        </p:nvSpPr>
        <p:spPr>
          <a:xfrm>
            <a:off x="1527323" y="1618988"/>
            <a:ext cx="18288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200" dirty="0">
                <a:solidFill>
                  <a:schemeClr val="tx1">
                    <a:lumMod val="65000"/>
                    <a:lumOff val="35000"/>
                  </a:schemeClr>
                </a:solidFill>
                <a:latin typeface="Adobe Arabic" panose="02040503050201090203" pitchFamily="18" charset="-78"/>
                <a:cs typeface="Adobe Arabic" panose="02040503050201090203" pitchFamily="18" charset="-78"/>
              </a:rPr>
              <a:t>الْخَروفُ</a:t>
            </a:r>
            <a:endParaRPr lang="fr-FR" sz="3200" dirty="0">
              <a:solidFill>
                <a:schemeClr val="tx1">
                  <a:lumMod val="65000"/>
                  <a:lumOff val="35000"/>
                </a:schemeClr>
              </a:solidFill>
            </a:endParaRPr>
          </a:p>
        </p:txBody>
      </p:sp>
      <p:sp>
        <p:nvSpPr>
          <p:cNvPr id="15" name="Rectangle 14">
            <a:extLst>
              <a:ext uri="{FF2B5EF4-FFF2-40B4-BE49-F238E27FC236}">
                <a16:creationId xmlns:a16="http://schemas.microsoft.com/office/drawing/2014/main" id="{BB7A067D-0C53-4C8F-965E-C6CFEB0D82DA}"/>
              </a:ext>
            </a:extLst>
          </p:cNvPr>
          <p:cNvSpPr/>
          <p:nvPr/>
        </p:nvSpPr>
        <p:spPr>
          <a:xfrm>
            <a:off x="4851199" y="1618988"/>
            <a:ext cx="18288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200" dirty="0">
                <a:solidFill>
                  <a:schemeClr val="tx1">
                    <a:lumMod val="65000"/>
                    <a:lumOff val="35000"/>
                  </a:schemeClr>
                </a:solidFill>
                <a:latin typeface="Adobe Arabic" panose="02040503050201090203" pitchFamily="18" charset="-78"/>
                <a:cs typeface="Adobe Arabic" panose="02040503050201090203" pitchFamily="18" charset="-78"/>
              </a:rPr>
              <a:t>وَقَعَ في الْحُفْرَةِ</a:t>
            </a:r>
          </a:p>
        </p:txBody>
      </p:sp>
      <p:sp>
        <p:nvSpPr>
          <p:cNvPr id="16" name="Rectangle 15">
            <a:extLst>
              <a:ext uri="{FF2B5EF4-FFF2-40B4-BE49-F238E27FC236}">
                <a16:creationId xmlns:a16="http://schemas.microsoft.com/office/drawing/2014/main" id="{1EC88423-5D9C-41BC-B43C-F3D092563F8F}"/>
              </a:ext>
            </a:extLst>
          </p:cNvPr>
          <p:cNvSpPr/>
          <p:nvPr/>
        </p:nvSpPr>
        <p:spPr>
          <a:xfrm>
            <a:off x="8175075" y="1618988"/>
            <a:ext cx="2488008"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200" dirty="0">
                <a:solidFill>
                  <a:schemeClr val="tx1">
                    <a:lumMod val="65000"/>
                    <a:lumOff val="35000"/>
                  </a:schemeClr>
                </a:solidFill>
                <a:latin typeface="Adobe Arabic" panose="02040503050201090203" pitchFamily="18" charset="-78"/>
                <a:cs typeface="Adobe Arabic" panose="02040503050201090203" pitchFamily="18" charset="-78"/>
              </a:rPr>
              <a:t>أَصْبَحَ الصّوصُ وَالْخَروفُ صَديقَيْنِ</a:t>
            </a:r>
          </a:p>
        </p:txBody>
      </p:sp>
    </p:spTree>
    <p:custDataLst>
      <p:tags r:id="rId1"/>
    </p:custDataLst>
    <p:extLst>
      <p:ext uri="{BB962C8B-B14F-4D97-AF65-F5344CB8AC3E}">
        <p14:creationId xmlns:p14="http://schemas.microsoft.com/office/powerpoint/2010/main" val="727112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3.95833E-6 2.22222E-6 L -0.57539 0.45555 " pathEditMode="relative" rAng="0" ptsTypes="AA">
                                      <p:cBhvr>
                                        <p:cTn id="6" dur="2000" fill="hold"/>
                                        <p:tgtEl>
                                          <p:spTgt spid="16"/>
                                        </p:tgtEl>
                                        <p:attrNameLst>
                                          <p:attrName>ppt_x</p:attrName>
                                          <p:attrName>ppt_y</p:attrName>
                                        </p:attrNameLst>
                                      </p:cBhvr>
                                      <p:rCtr x="-28776" y="22778"/>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4.16667E-7 2.22222E-6 L 0.29245 0.44097 " pathEditMode="relative" rAng="0" ptsTypes="AA">
                                      <p:cBhvr>
                                        <p:cTn id="10" dur="2000" fill="hold"/>
                                        <p:tgtEl>
                                          <p:spTgt spid="14"/>
                                        </p:tgtEl>
                                        <p:attrNameLst>
                                          <p:attrName>ppt_x</p:attrName>
                                          <p:attrName>ppt_y</p:attrName>
                                        </p:attrNameLst>
                                      </p:cBhvr>
                                      <p:rCtr x="14622" y="22037"/>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3.33333E-6 2.22222E-6 L 0.32864 0.43264 " pathEditMode="relative" rAng="0" ptsTypes="AA">
                                      <p:cBhvr>
                                        <p:cTn id="14" dur="2000" fill="hold"/>
                                        <p:tgtEl>
                                          <p:spTgt spid="15"/>
                                        </p:tgtEl>
                                        <p:attrNameLst>
                                          <p:attrName>ppt_x</p:attrName>
                                          <p:attrName>ppt_y</p:attrName>
                                        </p:attrNameLst>
                                      </p:cBhvr>
                                      <p:rCtr x="16432" y="2162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9E6102-64DB-424D-8068-9F050547308C}"/>
              </a:ext>
            </a:extLst>
          </p:cNvPr>
          <p:cNvSpPr>
            <a:spLocks noGrp="1"/>
          </p:cNvSpPr>
          <p:nvPr>
            <p:ph sz="quarter" idx="10"/>
          </p:nvPr>
        </p:nvSpPr>
        <p:spPr>
          <a:xfrm>
            <a:off x="0" y="774974"/>
            <a:ext cx="12192000" cy="640080"/>
          </a:xfrm>
        </p:spPr>
        <p:txBody>
          <a:bodyPr/>
          <a:lstStyle/>
          <a:p>
            <a:r>
              <a:rPr lang="ar-LB" dirty="0"/>
              <a:t> </a:t>
            </a:r>
            <a:r>
              <a:rPr lang="ar-LB" strike="noStrike" dirty="0"/>
              <a:t>أُحوِّقُ كَلِمَةَ صَحٍّ أَوْ خَطَأٍ أَمامَ الْجُمَلِ الْآتِيَةِ: </a:t>
            </a:r>
            <a:endParaRPr lang="ar-LB" dirty="0"/>
          </a:p>
        </p:txBody>
      </p:sp>
      <p:sp>
        <p:nvSpPr>
          <p:cNvPr id="3" name="Rectangle 1">
            <a:extLst>
              <a:ext uri="{FF2B5EF4-FFF2-40B4-BE49-F238E27FC236}">
                <a16:creationId xmlns:a16="http://schemas.microsoft.com/office/drawing/2014/main" id="{AD699D01-FB2F-4FF7-9156-05B6D75F3BFF}"/>
              </a:ext>
            </a:extLst>
          </p:cNvPr>
          <p:cNvSpPr/>
          <p:nvPr/>
        </p:nvSpPr>
        <p:spPr>
          <a:xfrm>
            <a:off x="3978054" y="1610661"/>
            <a:ext cx="7315201" cy="73152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عُنْوانُ النَّصِّ هُوَ: "كَيْفَ فَقَدَ الصّوصُ ظِلَّه". </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6" name="Rectangle 2">
            <a:extLst>
              <a:ext uri="{FF2B5EF4-FFF2-40B4-BE49-F238E27FC236}">
                <a16:creationId xmlns:a16="http://schemas.microsoft.com/office/drawing/2014/main" id="{43A1699F-7444-4827-8AA3-E69CDDEAC3D1}"/>
              </a:ext>
            </a:extLst>
          </p:cNvPr>
          <p:cNvSpPr/>
          <p:nvPr/>
        </p:nvSpPr>
        <p:spPr>
          <a:xfrm>
            <a:off x="3978054" y="2468694"/>
            <a:ext cx="7315201" cy="73152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a:ln>
                  <a:noFill/>
                </a:ln>
                <a:solidFill>
                  <a:prstClr val="black">
                    <a:lumMod val="65000"/>
                    <a:lumOff val="35000"/>
                  </a:prstClr>
                </a:solidFill>
                <a:effectLst/>
                <a:uLnTx/>
                <a:uFillTx/>
                <a:latin typeface="Adobe Arabic"/>
                <a:ea typeface="+mn-ea"/>
                <a:cs typeface="Adobe Arabic"/>
              </a:rPr>
              <a:t>ظَهَرَ الظِّلُّ عِنْدَما ظَهَرَتِ الشَّمْسُ. </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8" name="Rectangle 3">
            <a:extLst>
              <a:ext uri="{FF2B5EF4-FFF2-40B4-BE49-F238E27FC236}">
                <a16:creationId xmlns:a16="http://schemas.microsoft.com/office/drawing/2014/main" id="{8CE0ADDC-6A26-483B-864A-B8288A906E76}"/>
              </a:ext>
            </a:extLst>
          </p:cNvPr>
          <p:cNvSpPr/>
          <p:nvPr/>
        </p:nvSpPr>
        <p:spPr>
          <a:xfrm>
            <a:off x="3978054" y="3326727"/>
            <a:ext cx="7315201" cy="73152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وَقَعَ زَقْزوق لِأَنَّهُ لَحِقَ بالخَروفِ إِلى الْحُفْرَةِ. </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9" name="Rectangle 4">
            <a:extLst>
              <a:ext uri="{FF2B5EF4-FFF2-40B4-BE49-F238E27FC236}">
                <a16:creationId xmlns:a16="http://schemas.microsoft.com/office/drawing/2014/main" id="{35B35C83-B5E3-4F64-A9FF-90077B8D26EE}"/>
              </a:ext>
            </a:extLst>
          </p:cNvPr>
          <p:cNvSpPr/>
          <p:nvPr/>
        </p:nvSpPr>
        <p:spPr>
          <a:xfrm>
            <a:off x="3978054" y="4184760"/>
            <a:ext cx="7315201" cy="73152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ساعَدَهُ الْخَروفُ لِيَخْرُجَ مِنَ الْحُفْرَةِ. </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0" name="Rectangle 5">
            <a:extLst>
              <a:ext uri="{FF2B5EF4-FFF2-40B4-BE49-F238E27FC236}">
                <a16:creationId xmlns:a16="http://schemas.microsoft.com/office/drawing/2014/main" id="{8137B963-1D33-405C-BDFA-BD84AD629476}"/>
              </a:ext>
            </a:extLst>
          </p:cNvPr>
          <p:cNvSpPr/>
          <p:nvPr/>
        </p:nvSpPr>
        <p:spPr>
          <a:xfrm>
            <a:off x="3978054" y="5042793"/>
            <a:ext cx="7315201" cy="73152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لَمْ يُصْبِحْ زَقْزوق وَالْخَروفُ صَديقَيْنِ لِأَنَّ زَقْزوق فَضَّلَ الْبَقاءَ مَعْ ظِلِّهِ. </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1" name="Rectangle 10">
            <a:extLst>
              <a:ext uri="{FF2B5EF4-FFF2-40B4-BE49-F238E27FC236}">
                <a16:creationId xmlns:a16="http://schemas.microsoft.com/office/drawing/2014/main" id="{902B0FF6-F7D8-4459-9DA4-3B67FC505B18}"/>
              </a:ext>
            </a:extLst>
          </p:cNvPr>
          <p:cNvSpPr/>
          <p:nvPr/>
        </p:nvSpPr>
        <p:spPr>
          <a:xfrm>
            <a:off x="2304790" y="1615857"/>
            <a:ext cx="1371600" cy="731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خَطَأٌ</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2" name="Rectangle 11">
            <a:extLst>
              <a:ext uri="{FF2B5EF4-FFF2-40B4-BE49-F238E27FC236}">
                <a16:creationId xmlns:a16="http://schemas.microsoft.com/office/drawing/2014/main" id="{293515BB-3692-4E78-8F95-45DA2307BB02}"/>
              </a:ext>
            </a:extLst>
          </p:cNvPr>
          <p:cNvSpPr/>
          <p:nvPr/>
        </p:nvSpPr>
        <p:spPr>
          <a:xfrm>
            <a:off x="898745" y="1610661"/>
            <a:ext cx="1371600" cy="731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صَحٌّ</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3" name="Rectangle 12">
            <a:extLst>
              <a:ext uri="{FF2B5EF4-FFF2-40B4-BE49-F238E27FC236}">
                <a16:creationId xmlns:a16="http://schemas.microsoft.com/office/drawing/2014/main" id="{9882168D-ADCD-4577-8539-4D93D24E2C84}"/>
              </a:ext>
            </a:extLst>
          </p:cNvPr>
          <p:cNvSpPr/>
          <p:nvPr/>
        </p:nvSpPr>
        <p:spPr>
          <a:xfrm>
            <a:off x="2304790" y="2473890"/>
            <a:ext cx="1371600" cy="731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a:ln>
                  <a:noFill/>
                </a:ln>
                <a:solidFill>
                  <a:prstClr val="black">
                    <a:lumMod val="65000"/>
                    <a:lumOff val="35000"/>
                  </a:prstClr>
                </a:solidFill>
                <a:effectLst/>
                <a:uLnTx/>
                <a:uFillTx/>
                <a:latin typeface="Adobe Arabic"/>
                <a:ea typeface="+mn-ea"/>
                <a:cs typeface="Adobe Arabic"/>
              </a:rPr>
              <a:t>خَطَأٌ</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4" name="Rectangle 13">
            <a:extLst>
              <a:ext uri="{FF2B5EF4-FFF2-40B4-BE49-F238E27FC236}">
                <a16:creationId xmlns:a16="http://schemas.microsoft.com/office/drawing/2014/main" id="{DB8088C1-6E30-4A97-937D-59FA53971918}"/>
              </a:ext>
            </a:extLst>
          </p:cNvPr>
          <p:cNvSpPr/>
          <p:nvPr/>
        </p:nvSpPr>
        <p:spPr>
          <a:xfrm>
            <a:off x="898745" y="2468694"/>
            <a:ext cx="1371600" cy="731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صَحٌّ</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5" name="Rectangle 14">
            <a:extLst>
              <a:ext uri="{FF2B5EF4-FFF2-40B4-BE49-F238E27FC236}">
                <a16:creationId xmlns:a16="http://schemas.microsoft.com/office/drawing/2014/main" id="{BBF0D812-57C9-46DE-8CBC-2157DBCFA29B}"/>
              </a:ext>
            </a:extLst>
          </p:cNvPr>
          <p:cNvSpPr/>
          <p:nvPr/>
        </p:nvSpPr>
        <p:spPr>
          <a:xfrm>
            <a:off x="2304790" y="3331923"/>
            <a:ext cx="1371600" cy="731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خَطَأٌ</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6" name="Rectangle 15">
            <a:extLst>
              <a:ext uri="{FF2B5EF4-FFF2-40B4-BE49-F238E27FC236}">
                <a16:creationId xmlns:a16="http://schemas.microsoft.com/office/drawing/2014/main" id="{083C463E-7561-4BFD-A77C-61193BA0DA12}"/>
              </a:ext>
            </a:extLst>
          </p:cNvPr>
          <p:cNvSpPr/>
          <p:nvPr/>
        </p:nvSpPr>
        <p:spPr>
          <a:xfrm>
            <a:off x="898745" y="3326727"/>
            <a:ext cx="1371600" cy="731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a:ln>
                  <a:noFill/>
                </a:ln>
                <a:solidFill>
                  <a:prstClr val="black">
                    <a:lumMod val="65000"/>
                    <a:lumOff val="35000"/>
                  </a:prstClr>
                </a:solidFill>
                <a:effectLst/>
                <a:uLnTx/>
                <a:uFillTx/>
                <a:latin typeface="Adobe Arabic"/>
                <a:ea typeface="+mn-ea"/>
                <a:cs typeface="Adobe Arabic"/>
              </a:rPr>
              <a:t>صَحٌّ</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7" name="Rectangle 16">
            <a:extLst>
              <a:ext uri="{FF2B5EF4-FFF2-40B4-BE49-F238E27FC236}">
                <a16:creationId xmlns:a16="http://schemas.microsoft.com/office/drawing/2014/main" id="{04792BCC-3DA0-4C8C-93D5-3771C675F51C}"/>
              </a:ext>
            </a:extLst>
          </p:cNvPr>
          <p:cNvSpPr/>
          <p:nvPr/>
        </p:nvSpPr>
        <p:spPr>
          <a:xfrm>
            <a:off x="2304790" y="4189956"/>
            <a:ext cx="1371600" cy="731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a:ln>
                  <a:noFill/>
                </a:ln>
                <a:solidFill>
                  <a:prstClr val="black">
                    <a:lumMod val="65000"/>
                    <a:lumOff val="35000"/>
                  </a:prstClr>
                </a:solidFill>
                <a:effectLst/>
                <a:uLnTx/>
                <a:uFillTx/>
                <a:latin typeface="Adobe Arabic"/>
                <a:ea typeface="+mn-ea"/>
                <a:cs typeface="Adobe Arabic"/>
              </a:rPr>
              <a:t>خَطَأٌ</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8" name="Rectangle 17">
            <a:extLst>
              <a:ext uri="{FF2B5EF4-FFF2-40B4-BE49-F238E27FC236}">
                <a16:creationId xmlns:a16="http://schemas.microsoft.com/office/drawing/2014/main" id="{CC534DC0-9246-423D-A755-74FB8C2D7D2D}"/>
              </a:ext>
            </a:extLst>
          </p:cNvPr>
          <p:cNvSpPr/>
          <p:nvPr/>
        </p:nvSpPr>
        <p:spPr>
          <a:xfrm>
            <a:off x="898745" y="4184760"/>
            <a:ext cx="1371600" cy="731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صَحٌّ</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9" name="Rectangle 18">
            <a:extLst>
              <a:ext uri="{FF2B5EF4-FFF2-40B4-BE49-F238E27FC236}">
                <a16:creationId xmlns:a16="http://schemas.microsoft.com/office/drawing/2014/main" id="{7902053D-DAA9-402A-AE38-1863AD464E9D}"/>
              </a:ext>
            </a:extLst>
          </p:cNvPr>
          <p:cNvSpPr/>
          <p:nvPr/>
        </p:nvSpPr>
        <p:spPr>
          <a:xfrm>
            <a:off x="2304790" y="5053185"/>
            <a:ext cx="1371600" cy="731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a:ln>
                  <a:noFill/>
                </a:ln>
                <a:solidFill>
                  <a:prstClr val="black">
                    <a:lumMod val="65000"/>
                    <a:lumOff val="35000"/>
                  </a:prstClr>
                </a:solidFill>
                <a:effectLst/>
                <a:uLnTx/>
                <a:uFillTx/>
                <a:latin typeface="Adobe Arabic"/>
                <a:ea typeface="+mn-ea"/>
                <a:cs typeface="Adobe Arabic"/>
              </a:rPr>
              <a:t>خَطَأٌ</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20" name="Rectangle 19">
            <a:extLst>
              <a:ext uri="{FF2B5EF4-FFF2-40B4-BE49-F238E27FC236}">
                <a16:creationId xmlns:a16="http://schemas.microsoft.com/office/drawing/2014/main" id="{1F3788D6-28AD-4B5C-8FEF-1B6B5421912F}"/>
              </a:ext>
            </a:extLst>
          </p:cNvPr>
          <p:cNvSpPr/>
          <p:nvPr/>
        </p:nvSpPr>
        <p:spPr>
          <a:xfrm>
            <a:off x="898745" y="5047989"/>
            <a:ext cx="1371600" cy="7315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صَحٌّ</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4" name="Oval 3">
            <a:extLst>
              <a:ext uri="{FF2B5EF4-FFF2-40B4-BE49-F238E27FC236}">
                <a16:creationId xmlns:a16="http://schemas.microsoft.com/office/drawing/2014/main" id="{252B44AB-9D94-4F70-BF7E-AC10F096A264}"/>
              </a:ext>
            </a:extLst>
          </p:cNvPr>
          <p:cNvSpPr/>
          <p:nvPr/>
        </p:nvSpPr>
        <p:spPr>
          <a:xfrm>
            <a:off x="1244556" y="1641644"/>
            <a:ext cx="695341" cy="695341"/>
          </a:xfrm>
          <a:prstGeom prst="ellipse">
            <a:avLst/>
          </a:prstGeom>
          <a:noFill/>
          <a:ln w="19050">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dobe Arabic"/>
              <a:ea typeface="+mn-ea"/>
              <a:cs typeface="Adobe Arabic"/>
            </a:endParaRPr>
          </a:p>
        </p:txBody>
      </p:sp>
      <p:sp>
        <p:nvSpPr>
          <p:cNvPr id="22" name="Oval 21">
            <a:extLst>
              <a:ext uri="{FF2B5EF4-FFF2-40B4-BE49-F238E27FC236}">
                <a16:creationId xmlns:a16="http://schemas.microsoft.com/office/drawing/2014/main" id="{2475EF80-66E0-470D-A69D-C9C0759A1D25}"/>
              </a:ext>
            </a:extLst>
          </p:cNvPr>
          <p:cNvSpPr/>
          <p:nvPr/>
        </p:nvSpPr>
        <p:spPr>
          <a:xfrm>
            <a:off x="1244556" y="2499677"/>
            <a:ext cx="695341" cy="695341"/>
          </a:xfrm>
          <a:prstGeom prst="ellipse">
            <a:avLst/>
          </a:prstGeom>
          <a:noFill/>
          <a:ln w="19050">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dobe Arabic"/>
              <a:ea typeface="+mn-ea"/>
              <a:cs typeface="Adobe Arabic"/>
            </a:endParaRPr>
          </a:p>
        </p:txBody>
      </p:sp>
      <p:sp>
        <p:nvSpPr>
          <p:cNvPr id="23" name="Oval 22">
            <a:extLst>
              <a:ext uri="{FF2B5EF4-FFF2-40B4-BE49-F238E27FC236}">
                <a16:creationId xmlns:a16="http://schemas.microsoft.com/office/drawing/2014/main" id="{4828B1AA-C063-47BE-B124-3BFD8E739251}"/>
              </a:ext>
            </a:extLst>
          </p:cNvPr>
          <p:cNvSpPr/>
          <p:nvPr/>
        </p:nvSpPr>
        <p:spPr>
          <a:xfrm>
            <a:off x="2584666" y="3362906"/>
            <a:ext cx="695341" cy="695341"/>
          </a:xfrm>
          <a:prstGeom prst="ellipse">
            <a:avLst/>
          </a:prstGeom>
          <a:noFill/>
          <a:ln w="19050">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dobe Arabic"/>
              <a:ea typeface="+mn-ea"/>
              <a:cs typeface="Adobe Arabic"/>
            </a:endParaRPr>
          </a:p>
        </p:txBody>
      </p:sp>
      <p:sp>
        <p:nvSpPr>
          <p:cNvPr id="24" name="Oval 23">
            <a:extLst>
              <a:ext uri="{FF2B5EF4-FFF2-40B4-BE49-F238E27FC236}">
                <a16:creationId xmlns:a16="http://schemas.microsoft.com/office/drawing/2014/main" id="{D901C6EF-81F3-4F23-A479-B67EC333986A}"/>
              </a:ext>
            </a:extLst>
          </p:cNvPr>
          <p:cNvSpPr/>
          <p:nvPr/>
        </p:nvSpPr>
        <p:spPr>
          <a:xfrm>
            <a:off x="1233299" y="4202849"/>
            <a:ext cx="695341" cy="695341"/>
          </a:xfrm>
          <a:prstGeom prst="ellipse">
            <a:avLst/>
          </a:prstGeom>
          <a:noFill/>
          <a:ln w="19050">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dobe Arabic"/>
              <a:ea typeface="+mn-ea"/>
              <a:cs typeface="Adobe Arabic"/>
            </a:endParaRPr>
          </a:p>
        </p:txBody>
      </p:sp>
      <p:sp>
        <p:nvSpPr>
          <p:cNvPr id="25" name="Oval 24">
            <a:extLst>
              <a:ext uri="{FF2B5EF4-FFF2-40B4-BE49-F238E27FC236}">
                <a16:creationId xmlns:a16="http://schemas.microsoft.com/office/drawing/2014/main" id="{AB7F9692-03C9-4661-BDAD-0CDC09A5AD72}"/>
              </a:ext>
            </a:extLst>
          </p:cNvPr>
          <p:cNvSpPr/>
          <p:nvPr/>
        </p:nvSpPr>
        <p:spPr>
          <a:xfrm>
            <a:off x="2584666" y="5068551"/>
            <a:ext cx="695341" cy="695341"/>
          </a:xfrm>
          <a:prstGeom prst="ellipse">
            <a:avLst/>
          </a:prstGeom>
          <a:noFill/>
          <a:ln w="19050">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dobe Arabic"/>
              <a:ea typeface="+mn-ea"/>
              <a:cs typeface="Adobe Arabic"/>
            </a:endParaRPr>
          </a:p>
        </p:txBody>
      </p:sp>
    </p:spTree>
    <p:custDataLst>
      <p:tags r:id="rId1"/>
    </p:custDataLst>
    <p:extLst>
      <p:ext uri="{BB962C8B-B14F-4D97-AF65-F5344CB8AC3E}">
        <p14:creationId xmlns:p14="http://schemas.microsoft.com/office/powerpoint/2010/main" val="3145325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2" restart="whenNotActive" fill="hold" evtFilter="cancelBubble" nodeType="interactiveSeq">
                <p:stCondLst>
                  <p:cond evt="onClick" delay="0">
                    <p:tgtEl>
                      <p:spTgt spid="19"/>
                    </p:tgtEl>
                  </p:cond>
                </p:stCondLst>
                <p:endSync evt="end" delay="0">
                  <p:rtn val="all"/>
                </p:endSync>
                <p:childTnLst>
                  <p:par>
                    <p:cTn id="63" fill="hold">
                      <p:stCondLst>
                        <p:cond delay="0"/>
                      </p:stCondLst>
                      <p:childTnLst>
                        <p:par>
                          <p:cTn id="64" fill="hold">
                            <p:stCondLst>
                              <p:cond delay="0"/>
                            </p:stCondLst>
                            <p:childTnLst>
                              <p:par>
                                <p:cTn id="65" presetID="21" presetClass="entr" presetSubtype="1" fill="hold" grpId="0" nodeType="click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heel(1)">
                                      <p:cBhvr>
                                        <p:cTn id="67" dur="500"/>
                                        <p:tgtEl>
                                          <p:spTgt spid="25"/>
                                        </p:tgtEl>
                                      </p:cBhvr>
                                    </p:animEffect>
                                  </p:childTnLst>
                                </p:cTn>
                              </p:par>
                            </p:childTnLst>
                          </p:cTn>
                        </p:par>
                      </p:childTnLst>
                    </p:cTn>
                  </p:par>
                </p:childTnLst>
              </p:cTn>
              <p:nextCondLst>
                <p:cond evt="onClick" delay="0">
                  <p:tgtEl>
                    <p:spTgt spid="19"/>
                  </p:tgtEl>
                </p:cond>
              </p:nextCondLst>
            </p:seq>
            <p:seq concurrent="1" nextAc="seek">
              <p:cTn id="68" restart="whenNotActive" fill="hold" evtFilter="cancelBubble" nodeType="interactiveSeq">
                <p:stCondLst>
                  <p:cond evt="onClick" delay="0">
                    <p:tgtEl>
                      <p:spTgt spid="17"/>
                    </p:tgtEl>
                  </p:cond>
                </p:stCondLst>
                <p:endSync evt="end" delay="0">
                  <p:rtn val="all"/>
                </p:endSync>
                <p:childTnLst>
                  <p:par>
                    <p:cTn id="69" fill="hold">
                      <p:stCondLst>
                        <p:cond delay="0"/>
                      </p:stCondLst>
                      <p:childTnLst>
                        <p:par>
                          <p:cTn id="70" fill="hold">
                            <p:stCondLst>
                              <p:cond delay="0"/>
                            </p:stCondLst>
                            <p:childTnLst>
                              <p:par>
                                <p:cTn id="71" presetID="1" presetClass="emph" presetSubtype="2" fill="hold" nodeType="withEffect">
                                  <p:stCondLst>
                                    <p:cond delay="0"/>
                                  </p:stCondLst>
                                  <p:childTnLst>
                                    <p:animClr clrSpc="rgb" dir="cw">
                                      <p:cBhvr>
                                        <p:cTn id="72" dur="500" fill="hold"/>
                                        <p:tgtEl>
                                          <p:spTgt spid="17"/>
                                        </p:tgtEl>
                                        <p:attrNameLst>
                                          <p:attrName>fillcolor</p:attrName>
                                        </p:attrNameLst>
                                      </p:cBhvr>
                                      <p:to>
                                        <a:srgbClr val="C00000"/>
                                      </p:to>
                                    </p:animClr>
                                    <p:set>
                                      <p:cBhvr>
                                        <p:cTn id="73" dur="500" fill="hold"/>
                                        <p:tgtEl>
                                          <p:spTgt spid="17"/>
                                        </p:tgtEl>
                                        <p:attrNameLst>
                                          <p:attrName>fill.type</p:attrName>
                                        </p:attrNameLst>
                                      </p:cBhvr>
                                      <p:to>
                                        <p:strVal val="solid"/>
                                      </p:to>
                                    </p:set>
                                    <p:set>
                                      <p:cBhvr>
                                        <p:cTn id="74" dur="500" fill="hold"/>
                                        <p:tgtEl>
                                          <p:spTgt spid="17"/>
                                        </p:tgtEl>
                                        <p:attrNameLst>
                                          <p:attrName>fill.on</p:attrName>
                                        </p:attrNameLst>
                                      </p:cBhvr>
                                      <p:to>
                                        <p:strVal val="true"/>
                                      </p:to>
                                    </p:set>
                                  </p:childTnLst>
                                </p:cTn>
                              </p:par>
                              <p:par>
                                <p:cTn id="75" presetID="3" presetClass="emph" presetSubtype="2" fill="hold" grpId="1" nodeType="withEffect">
                                  <p:stCondLst>
                                    <p:cond delay="0"/>
                                  </p:stCondLst>
                                  <p:childTnLst>
                                    <p:animClr clrSpc="rgb" dir="cw">
                                      <p:cBhvr override="childStyle">
                                        <p:cTn id="76" dur="500" fill="hold"/>
                                        <p:tgtEl>
                                          <p:spTgt spid="17"/>
                                        </p:tgtEl>
                                        <p:attrNameLst>
                                          <p:attrName>style.color</p:attrName>
                                        </p:attrNameLst>
                                      </p:cBhvr>
                                      <p:to>
                                        <a:srgbClr val="FFFFFF"/>
                                      </p:to>
                                    </p:animClr>
                                  </p:childTnLst>
                                </p:cTn>
                              </p:par>
                            </p:childTnLst>
                          </p:cTn>
                        </p:par>
                      </p:childTnLst>
                    </p:cTn>
                  </p:par>
                </p:childTnLst>
              </p:cTn>
              <p:nextCondLst>
                <p:cond evt="onClick" delay="0">
                  <p:tgtEl>
                    <p:spTgt spid="17"/>
                  </p:tgtEl>
                </p:cond>
              </p:nextCondLst>
            </p:seq>
            <p:seq concurrent="1" nextAc="seek">
              <p:cTn id="77" restart="whenNotActive" fill="hold" evtFilter="cancelBubble" nodeType="interactiveSeq">
                <p:stCondLst>
                  <p:cond evt="onClick" delay="0">
                    <p:tgtEl>
                      <p:spTgt spid="16"/>
                    </p:tgtEl>
                  </p:cond>
                </p:stCondLst>
                <p:endSync evt="end" delay="0">
                  <p:rtn val="all"/>
                </p:endSync>
                <p:childTnLst>
                  <p:par>
                    <p:cTn id="78" fill="hold">
                      <p:stCondLst>
                        <p:cond delay="0"/>
                      </p:stCondLst>
                      <p:childTnLst>
                        <p:par>
                          <p:cTn id="79" fill="hold">
                            <p:stCondLst>
                              <p:cond delay="0"/>
                            </p:stCondLst>
                            <p:childTnLst>
                              <p:par>
                                <p:cTn id="80" presetID="1" presetClass="emph" presetSubtype="2" fill="hold" nodeType="withEffect">
                                  <p:stCondLst>
                                    <p:cond delay="0"/>
                                  </p:stCondLst>
                                  <p:childTnLst>
                                    <p:animClr clrSpc="rgb" dir="cw">
                                      <p:cBhvr>
                                        <p:cTn id="81" dur="500" fill="hold"/>
                                        <p:tgtEl>
                                          <p:spTgt spid="16"/>
                                        </p:tgtEl>
                                        <p:attrNameLst>
                                          <p:attrName>fillcolor</p:attrName>
                                        </p:attrNameLst>
                                      </p:cBhvr>
                                      <p:to>
                                        <a:srgbClr val="C00000"/>
                                      </p:to>
                                    </p:animClr>
                                    <p:set>
                                      <p:cBhvr>
                                        <p:cTn id="82" dur="500" fill="hold"/>
                                        <p:tgtEl>
                                          <p:spTgt spid="16"/>
                                        </p:tgtEl>
                                        <p:attrNameLst>
                                          <p:attrName>fill.type</p:attrName>
                                        </p:attrNameLst>
                                      </p:cBhvr>
                                      <p:to>
                                        <p:strVal val="solid"/>
                                      </p:to>
                                    </p:set>
                                    <p:set>
                                      <p:cBhvr>
                                        <p:cTn id="83" dur="500" fill="hold"/>
                                        <p:tgtEl>
                                          <p:spTgt spid="16"/>
                                        </p:tgtEl>
                                        <p:attrNameLst>
                                          <p:attrName>fill.on</p:attrName>
                                        </p:attrNameLst>
                                      </p:cBhvr>
                                      <p:to>
                                        <p:strVal val="true"/>
                                      </p:to>
                                    </p:set>
                                  </p:childTnLst>
                                </p:cTn>
                              </p:par>
                              <p:par>
                                <p:cTn id="84" presetID="3" presetClass="emph" presetSubtype="2" fill="hold" grpId="1" nodeType="withEffect">
                                  <p:stCondLst>
                                    <p:cond delay="0"/>
                                  </p:stCondLst>
                                  <p:childTnLst>
                                    <p:animClr clrSpc="rgb" dir="cw">
                                      <p:cBhvr override="childStyle">
                                        <p:cTn id="85" dur="500" fill="hold"/>
                                        <p:tgtEl>
                                          <p:spTgt spid="16"/>
                                        </p:tgtEl>
                                        <p:attrNameLst>
                                          <p:attrName>style.color</p:attrName>
                                        </p:attrNameLst>
                                      </p:cBhvr>
                                      <p:to>
                                        <a:srgbClr val="FFFFFF"/>
                                      </p:to>
                                    </p:animClr>
                                  </p:childTnLst>
                                </p:cTn>
                              </p:par>
                            </p:childTnLst>
                          </p:cTn>
                        </p:par>
                      </p:childTnLst>
                    </p:cTn>
                  </p:par>
                </p:childTnLst>
              </p:cTn>
              <p:nextCondLst>
                <p:cond evt="onClick" delay="0">
                  <p:tgtEl>
                    <p:spTgt spid="16"/>
                  </p:tgtEl>
                </p:cond>
              </p:nextCondLst>
            </p:seq>
            <p:seq concurrent="1" nextAc="seek">
              <p:cTn id="86" restart="whenNotActive" fill="hold" evtFilter="cancelBubble" nodeType="interactiveSeq">
                <p:stCondLst>
                  <p:cond evt="onClick" delay="0">
                    <p:tgtEl>
                      <p:spTgt spid="13"/>
                    </p:tgtEl>
                  </p:cond>
                </p:stCondLst>
                <p:endSync evt="end" delay="0">
                  <p:rtn val="all"/>
                </p:endSync>
                <p:childTnLst>
                  <p:par>
                    <p:cTn id="87" fill="hold">
                      <p:stCondLst>
                        <p:cond delay="0"/>
                      </p:stCondLst>
                      <p:childTnLst>
                        <p:par>
                          <p:cTn id="88" fill="hold">
                            <p:stCondLst>
                              <p:cond delay="0"/>
                            </p:stCondLst>
                            <p:childTnLst>
                              <p:par>
                                <p:cTn id="89" presetID="1" presetClass="emph" presetSubtype="2" fill="hold" nodeType="withEffect">
                                  <p:stCondLst>
                                    <p:cond delay="0"/>
                                  </p:stCondLst>
                                  <p:childTnLst>
                                    <p:animClr clrSpc="rgb" dir="cw">
                                      <p:cBhvr>
                                        <p:cTn id="90" dur="500" fill="hold"/>
                                        <p:tgtEl>
                                          <p:spTgt spid="13"/>
                                        </p:tgtEl>
                                        <p:attrNameLst>
                                          <p:attrName>fillcolor</p:attrName>
                                        </p:attrNameLst>
                                      </p:cBhvr>
                                      <p:to>
                                        <a:srgbClr val="C00000"/>
                                      </p:to>
                                    </p:animClr>
                                    <p:set>
                                      <p:cBhvr>
                                        <p:cTn id="91" dur="500" fill="hold"/>
                                        <p:tgtEl>
                                          <p:spTgt spid="13"/>
                                        </p:tgtEl>
                                        <p:attrNameLst>
                                          <p:attrName>fill.type</p:attrName>
                                        </p:attrNameLst>
                                      </p:cBhvr>
                                      <p:to>
                                        <p:strVal val="solid"/>
                                      </p:to>
                                    </p:set>
                                    <p:set>
                                      <p:cBhvr>
                                        <p:cTn id="92" dur="500" fill="hold"/>
                                        <p:tgtEl>
                                          <p:spTgt spid="13"/>
                                        </p:tgtEl>
                                        <p:attrNameLst>
                                          <p:attrName>fill.on</p:attrName>
                                        </p:attrNameLst>
                                      </p:cBhvr>
                                      <p:to>
                                        <p:strVal val="true"/>
                                      </p:to>
                                    </p:set>
                                  </p:childTnLst>
                                </p:cTn>
                              </p:par>
                              <p:par>
                                <p:cTn id="93" presetID="3" presetClass="emph" presetSubtype="2" fill="hold" grpId="1" nodeType="withEffect">
                                  <p:stCondLst>
                                    <p:cond delay="0"/>
                                  </p:stCondLst>
                                  <p:childTnLst>
                                    <p:animClr clrSpc="rgb" dir="cw">
                                      <p:cBhvr override="childStyle">
                                        <p:cTn id="94" dur="500" fill="hold"/>
                                        <p:tgtEl>
                                          <p:spTgt spid="13"/>
                                        </p:tgtEl>
                                        <p:attrNameLst>
                                          <p:attrName>style.color</p:attrName>
                                        </p:attrNameLst>
                                      </p:cBhvr>
                                      <p:to>
                                        <a:srgbClr val="FFFFFF"/>
                                      </p:to>
                                    </p:animClr>
                                  </p:childTnLst>
                                </p:cTn>
                              </p:par>
                            </p:childTnLst>
                          </p:cTn>
                        </p:par>
                      </p:childTnLst>
                    </p:cTn>
                  </p:par>
                </p:childTnLst>
              </p:cTn>
              <p:nextCondLst>
                <p:cond evt="onClick" delay="0">
                  <p:tgtEl>
                    <p:spTgt spid="13"/>
                  </p:tgtEl>
                </p:cond>
              </p:nextCondLst>
            </p:seq>
            <p:seq concurrent="1" nextAc="seek">
              <p:cTn id="95" restart="whenNotActive" fill="hold" evtFilter="cancelBubble" nodeType="interactiveSeq">
                <p:stCondLst>
                  <p:cond evt="onClick" delay="0">
                    <p:tgtEl>
                      <p:spTgt spid="11"/>
                    </p:tgtEl>
                  </p:cond>
                </p:stCondLst>
                <p:endSync evt="end" delay="0">
                  <p:rtn val="all"/>
                </p:endSync>
                <p:childTnLst>
                  <p:par>
                    <p:cTn id="96" fill="hold">
                      <p:stCondLst>
                        <p:cond delay="0"/>
                      </p:stCondLst>
                      <p:childTnLst>
                        <p:par>
                          <p:cTn id="97" fill="hold">
                            <p:stCondLst>
                              <p:cond delay="0"/>
                            </p:stCondLst>
                            <p:childTnLst>
                              <p:par>
                                <p:cTn id="98" presetID="1" presetClass="emph" presetSubtype="2" fill="hold" nodeType="withEffect">
                                  <p:stCondLst>
                                    <p:cond delay="0"/>
                                  </p:stCondLst>
                                  <p:childTnLst>
                                    <p:animClr clrSpc="rgb" dir="cw">
                                      <p:cBhvr>
                                        <p:cTn id="99" dur="500" fill="hold"/>
                                        <p:tgtEl>
                                          <p:spTgt spid="11"/>
                                        </p:tgtEl>
                                        <p:attrNameLst>
                                          <p:attrName>fillcolor</p:attrName>
                                        </p:attrNameLst>
                                      </p:cBhvr>
                                      <p:to>
                                        <a:srgbClr val="C00000"/>
                                      </p:to>
                                    </p:animClr>
                                    <p:set>
                                      <p:cBhvr>
                                        <p:cTn id="100" dur="500" fill="hold"/>
                                        <p:tgtEl>
                                          <p:spTgt spid="11"/>
                                        </p:tgtEl>
                                        <p:attrNameLst>
                                          <p:attrName>fill.type</p:attrName>
                                        </p:attrNameLst>
                                      </p:cBhvr>
                                      <p:to>
                                        <p:strVal val="solid"/>
                                      </p:to>
                                    </p:set>
                                    <p:set>
                                      <p:cBhvr>
                                        <p:cTn id="101" dur="500" fill="hold"/>
                                        <p:tgtEl>
                                          <p:spTgt spid="11"/>
                                        </p:tgtEl>
                                        <p:attrNameLst>
                                          <p:attrName>fill.on</p:attrName>
                                        </p:attrNameLst>
                                      </p:cBhvr>
                                      <p:to>
                                        <p:strVal val="true"/>
                                      </p:to>
                                    </p:set>
                                  </p:childTnLst>
                                </p:cTn>
                              </p:par>
                              <p:par>
                                <p:cTn id="102" presetID="3" presetClass="emph" presetSubtype="2" fill="hold" grpId="1" nodeType="withEffect">
                                  <p:stCondLst>
                                    <p:cond delay="0"/>
                                  </p:stCondLst>
                                  <p:childTnLst>
                                    <p:animClr clrSpc="rgb" dir="cw">
                                      <p:cBhvr override="childStyle">
                                        <p:cTn id="103" dur="500" fill="hold"/>
                                        <p:tgtEl>
                                          <p:spTgt spid="11"/>
                                        </p:tgtEl>
                                        <p:attrNameLst>
                                          <p:attrName>style.color</p:attrName>
                                        </p:attrNameLst>
                                      </p:cBhvr>
                                      <p:to>
                                        <a:srgbClr val="FFFFFF"/>
                                      </p:to>
                                    </p:animClr>
                                  </p:childTnLst>
                                </p:cTn>
                              </p:par>
                            </p:childTnLst>
                          </p:cTn>
                        </p:par>
                      </p:childTnLst>
                    </p:cTn>
                  </p:par>
                </p:childTnLst>
              </p:cTn>
              <p:nextCondLst>
                <p:cond evt="onClick" delay="0">
                  <p:tgtEl>
                    <p:spTgt spid="11"/>
                  </p:tgtEl>
                </p:cond>
              </p:nextCondLst>
            </p:seq>
            <p:seq concurrent="1" nextAc="seek">
              <p:cTn id="104" restart="whenNotActive" fill="hold" evtFilter="cancelBubble" nodeType="interactiveSeq">
                <p:stCondLst>
                  <p:cond evt="onClick" delay="0">
                    <p:tgtEl>
                      <p:spTgt spid="12"/>
                    </p:tgtEl>
                  </p:cond>
                </p:stCondLst>
                <p:endSync evt="end" delay="0">
                  <p:rtn val="all"/>
                </p:endSync>
                <p:childTnLst>
                  <p:par>
                    <p:cTn id="105" fill="hold">
                      <p:stCondLst>
                        <p:cond delay="0"/>
                      </p:stCondLst>
                      <p:childTnLst>
                        <p:par>
                          <p:cTn id="106" fill="hold">
                            <p:stCondLst>
                              <p:cond delay="0"/>
                            </p:stCondLst>
                            <p:childTnLst>
                              <p:par>
                                <p:cTn id="107" presetID="21" presetClass="entr" presetSubtype="1" fill="hold" grpId="0" nodeType="clickEffect">
                                  <p:stCondLst>
                                    <p:cond delay="0"/>
                                  </p:stCondLst>
                                  <p:childTnLst>
                                    <p:set>
                                      <p:cBhvr>
                                        <p:cTn id="108" dur="1" fill="hold">
                                          <p:stCondLst>
                                            <p:cond delay="0"/>
                                          </p:stCondLst>
                                        </p:cTn>
                                        <p:tgtEl>
                                          <p:spTgt spid="4"/>
                                        </p:tgtEl>
                                        <p:attrNameLst>
                                          <p:attrName>style.visibility</p:attrName>
                                        </p:attrNameLst>
                                      </p:cBhvr>
                                      <p:to>
                                        <p:strVal val="visible"/>
                                      </p:to>
                                    </p:set>
                                    <p:animEffect transition="in" filter="wheel(1)">
                                      <p:cBhvr>
                                        <p:cTn id="109" dur="500"/>
                                        <p:tgtEl>
                                          <p:spTgt spid="4"/>
                                        </p:tgtEl>
                                      </p:cBhvr>
                                    </p:animEffect>
                                  </p:childTnLst>
                                </p:cTn>
                              </p:par>
                            </p:childTnLst>
                          </p:cTn>
                        </p:par>
                      </p:childTnLst>
                    </p:cTn>
                  </p:par>
                </p:childTnLst>
              </p:cTn>
              <p:nextCondLst>
                <p:cond evt="onClick" delay="0">
                  <p:tgtEl>
                    <p:spTgt spid="12"/>
                  </p:tgtEl>
                </p:cond>
              </p:nextCondLst>
            </p:seq>
            <p:seq concurrent="1" nextAc="seek">
              <p:cTn id="110" restart="whenNotActive" fill="hold" evtFilter="cancelBubble" nodeType="interactiveSeq">
                <p:stCondLst>
                  <p:cond evt="onClick" delay="0">
                    <p:tgtEl>
                      <p:spTgt spid="14"/>
                    </p:tgtEl>
                  </p:cond>
                </p:stCondLst>
                <p:endSync evt="end" delay="0">
                  <p:rtn val="all"/>
                </p:endSync>
                <p:childTnLst>
                  <p:par>
                    <p:cTn id="111" fill="hold">
                      <p:stCondLst>
                        <p:cond delay="0"/>
                      </p:stCondLst>
                      <p:childTnLst>
                        <p:par>
                          <p:cTn id="112" fill="hold">
                            <p:stCondLst>
                              <p:cond delay="0"/>
                            </p:stCondLst>
                            <p:childTnLst>
                              <p:par>
                                <p:cTn id="113" presetID="21" presetClass="entr" presetSubtype="1" fill="hold" grpId="0" nodeType="clickEffect">
                                  <p:stCondLst>
                                    <p:cond delay="0"/>
                                  </p:stCondLst>
                                  <p:childTnLst>
                                    <p:set>
                                      <p:cBhvr>
                                        <p:cTn id="114" dur="1" fill="hold">
                                          <p:stCondLst>
                                            <p:cond delay="0"/>
                                          </p:stCondLst>
                                        </p:cTn>
                                        <p:tgtEl>
                                          <p:spTgt spid="22"/>
                                        </p:tgtEl>
                                        <p:attrNameLst>
                                          <p:attrName>style.visibility</p:attrName>
                                        </p:attrNameLst>
                                      </p:cBhvr>
                                      <p:to>
                                        <p:strVal val="visible"/>
                                      </p:to>
                                    </p:set>
                                    <p:animEffect transition="in" filter="wheel(1)">
                                      <p:cBhvr>
                                        <p:cTn id="115" dur="500"/>
                                        <p:tgtEl>
                                          <p:spTgt spid="22"/>
                                        </p:tgtEl>
                                      </p:cBhvr>
                                    </p:animEffect>
                                  </p:childTnLst>
                                </p:cTn>
                              </p:par>
                            </p:childTnLst>
                          </p:cTn>
                        </p:par>
                      </p:childTnLst>
                    </p:cTn>
                  </p:par>
                </p:childTnLst>
              </p:cTn>
              <p:nextCondLst>
                <p:cond evt="onClick" delay="0">
                  <p:tgtEl>
                    <p:spTgt spid="14"/>
                  </p:tgtEl>
                </p:cond>
              </p:nextCondLst>
            </p:seq>
            <p:seq concurrent="1" nextAc="seek">
              <p:cTn id="116" restart="whenNotActive" fill="hold" evtFilter="cancelBubble" nodeType="interactiveSeq">
                <p:stCondLst>
                  <p:cond evt="onClick" delay="0">
                    <p:tgtEl>
                      <p:spTgt spid="15"/>
                    </p:tgtEl>
                  </p:cond>
                </p:stCondLst>
                <p:endSync evt="end" delay="0">
                  <p:rtn val="all"/>
                </p:endSync>
                <p:childTnLst>
                  <p:par>
                    <p:cTn id="117" fill="hold">
                      <p:stCondLst>
                        <p:cond delay="0"/>
                      </p:stCondLst>
                      <p:childTnLst>
                        <p:par>
                          <p:cTn id="118" fill="hold">
                            <p:stCondLst>
                              <p:cond delay="0"/>
                            </p:stCondLst>
                            <p:childTnLst>
                              <p:par>
                                <p:cTn id="119" presetID="21" presetClass="entr" presetSubtype="1" fill="hold" grpId="0" nodeType="clickEffect">
                                  <p:stCondLst>
                                    <p:cond delay="0"/>
                                  </p:stCondLst>
                                  <p:childTnLst>
                                    <p:set>
                                      <p:cBhvr>
                                        <p:cTn id="120" dur="1" fill="hold">
                                          <p:stCondLst>
                                            <p:cond delay="0"/>
                                          </p:stCondLst>
                                        </p:cTn>
                                        <p:tgtEl>
                                          <p:spTgt spid="23"/>
                                        </p:tgtEl>
                                        <p:attrNameLst>
                                          <p:attrName>style.visibility</p:attrName>
                                        </p:attrNameLst>
                                      </p:cBhvr>
                                      <p:to>
                                        <p:strVal val="visible"/>
                                      </p:to>
                                    </p:set>
                                    <p:animEffect transition="in" filter="wheel(1)">
                                      <p:cBhvr>
                                        <p:cTn id="121" dur="500"/>
                                        <p:tgtEl>
                                          <p:spTgt spid="23"/>
                                        </p:tgtEl>
                                      </p:cBhvr>
                                    </p:animEffect>
                                  </p:childTnLst>
                                </p:cTn>
                              </p:par>
                            </p:childTnLst>
                          </p:cTn>
                        </p:par>
                      </p:childTnLst>
                    </p:cTn>
                  </p:par>
                </p:childTnLst>
              </p:cTn>
              <p:nextCondLst>
                <p:cond evt="onClick" delay="0">
                  <p:tgtEl>
                    <p:spTgt spid="15"/>
                  </p:tgtEl>
                </p:cond>
              </p:nextCondLst>
            </p:seq>
            <p:seq concurrent="1" nextAc="seek">
              <p:cTn id="122" restart="whenNotActive" fill="hold" evtFilter="cancelBubble" nodeType="interactiveSeq">
                <p:stCondLst>
                  <p:cond evt="onClick" delay="0">
                    <p:tgtEl>
                      <p:spTgt spid="18"/>
                    </p:tgtEl>
                  </p:cond>
                </p:stCondLst>
                <p:endSync evt="end" delay="0">
                  <p:rtn val="all"/>
                </p:endSync>
                <p:childTnLst>
                  <p:par>
                    <p:cTn id="123" fill="hold">
                      <p:stCondLst>
                        <p:cond delay="0"/>
                      </p:stCondLst>
                      <p:childTnLst>
                        <p:par>
                          <p:cTn id="124" fill="hold">
                            <p:stCondLst>
                              <p:cond delay="0"/>
                            </p:stCondLst>
                            <p:childTnLst>
                              <p:par>
                                <p:cTn id="125" presetID="21" presetClass="entr" presetSubtype="1" fill="hold" grpId="0" nodeType="clickEffect">
                                  <p:stCondLst>
                                    <p:cond delay="0"/>
                                  </p:stCondLst>
                                  <p:childTnLst>
                                    <p:set>
                                      <p:cBhvr>
                                        <p:cTn id="126" dur="1" fill="hold">
                                          <p:stCondLst>
                                            <p:cond delay="0"/>
                                          </p:stCondLst>
                                        </p:cTn>
                                        <p:tgtEl>
                                          <p:spTgt spid="24"/>
                                        </p:tgtEl>
                                        <p:attrNameLst>
                                          <p:attrName>style.visibility</p:attrName>
                                        </p:attrNameLst>
                                      </p:cBhvr>
                                      <p:to>
                                        <p:strVal val="visible"/>
                                      </p:to>
                                    </p:set>
                                    <p:animEffect transition="in" filter="wheel(1)">
                                      <p:cBhvr>
                                        <p:cTn id="127" dur="500"/>
                                        <p:tgtEl>
                                          <p:spTgt spid="24"/>
                                        </p:tgtEl>
                                      </p:cBhvr>
                                    </p:animEffect>
                                  </p:childTnLst>
                                </p:cTn>
                              </p:par>
                            </p:childTnLst>
                          </p:cTn>
                        </p:par>
                      </p:childTnLst>
                    </p:cTn>
                  </p:par>
                </p:childTnLst>
              </p:cTn>
              <p:nextCondLst>
                <p:cond evt="onClick" delay="0">
                  <p:tgtEl>
                    <p:spTgt spid="18"/>
                  </p:tgtEl>
                </p:cond>
              </p:nextCondLst>
            </p:seq>
            <p:seq concurrent="1" nextAc="seek">
              <p:cTn id="128" restart="whenNotActive" fill="hold" evtFilter="cancelBubble" nodeType="interactiveSeq">
                <p:stCondLst>
                  <p:cond evt="onClick" delay="0">
                    <p:tgtEl>
                      <p:spTgt spid="20"/>
                    </p:tgtEl>
                  </p:cond>
                </p:stCondLst>
                <p:endSync evt="end" delay="0">
                  <p:rtn val="all"/>
                </p:endSync>
                <p:childTnLst>
                  <p:par>
                    <p:cTn id="129" fill="hold">
                      <p:stCondLst>
                        <p:cond delay="0"/>
                      </p:stCondLst>
                      <p:childTnLst>
                        <p:par>
                          <p:cTn id="130" fill="hold">
                            <p:stCondLst>
                              <p:cond delay="0"/>
                            </p:stCondLst>
                            <p:childTnLst>
                              <p:par>
                                <p:cTn id="131" presetID="1" presetClass="emph" presetSubtype="2" fill="hold" nodeType="withEffect">
                                  <p:stCondLst>
                                    <p:cond delay="0"/>
                                  </p:stCondLst>
                                  <p:childTnLst>
                                    <p:animClr clrSpc="rgb" dir="cw">
                                      <p:cBhvr>
                                        <p:cTn id="132" dur="500" fill="hold"/>
                                        <p:tgtEl>
                                          <p:spTgt spid="20"/>
                                        </p:tgtEl>
                                        <p:attrNameLst>
                                          <p:attrName>fillcolor</p:attrName>
                                        </p:attrNameLst>
                                      </p:cBhvr>
                                      <p:to>
                                        <a:srgbClr val="C00000"/>
                                      </p:to>
                                    </p:animClr>
                                    <p:set>
                                      <p:cBhvr>
                                        <p:cTn id="133" dur="500" fill="hold"/>
                                        <p:tgtEl>
                                          <p:spTgt spid="20"/>
                                        </p:tgtEl>
                                        <p:attrNameLst>
                                          <p:attrName>fill.type</p:attrName>
                                        </p:attrNameLst>
                                      </p:cBhvr>
                                      <p:to>
                                        <p:strVal val="solid"/>
                                      </p:to>
                                    </p:set>
                                    <p:set>
                                      <p:cBhvr>
                                        <p:cTn id="134" dur="500" fill="hold"/>
                                        <p:tgtEl>
                                          <p:spTgt spid="20"/>
                                        </p:tgtEl>
                                        <p:attrNameLst>
                                          <p:attrName>fill.on</p:attrName>
                                        </p:attrNameLst>
                                      </p:cBhvr>
                                      <p:to>
                                        <p:strVal val="true"/>
                                      </p:to>
                                    </p:set>
                                  </p:childTnLst>
                                </p:cTn>
                              </p:par>
                              <p:par>
                                <p:cTn id="135" presetID="3" presetClass="emph" presetSubtype="2" fill="hold" grpId="1" nodeType="withEffect">
                                  <p:stCondLst>
                                    <p:cond delay="0"/>
                                  </p:stCondLst>
                                  <p:childTnLst>
                                    <p:animClr clrSpc="rgb" dir="cw">
                                      <p:cBhvr override="childStyle">
                                        <p:cTn id="136" dur="500" fill="hold"/>
                                        <p:tgtEl>
                                          <p:spTgt spid="20"/>
                                        </p:tgtEl>
                                        <p:attrNameLst>
                                          <p:attrName>style.color</p:attrName>
                                        </p:attrNameLst>
                                      </p:cBhvr>
                                      <p:to>
                                        <a:srgbClr val="FFFFFF"/>
                                      </p:to>
                                    </p:animClr>
                                  </p:childTnLst>
                                </p:cTn>
                              </p:par>
                            </p:childTnLst>
                          </p:cTn>
                        </p:par>
                      </p:childTnLst>
                    </p:cTn>
                  </p:par>
                </p:childTnLst>
              </p:cTn>
              <p:nextCondLst>
                <p:cond evt="onClick" delay="0">
                  <p:tgtEl>
                    <p:spTgt spid="20"/>
                  </p:tgtEl>
                </p:cond>
              </p:nextCondLst>
            </p:seq>
          </p:childTnLst>
        </p:cTn>
      </p:par>
    </p:tnLst>
    <p:bldLst>
      <p:bldP spid="3" grpId="0" animBg="1"/>
      <p:bldP spid="6" grpId="0" animBg="1"/>
      <p:bldP spid="8" grpId="0" animBg="1"/>
      <p:bldP spid="9" grpId="0" animBg="1"/>
      <p:bldP spid="10" grpId="0" animBg="1"/>
      <p:bldP spid="11" grpId="0" animBg="1"/>
      <p:bldP spid="11" grpId="1" animBg="1"/>
      <p:bldP spid="12" grpId="0" animBg="1"/>
      <p:bldP spid="13" grpId="0" animBg="1"/>
      <p:bldP spid="13" grpId="1" animBg="1"/>
      <p:bldP spid="14" grpId="0" animBg="1"/>
      <p:bldP spid="15" grpId="0" animBg="1"/>
      <p:bldP spid="16" grpId="0" animBg="1"/>
      <p:bldP spid="16" grpId="1" animBg="1"/>
      <p:bldP spid="17" grpId="0" animBg="1"/>
      <p:bldP spid="17" grpId="1" animBg="1"/>
      <p:bldP spid="18" grpId="0" animBg="1"/>
      <p:bldP spid="19" grpId="0" animBg="1"/>
      <p:bldP spid="20" grpId="0" animBg="1"/>
      <p:bldP spid="20" grpId="1" animBg="1"/>
      <p:bldP spid="4" grpId="0" animBg="1"/>
      <p:bldP spid="22" grpId="0" animBg="1"/>
      <p:bldP spid="23" grpId="0" animBg="1"/>
      <p:bldP spid="24" grpId="0" animBg="1"/>
      <p:bldP spid="2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1949</Words>
  <Application>Microsoft Office PowerPoint</Application>
  <PresentationFormat>Widescreen</PresentationFormat>
  <Paragraphs>224</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Adobe Arabic</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Fatima Kammoun</dc:creator>
  <cp:lastModifiedBy>Samia Ghorayeb</cp:lastModifiedBy>
  <cp:revision>3</cp:revision>
  <dcterms:created xsi:type="dcterms:W3CDTF">2021-10-14T14:36:25Z</dcterms:created>
  <dcterms:modified xsi:type="dcterms:W3CDTF">2022-02-27T10:54:15Z</dcterms:modified>
</cp:coreProperties>
</file>