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notesSlides/notesSlide14.xml" ContentType="application/vnd.openxmlformats-officedocument.presentationml.notesSlide+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335" r:id="rId2"/>
    <p:sldId id="1911" r:id="rId3"/>
    <p:sldId id="1943" r:id="rId4"/>
    <p:sldId id="1913" r:id="rId5"/>
    <p:sldId id="1744" r:id="rId6"/>
    <p:sldId id="1745" r:id="rId7"/>
    <p:sldId id="1914" r:id="rId8"/>
    <p:sldId id="1915" r:id="rId9"/>
    <p:sldId id="1916" r:id="rId10"/>
    <p:sldId id="1748" r:id="rId11"/>
    <p:sldId id="1917" r:id="rId12"/>
    <p:sldId id="1918" r:id="rId13"/>
    <p:sldId id="1919" r:id="rId14"/>
    <p:sldId id="1920" r:id="rId15"/>
    <p:sldId id="1921" r:id="rId16"/>
    <p:sldId id="1922" r:id="rId17"/>
    <p:sldId id="1761" r:id="rId18"/>
    <p:sldId id="1147" r:id="rId19"/>
    <p:sldId id="193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8076" autoAdjust="0"/>
  </p:normalViewPr>
  <p:slideViewPr>
    <p:cSldViewPr snapToGrid="0">
      <p:cViewPr varScale="1">
        <p:scale>
          <a:sx n="55" d="100"/>
          <a:sy n="55" d="100"/>
        </p:scale>
        <p:origin x="1742" y="43"/>
      </p:cViewPr>
      <p:guideLst/>
    </p:cSldViewPr>
  </p:slideViewPr>
  <p:notesTextViewPr>
    <p:cViewPr>
      <p:scale>
        <a:sx n="1" d="1"/>
        <a:sy n="1" d="1"/>
      </p:scale>
      <p:origin x="0" y="-28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201CD-30A9-4503-AC0A-3AB1F50D6663}"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9D51C-0E7B-4791-B1AF-C151EA45B003}" type="slidenum">
              <a:rPr lang="en-US" smtClean="0"/>
              <a:t>‹#›</a:t>
            </a:fld>
            <a:endParaRPr lang="en-US"/>
          </a:p>
        </p:txBody>
      </p:sp>
    </p:spTree>
    <p:extLst>
      <p:ext uri="{BB962C8B-B14F-4D97-AF65-F5344CB8AC3E}">
        <p14:creationId xmlns:p14="http://schemas.microsoft.com/office/powerpoint/2010/main" val="709806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dirty="0">
              <a:cs typeface="Adobe Arabic" panose="02040503050201020203" pitchFamily="18" charset="-78"/>
            </a:endParaRPr>
          </a:p>
        </p:txBody>
      </p:sp>
    </p:spTree>
    <p:extLst>
      <p:ext uri="{BB962C8B-B14F-4D97-AF65-F5344CB8AC3E}">
        <p14:creationId xmlns:p14="http://schemas.microsoft.com/office/powerpoint/2010/main" val="4289080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كِتابٌ- هَلْ أَسْمَعُ ت أوْ ط؟ ت</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في أَوَّلِ الكلمة، وَسَطها، أوْ آخِرِها؟ في وَسَطِ الكلمة.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حَرْفِ التّاءِ الْمُناسِبِ لِأُكْمِلَ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مِعْطَفٌ- هَلْ أَسْمَعُ ت أوْ ط؟ ط</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في أَوَّلِ الكلمة، وَسَطها، أوْ آخِرِها؟ في وَسَطِ الكلمة.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حَرْفِ الطّاءِ الْمُناسِبِ لِأُكْمِلَ الْكَلِمَةَ.</a:t>
            </a:r>
          </a:p>
        </p:txBody>
      </p:sp>
    </p:spTree>
    <p:extLst>
      <p:ext uri="{BB962C8B-B14F-4D97-AF65-F5344CB8AC3E}">
        <p14:creationId xmlns:p14="http://schemas.microsoft.com/office/powerpoint/2010/main" val="187515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بَيْروتُ- هَلْ أَسْمَعُ ت أوْ ط؟ ت</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في أَوَّلِ الكلمة، وَسَطها، أوْ آخِرِها؟ في آخِرِ الكلمة.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حَرْفِ التّاءِ الْمُناسِبِ لِأُكْمِلَ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بِساطٌ- هَلْ أَسْمَعُ ت أوْ ط؟ ط</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في أَوَّلِ الكلمة، وَسَطها، أوْ آخِرِها؟ في أخِرِ الكلمة.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حَرْفِ الطّاءِ الْمُناسِبِ لِأُكْمِلَ الْكَلِمَةَ.</a:t>
            </a:r>
          </a:p>
        </p:txBody>
      </p:sp>
    </p:spTree>
    <p:extLst>
      <p:ext uri="{BB962C8B-B14F-4D97-AF65-F5344CB8AC3E}">
        <p14:creationId xmlns:p14="http://schemas.microsoft.com/office/powerpoint/2010/main" val="3586862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تَمْرٌ.</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 الْحُرْفَ الْمُناسِبَ لِأُكْمِلَ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طاووس.</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الْحَرْفِ الْمُناسِبِ لِأُكْمِلَ الْكَلِمَةَ</a:t>
            </a:r>
          </a:p>
        </p:txBody>
      </p:sp>
    </p:spTree>
    <p:extLst>
      <p:ext uri="{BB962C8B-B14F-4D97-AF65-F5344CB8AC3E}">
        <p14:creationId xmlns:p14="http://schemas.microsoft.com/office/powerpoint/2010/main" val="59603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بُرْتُقالٌ-  أكْتُبُ الْحَرْفَ الْمُناسِبَ لِأُكْمِلَ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قِطَّة.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الْحَرْفِ الْمُناسِبِ لِأُكْمِلَ الْكَلِمَةَ. </a:t>
            </a:r>
          </a:p>
        </p:txBody>
      </p:sp>
    </p:spTree>
    <p:extLst>
      <p:ext uri="{BB962C8B-B14F-4D97-AF65-F5344CB8AC3E}">
        <p14:creationId xmlns:p14="http://schemas.microsoft.com/office/powerpoint/2010/main" val="1240451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بَيْتٌ؟َ</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الْحَرْفَ الْمُناسِبَ لِأُكْمِلَ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خَيْطٌ.</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الْحَرْفِ الْمُناسِبِ لِأُكْمِلَ الْكَلِمَةَ.</a:t>
            </a:r>
          </a:p>
        </p:txBody>
      </p:sp>
    </p:spTree>
    <p:extLst>
      <p:ext uri="{BB962C8B-B14F-4D97-AF65-F5344CB8AC3E}">
        <p14:creationId xmlns:p14="http://schemas.microsoft.com/office/powerpoint/2010/main" val="4233757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الْحَرْفَ الْمُناسِبَ لِأُكْمِلَ الْكَلِمَات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اسمعوا جيّدًا حتى تعرفوا الحرف الناقص تاء أو طاء:</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صارَتْ لينُ مِثْلَ أَهْلِ الْقَرْيَةِ، تحبُّ قطاف الْخُضْراواتِ وَالْفاكِهَةَ، تَغْسِلُها وَتَأْكُلُها بِشَهِيَّةٍ، وَتَشْرَبُ الْحَليبَ الطّازجَ... </a:t>
            </a:r>
          </a:p>
          <a:p>
            <a:pPr algn="r" defTabSz="990478" rtl="1">
              <a:defRPr/>
            </a:pPr>
            <a:endParaRPr lang="ar-LB" sz="1200" dirty="0">
              <a:cs typeface="Adobe Arabic" panose="02040503050201020203" pitchFamily="18" charset="-78"/>
            </a:endParaRPr>
          </a:p>
        </p:txBody>
      </p:sp>
    </p:spTree>
    <p:extLst>
      <p:ext uri="{BB962C8B-B14F-4D97-AF65-F5344CB8AC3E}">
        <p14:creationId xmlns:p14="http://schemas.microsoft.com/office/powerpoint/2010/main" val="3052649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تحقّقوا من اجاباتكم</a:t>
            </a:r>
          </a:p>
        </p:txBody>
      </p:sp>
    </p:spTree>
    <p:extLst>
      <p:ext uri="{BB962C8B-B14F-4D97-AF65-F5344CB8AC3E}">
        <p14:creationId xmlns:p14="http://schemas.microsoft.com/office/powerpoint/2010/main" val="2241785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تَعَلَّمْنا الْيَوْمَ كِتابَةَ الْحَرْفَيْنِ  المُتَقارِبَيْنِ  لَفْظًا «ت» وَ«ط» كَما في الْكَلِماتِ الآتية: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تَتَدَحْرَجُ/ طَعامٌ حَرْفَا «ت» وَ«ط» في أوَّلِ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مَكْتَبَةٌ/ مِنْطادٌ حَرْفا «ت» وَ«ط» في وَسَطِ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بارِدَةٌ/ خَيَّاطٌ حَرْفا «ت» وَ«ط» في آخِرِ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حَضِّروا جداريَّةً مماثِلةً مَعَ التّلاميذِ وَضَعوها في مكانٍ واضحٍ في الصّفِ وذَكِّروا التّلاميذ بها كُلَّما دَعَتِ الحاجة إلى التّذكيرِ بالقاعدةِ</a:t>
            </a:r>
            <a:r>
              <a:rPr lang="ar-LB" sz="1200" dirty="0">
                <a:solidFill>
                  <a:srgbClr val="18428F"/>
                </a:solidFill>
                <a:cs typeface="Adobe Arabic" panose="02040503050201020203" pitchFamily="18" charset="-78"/>
              </a:rPr>
              <a:t>.</a:t>
            </a:r>
            <a:endParaRPr lang="ar-LB" sz="1200" dirty="0">
              <a:cs typeface="Adobe Arabic" panose="02040503050201020203" pitchFamily="18" charset="-78"/>
            </a:endParaRPr>
          </a:p>
        </p:txBody>
      </p:sp>
    </p:spTree>
    <p:extLst>
      <p:ext uri="{BB962C8B-B14F-4D97-AF65-F5344CB8AC3E}">
        <p14:creationId xmlns:p14="http://schemas.microsoft.com/office/powerpoint/2010/main" val="192488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اكتبوا الْكَلِماتِ الّتي تَحوي أحد الْحَرْفَيْنِ الْمُتَقارِبَيْنِ لَفْظًا «ت» وَ«ط» في  الْعَمودِ الْمُناسِبِ.</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يُمْكِن اسْتِخدامُ هذا الْجَدول كنشاطٍ تطبيقيٍّ إضافيٍّ، وَيُمكن استخدامُهُ كنشاطِ تقويمٍ تكوينيٍّ.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تصنيف الْكَلِماتِ في جدولٍ مُشابهٍ على ورقةٍ كبيرةٍ كنشاط ٍتدريبيٍّ، يساعد  المتعلِّمَ على فهمِ الجَدولِ، وطريقةِ التَّصنيفِ من خلالِهِ. ولنشاطِ التَّقويمِ يتمُّ اختيار بطاقاتٍ مختلفةٍ عن نشاطِ التَّدريبِ.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معدَّل الإجابات: (يمكنكم اتباع المعادلة الآتية لابتكار معادلة مناسبة للتمرين أو التقييم المعروض):</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6 إجابات صحيحة: اكتسب المتعلّم المفهوم أو المهارة. ينتقل الى مرحلة أعلى</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5-4 إجابات صحيحة: اكتسب المتعلّم المفهوم، لكن ربّما تنقصه المفردات اللازمة. يجب الـتأكّد من ذلك من خلال تدريب إضافيّ.- دعم بسيط</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en-US" sz="1200" b="0" kern="1200" dirty="0">
                <a:solidFill>
                  <a:schemeClr val="tx1"/>
                </a:solidFill>
                <a:latin typeface="Adobe Arabic" panose="02040503050201020203" pitchFamily="18" charset="-78"/>
                <a:ea typeface="+mn-ea"/>
                <a:cs typeface="Adobe Arabic" panose="02040503050201020203" pitchFamily="18" charset="-78"/>
              </a:rPr>
              <a:t>2-3 </a:t>
            </a:r>
            <a:r>
              <a:rPr lang="ar-LB" sz="1200" b="0" kern="1200" dirty="0">
                <a:solidFill>
                  <a:schemeClr val="tx1"/>
                </a:solidFill>
                <a:latin typeface="Adobe Arabic" panose="02040503050201020203" pitchFamily="18" charset="-78"/>
                <a:ea typeface="+mn-ea"/>
                <a:cs typeface="Adobe Arabic" panose="02040503050201020203" pitchFamily="18" charset="-78"/>
              </a:rPr>
              <a:t> إجابات صحيحة: اكتسب المتعلّم المفهوم بشكل جزئيّ او ينقصه التطبيق – يحتاج الى تمارين لتثبيت المهارة أو المفهوم، دعم مكثّف</a:t>
            </a:r>
          </a:p>
          <a:p>
            <a:pPr algn="r" defTabSz="990478" rtl="1">
              <a:defRPr/>
            </a:pPr>
            <a:r>
              <a:rPr lang="en-US" sz="1200" b="0" kern="1200" dirty="0">
                <a:solidFill>
                  <a:schemeClr val="tx1"/>
                </a:solidFill>
                <a:latin typeface="Adobe Arabic" panose="02040503050201020203" pitchFamily="18" charset="-78"/>
                <a:ea typeface="+mn-ea"/>
                <a:cs typeface="Adobe Arabic" panose="02040503050201020203" pitchFamily="18" charset="-78"/>
              </a:rPr>
              <a:t>0</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en-US" sz="1200" b="0" kern="1200" dirty="0">
                <a:solidFill>
                  <a:schemeClr val="tx1"/>
                </a:solidFill>
                <a:latin typeface="Adobe Arabic" panose="02040503050201020203" pitchFamily="18" charset="-78"/>
                <a:ea typeface="+mn-ea"/>
                <a:cs typeface="Adobe Arabic" panose="02040503050201020203" pitchFamily="18" charset="-78"/>
              </a:rPr>
              <a:t>1</a:t>
            </a:r>
            <a:r>
              <a:rPr lang="ar-LB" sz="1200" b="0" kern="1200" dirty="0">
                <a:solidFill>
                  <a:schemeClr val="tx1"/>
                </a:solidFill>
                <a:latin typeface="Adobe Arabic" panose="02040503050201020203" pitchFamily="18" charset="-78"/>
                <a:ea typeface="+mn-ea"/>
                <a:cs typeface="Adobe Arabic" panose="02040503050201020203" pitchFamily="18" charset="-78"/>
              </a:rPr>
              <a:t> إجابات صحيحة: لم يكتسب المتعلّم المفهوم ويحتاج إلى (إعادة تعليم)</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تحققوا من إجاباتكم.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a:t>
            </a: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en-US" sz="1200" dirty="0">
              <a:solidFill>
                <a:schemeClr val="tx1"/>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605664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4041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marL="371429" indent="-371429" algn="r" rtl="1">
              <a:buFont typeface="Wingdings" panose="05000000000000000000" pitchFamily="2" charset="2"/>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دَرْسُ الْإِمْلاءِ  اليَوْمِ هُوَ عن الحروف المتقاربة لفظًا.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a:buFont typeface="Wingdings" panose="05000000000000000000" pitchFamily="2" charset="2"/>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أميّزُ  بَيْنَ الْحَرْفَيْنِ  المُتَقارِبَيْنِ  لَفْظًا (ت - ط) وَأكتبُهُما بِشَكْلٍ صَحيحٍ في الْكَلِماتِ.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أهدافُ الإملاءِ: التَّمَكُّنُ مِنَ كِتابَةِ الحَرْفَيْنِ المُتَقارِبَيْنِ لَفْظًا (ت – ط) وَالتَّمْييزُ بَيْنَهُما.</a:t>
            </a: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endParaRPr lang="en-US" sz="1200" dirty="0"/>
          </a:p>
        </p:txBody>
      </p:sp>
    </p:spTree>
    <p:extLst>
      <p:ext uri="{BB962C8B-B14F-4D97-AF65-F5344CB8AC3E}">
        <p14:creationId xmlns:p14="http://schemas.microsoft.com/office/powerpoint/2010/main" val="568899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buClr>
                <a:schemeClr val="accent5">
                  <a:lumMod val="75000"/>
                </a:schemeClr>
              </a:buClr>
              <a:buSzPct val="90000"/>
            </a:pPr>
            <a:r>
              <a:rPr lang="ar-LB" sz="1200" b="0" kern="1200" dirty="0">
                <a:solidFill>
                  <a:schemeClr val="tx1"/>
                </a:solidFill>
                <a:latin typeface="Adobe Arabic" panose="02040503050201020203" pitchFamily="18" charset="-78"/>
                <a:ea typeface="+mn-ea"/>
                <a:cs typeface="Adobe Arabic" panose="02040503050201020203" pitchFamily="18" charset="-78"/>
              </a:rPr>
              <a:t>لِنُفَكِّرْ مَعًا ونميّز بين الْحَرْفَيْنِ  المُتَقارِبَيْنِ لَفْظًا «ت»</a:t>
            </a:r>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وَ«ط» مع الحركات (الفتحة والضمة والكسرة) وحروف المدّ (ا و ي). </a:t>
            </a:r>
          </a:p>
          <a:p>
            <a:pPr algn="just"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اقرأوا الكلمات:</a:t>
            </a:r>
          </a:p>
          <a:p>
            <a:pPr algn="just"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«تَ» تَمْرٌ/ «تُ» تُفّاحٌ/ «تِ» تِمْساحٌ.</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«طَ» طَبْلٌ/ «طُ» طُيُورٌ/ «طِ» طِفْلٌ.</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والآن اضغطوا الصورة لتسمعوا الكلمة وتتأكّدوا من اللفظ الصحيح للحرف تاء، والحرف طاء مع الحركات. </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سوفَ نُرَكّزُ في هذا الدرّسِ المُصغّرِ على الحَرْفَيْنِ المُتَقارِبَيْنِ لَفْظًا «ت» و«ط» بطريقةٍ مبسّطةٍ مستندين إلى درس الوعي الفونولوجي الذي تمت فيه المقارنة اللفظية والسمعيَّة لهذين الحرفين.</a:t>
            </a:r>
          </a:p>
          <a:p>
            <a:pPr algn="r" rtl="1"/>
            <a:endParaRPr lang="en-US" sz="1200" dirty="0"/>
          </a:p>
        </p:txBody>
      </p:sp>
    </p:spTree>
    <p:extLst>
      <p:ext uri="{BB962C8B-B14F-4D97-AF65-F5344CB8AC3E}">
        <p14:creationId xmlns:p14="http://schemas.microsoft.com/office/powerpoint/2010/main" val="2014692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a:buClr>
                <a:schemeClr val="accent5">
                  <a:lumMod val="75000"/>
                </a:schemeClr>
              </a:buClr>
              <a:buSzPct val="90000"/>
            </a:pPr>
            <a:r>
              <a:rPr lang="ar-LB" sz="1200" b="0" kern="1200" dirty="0">
                <a:solidFill>
                  <a:schemeClr val="tx1"/>
                </a:solidFill>
                <a:latin typeface="Adobe Arabic" panose="02040503050201020203" pitchFamily="18" charset="-78"/>
                <a:ea typeface="+mn-ea"/>
                <a:cs typeface="Adobe Arabic" panose="02040503050201020203" pitchFamily="18" charset="-78"/>
              </a:rPr>
              <a:t>لِنُفَكِّرْ مَعًا ونميّز بين الْحَرْفَيْنِ  المُتَقارِبَيْنِ لَفْظًا «ت»</a:t>
            </a:r>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وَ«ط» مع مع حروف المدّ</a:t>
            </a:r>
          </a:p>
          <a:p>
            <a:pPr algn="r" rtl="1">
              <a:buClr>
                <a:schemeClr val="accent5">
                  <a:lumMod val="75000"/>
                </a:schemeClr>
              </a:buClr>
              <a:buSzPct val="90000"/>
            </a:pPr>
            <a:r>
              <a:rPr lang="ar-LB" sz="1200" b="0" kern="1200" dirty="0">
                <a:solidFill>
                  <a:schemeClr val="tx1"/>
                </a:solidFill>
                <a:latin typeface="Adobe Arabic" panose="02040503050201020203" pitchFamily="18" charset="-78"/>
                <a:ea typeface="+mn-ea"/>
                <a:cs typeface="Adobe Arabic" panose="02040503050201020203" pitchFamily="18" charset="-78"/>
              </a:rPr>
              <a:t>اقرأوا الكلمات:</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«تا» تاجٌ/ «تو» زَيْتونٌ/ «تي» تينٌ/  «طا» طائِرَةٌ/ «طو» عُطورٌ/ «طي» بِطّيخٌ.</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هل انتبهتم إلى اللفظ الصحيح للحرف تاء، والحرف طاء مع حروف المدّ؟ </a:t>
            </a:r>
          </a:p>
          <a:p>
            <a:pPr algn="just"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توجيهاتٌ للمُعلِّم/ةِ: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سوفَ نُرَكّزُ في هذا الدرّسِ المُصغّرِ على الحَرْفَيْنِ المُتَقارِبَيْنِ لَفْظًا «ت» و«ط» بطريقةٍ مبسّطةٍ مستندين إلى درس الوعي الفونولوجيّ الذي تمت فيه المقارنة اللفظيّة والسمعيَّة بين هذين الحرفين.</a:t>
            </a:r>
          </a:p>
          <a:p>
            <a:pPr algn="r" rtl="1"/>
            <a:endParaRPr lang="en-US" sz="1200" dirty="0"/>
          </a:p>
        </p:txBody>
      </p:sp>
    </p:spTree>
    <p:extLst>
      <p:ext uri="{BB962C8B-B14F-4D97-AF65-F5344CB8AC3E}">
        <p14:creationId xmlns:p14="http://schemas.microsoft.com/office/powerpoint/2010/main" val="3628490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لِنُفَكِّرْ معًا في كِتابَةَ الْحَرْفَيْنِ  المُتَقارِبَيْنِ لَفْظًا (ت – ط).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اكتبوا الحرف تاء ثم الحرف طاء بإصبعكم في الهواء، أو باستخدام ورقة وقلم.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والآن لاحِظوا مَعي كَيْفَ سأكتب الْحَرْفَيْنِ «ت» وَ«ط»، كَي تَسْتَطيعوا لاحِقًا عِنْدَ سَماعِ هَذَيْنِ الْحَرْفَيْنِ كِتابَتَهُما بِشَكْلٍ صَحيحٍ، فَهُما يَتَقاربانِ في اللَّفْظِ (تَنْطِقُ الْمُعَلِّمَةُ الْحَرْفَيْنِ) وَلَكِنَّهُما يَخْتَلِفانِ في الشَّكْلِ.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سنُركّزُ في هذا الدّرسِ المصغّرِ على الحَرْفَيْنِ المُتَقارِبَيْنِ لَفْظًا (ت – ط) وَكَيْفَ نُمَيِّزُ بَيْنَهُما سَمْعِيًّا، وَكِتابَةً بطريقةٍ مبسّطةٍ.</a:t>
            </a:r>
          </a:p>
        </p:txBody>
      </p:sp>
    </p:spTree>
    <p:extLst>
      <p:ext uri="{BB962C8B-B14F-4D97-AF65-F5344CB8AC3E}">
        <p14:creationId xmlns:p14="http://schemas.microsoft.com/office/powerpoint/2010/main" val="2574282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هيا نتعلم معا كيف نكتب هذين الْحَرْفَيْنِ الْمُتَقارِبَيْنِ لَفْظًا «ت» وَ«ط» في أَوَّلِ الْكَلِمَةِ.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تَسَلَّقَ/  تِلْفازٌ  «ط» طَريقٌ / طازَجٌ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هَلْ لاحَظْتُمْ شكل الْحَرْفَيْنِ «ت» وَ«ط» في أَوَّلِ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يحافظ الحرف طاء على شكله عندما يتّصل بالحرف الذي يأتي بعده، أمّا الحرف تاء فيلغي طرفه ويمدّ خطًا متصلاً بالحرف الذي يأتي بعده.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إِن كُنتُم تُنْجِزونَ هذا النّشاط َمع التّلامذةِ في الصّفِ اِسألوهُم: ماذا رَأَيْتُموني أَفْعَلُ، ماذا سَمِعْتُموني أَقولُ؟ (اترُكوا وَقتًا ليُجيبَ التلامذةُ وصوِّبوا إجاباتهِم إن لَزمَ الأمرُ.) </a:t>
            </a:r>
            <a:r>
              <a:rPr lang="en-US" sz="1200" b="0" kern="1200" dirty="0">
                <a:solidFill>
                  <a:schemeClr val="tx1"/>
                </a:solidFill>
                <a:latin typeface="Adobe Arabic" panose="02040503050201020203" pitchFamily="18" charset="-78"/>
                <a:ea typeface="+mn-ea"/>
                <a:cs typeface="Adobe Arabic" panose="02040503050201020203" pitchFamily="18" charset="-78"/>
              </a:rPr>
              <a:t> </a:t>
            </a: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ar-LB" sz="1200" dirty="0">
              <a:cs typeface="Adobe Arabic" panose="02040503050201020203" pitchFamily="18" charset="-78"/>
            </a:endParaRPr>
          </a:p>
          <a:p>
            <a:pPr lvl="0" algn="r" rtl="1"/>
            <a:endParaRPr lang="ar-LB" sz="1200" baseline="0" dirty="0">
              <a:cs typeface="Adobe Arabic" panose="02040503050201020203" pitchFamily="18" charset="-78"/>
            </a:endParaRPr>
          </a:p>
          <a:p>
            <a:pPr algn="r" rtl="1"/>
            <a:endParaRPr lang="ar-LB" sz="1200" baseline="0" dirty="0">
              <a:cs typeface="Adobe Arabic" panose="02040503050201020203" pitchFamily="18" charset="-78"/>
            </a:endParaRPr>
          </a:p>
          <a:p>
            <a:pPr algn="r" rtl="1"/>
            <a:endParaRPr lang="ar-LB" sz="1200" baseline="0" dirty="0">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1560513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والآن لاحظوا شكل الْحَرْفَيْنِ الْمُتَقارِبَيْنِ لَفْظًا «ت» وَ«ط» في وَسَطِ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بُسْتانٌ/ مِفتاحٌ «ط» تَقْطُفُ/ قِطارٌ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هَلْ لاحَظْتُمْ شكل  الْحَرْفَيْنِ «ت» وَ«ط» في وَسَطِ الْكَلِمَةِ؟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يحافظ الحرف طاء على شكله، ويمد خطًا من كل جهة ليتّصل بالحرف الذي يأتي قبله، وبالحرف الذي يأتي بعده. أما الحرف تاء، فيصبح شكله كخطّ عموديّ فوقه نقطتان، لأنه يمدّ خطًا من كل جهة ليتّصل بالحرف الذي يأتي قبله، وبالحرف الذي يأتي بعده.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إِن كُنتُم تُنْجِزونَ هذا النّشاط َمع التّلامذةِ في الصّفِّ اِسألوهُم: ماذا رَأَيْتُموني أَفْعَلُ، ماذا سَمِعْتُموني أَقولُ؟ (اترُكوا وَقتًا ليجيبَ التلامذةُ وصوِّبوا إجاباتهِم إن لَزمَ الأمرُ.) </a:t>
            </a:r>
            <a:r>
              <a:rPr lang="en-US" sz="1200" b="0" kern="1200" dirty="0">
                <a:solidFill>
                  <a:schemeClr val="tx1"/>
                </a:solidFill>
                <a:latin typeface="Adobe Arabic" panose="02040503050201020203" pitchFamily="18" charset="-78"/>
                <a:ea typeface="+mn-ea"/>
                <a:cs typeface="Adobe Arabic" panose="02040503050201020203" pitchFamily="18" charset="-78"/>
              </a:rPr>
              <a:t> </a:t>
            </a: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aseline="0" dirty="0">
              <a:cs typeface="Adobe Arabic" panose="02040503050201020203" pitchFamily="18" charset="-78"/>
            </a:endParaRPr>
          </a:p>
          <a:p>
            <a:pPr algn="r" rtl="1"/>
            <a:endParaRPr lang="ar-LB" sz="1200" baseline="0" dirty="0">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7731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والآن لاحظوا كيف نكتب الْحَرْفَيْنِ الْمُتَقارِبَيْنِ لَفْظًا «ت» وَ«ط» في آخر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بَيْتٌ/ حوتٌ «ط» مِشْطٌ/ بَلّوطٌ (تَظْهَرُ الشَّريحَةُ بالتَّتابُعِ مَعَ الصَّوْتِ) هَلْ لاحَظْتُمْ شكل الْحَرْفَيْنِ «ت» وَ«ط» في آخِرِ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هل تغيّر شكل الحرف «ت» في أول الكلمة عن شكله في وسط الكلمة؟ نعم</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هل تغيّر شكل الحرف «ط» في وسط الكلمة عن شكله في آخر الكلمة؟ نعم</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ماذا نستنتج إذًا؟شكل الحرف يتغيّر بين أوّل الكلمة ووسط الكلمة وآخر الكلمة.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إِنْ كُنتُم تُنْجِزونَ هذا النّشاط مع التّلامذةِ في الصّفِّ اِسألوهُم: ماذا رَأَيْتُموني أَفْعَلُ، ماذا سَمِعْتُموني أَقولُ؟ (اترُكوا وَقتًا ليُجيبَ التّلامِذةُ وصوِّبوا إجاباتهِم إنْ لَزمَ الأمرُ.) </a:t>
            </a:r>
            <a:r>
              <a:rPr lang="en-US" sz="1200" b="0" kern="1200" dirty="0">
                <a:solidFill>
                  <a:schemeClr val="tx1"/>
                </a:solidFill>
                <a:latin typeface="Adobe Arabic" panose="02040503050201020203" pitchFamily="18" charset="-78"/>
                <a:ea typeface="+mn-ea"/>
                <a:cs typeface="Adobe Arabic" panose="02040503050201020203" pitchFamily="18" charset="-78"/>
              </a:rPr>
              <a:t> </a:t>
            </a: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lvl="0"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4062188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لِنَعْمَلْ مَعًا عَلى كِتابَةِ الْحَرْفَيْنِ  المُتَقارِبَيْنِ  لَفْظًا (ت – ط) في المَكانِ المُناسِبِ.</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أُريدُ مِنْكُمُ الْآنَ أَنْ تُراقِبوا وتَسْمَعوا جَيِّدًا.</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سَنَمْلَأُ الفَراغَ في كُلِّ كَلِمَةٍ بِحَرْفِ «ت» أوْ «ط» بِحَسَبِ مَوْقِعِهِما في الكَلِمَةِ هَيّا بِنا،</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تُفّاحَةٌ- هَلْ أسْمَعُ ت أوْ ط؟ ت</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أَوَّلُ، وَسَطُ أوْ آخِرُ الكلمة؟ أوَّلُ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أَكْتُبُ شَكْلَ حَرْفِ التّاءِ الْمُناسِبِ لِأُكْمِلَ الْكَلِمَةَ: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طابَةٌ- هَلْ أَسْمَعُ ت أوْ ط؟ ط</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أَوَّلُ، وَسَطُ أَوْ آخِرُ الكلمة؟ أَوَّلُ الكلمة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أكْتُبُ شَكْلَ حَرْفِ الطّاءِ الْمُناسِبِ لِأُكْمِلَ الْكَلِمَةَ.</a:t>
            </a:r>
          </a:p>
        </p:txBody>
      </p:sp>
    </p:spTree>
    <p:extLst>
      <p:ext uri="{BB962C8B-B14F-4D97-AF65-F5344CB8AC3E}">
        <p14:creationId xmlns:p14="http://schemas.microsoft.com/office/powerpoint/2010/main" val="38306088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7" y="946876"/>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defTabSz="914400" rtl="1" eaLnBrk="1" latinLnBrk="0" hangingPunct="1">
              <a:buClr>
                <a:schemeClr val="accent1">
                  <a:lumMod val="50000"/>
                </a:schemeClr>
              </a:buClr>
              <a:buSzPct val="90000"/>
            </a:pP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أهداف المحور</a:t>
            </a: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التربوية </a:t>
            </a:r>
            <a:endParaRPr lang="en-US" sz="1600" kern="1200" dirty="0">
              <a:solidFill>
                <a:schemeClr val="dk1"/>
              </a:solidFill>
              <a:latin typeface="Adobe Arabic" panose="02040503050201090203" pitchFamily="18" charset="-78"/>
              <a:ea typeface="+mn-ea"/>
              <a:cs typeface="Adobe Arabic" panose="02040503050201090203" pitchFamily="18" charset="-78"/>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69" y="2262398"/>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11985"/>
            <a:ext cx="1402672" cy="1069759"/>
          </a:xfrm>
          <a:prstGeom prst="rect">
            <a:avLst/>
          </a:prstGeom>
        </p:spPr>
      </p:pic>
    </p:spTree>
    <p:custDataLst>
      <p:tags r:id="rId1"/>
    </p:custDataLst>
    <p:extLst>
      <p:ext uri="{BB962C8B-B14F-4D97-AF65-F5344CB8AC3E}">
        <p14:creationId xmlns:p14="http://schemas.microsoft.com/office/powerpoint/2010/main" val="3364743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610316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fld id="{809E340D-D49F-4060-B830-48E207260F1E}" type="slidenum">
              <a:rPr lang="en-US" smtClean="0"/>
              <a:t>‹#›</a:t>
            </a:fld>
            <a:endParaRPr lang="en-US"/>
          </a:p>
        </p:txBody>
      </p:sp>
    </p:spTree>
    <p:custDataLst>
      <p:tags r:id="rId1"/>
    </p:custDataLst>
    <p:extLst>
      <p:ext uri="{BB962C8B-B14F-4D97-AF65-F5344CB8AC3E}">
        <p14:creationId xmlns:p14="http://schemas.microsoft.com/office/powerpoint/2010/main" val="30673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808451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463501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789594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103446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12" name="Footer Placeholder 4"/>
          <p:cNvSpPr>
            <a:spLocks noGrp="1"/>
          </p:cNvSpPr>
          <p:nvPr>
            <p:ph type="ftr" sz="quarter" idx="11"/>
          </p:nvPr>
        </p:nvSpPr>
        <p:spPr>
          <a:xfrm>
            <a:off x="3659072" y="6196384"/>
            <a:ext cx="5901459" cy="274320"/>
          </a:xfrm>
        </p:spPr>
        <p:txBody>
          <a:bodyPr/>
          <a:lstStyle/>
          <a:p>
            <a:endParaRPr lang="en-US" dirty="0"/>
          </a:p>
        </p:txBody>
      </p:sp>
      <p:sp>
        <p:nvSpPr>
          <p:cNvPr id="13"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99322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down w Right TEXT ">
    <p:spTree>
      <p:nvGrpSpPr>
        <p:cNvPr id="1" name=""/>
        <p:cNvGrpSpPr/>
        <p:nvPr/>
      </p:nvGrpSpPr>
      <p:grpSpPr>
        <a:xfrm>
          <a:off x="0" y="0"/>
          <a:ext cx="0" cy="0"/>
          <a:chOff x="0" y="0"/>
          <a:chExt cx="0" cy="0"/>
        </a:xfrm>
      </p:grpSpPr>
    </p:spTree>
    <p:extLst>
      <p:ext uri="{BB962C8B-B14F-4D97-AF65-F5344CB8AC3E}">
        <p14:creationId xmlns:p14="http://schemas.microsoft.com/office/powerpoint/2010/main" val="5985180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8" name="Footer Placeholder 4"/>
          <p:cNvSpPr>
            <a:spLocks noGrp="1"/>
          </p:cNvSpPr>
          <p:nvPr>
            <p:ph type="ftr" sz="quarter" idx="11"/>
          </p:nvPr>
        </p:nvSpPr>
        <p:spPr>
          <a:xfrm>
            <a:off x="3659072" y="6196384"/>
            <a:ext cx="5901459" cy="274320"/>
          </a:xfrm>
        </p:spPr>
        <p:txBody>
          <a:bodyPr/>
          <a:lstStyle/>
          <a:p>
            <a:endParaRPr lang="en-US" dirty="0"/>
          </a:p>
        </p:txBody>
      </p:sp>
      <p:sp>
        <p:nvSpPr>
          <p:cNvPr id="9"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
        <p:nvSpPr>
          <p:cNvPr id="11" name="Picture Placeholder 10"/>
          <p:cNvSpPr>
            <a:spLocks noGrp="1"/>
          </p:cNvSpPr>
          <p:nvPr>
            <p:ph type="pic" sz="quarter" idx="13"/>
          </p:nvPr>
        </p:nvSpPr>
        <p:spPr>
          <a:xfrm>
            <a:off x="7315200" y="2239964"/>
            <a:ext cx="3852333" cy="3736975"/>
          </a:xfrm>
        </p:spPr>
        <p:txBody>
          <a:bodyPr/>
          <a:lstStyle/>
          <a:p>
            <a:r>
              <a:rPr lang="en-US"/>
              <a:t>Click icon to add picture</a:t>
            </a:r>
          </a:p>
        </p:txBody>
      </p:sp>
      <p:sp>
        <p:nvSpPr>
          <p:cNvPr id="12" name="Content Placeholder 2"/>
          <p:cNvSpPr>
            <a:spLocks noGrp="1"/>
          </p:cNvSpPr>
          <p:nvPr>
            <p:ph idx="14"/>
          </p:nvPr>
        </p:nvSpPr>
        <p:spPr>
          <a:xfrm>
            <a:off x="1024128" y="2239964"/>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48210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347226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134236" y="0"/>
            <a:ext cx="1068274" cy="630621"/>
          </a:xfrm>
          <a:prstGeom prst="rect">
            <a:avLst/>
          </a:prstGeom>
        </p:spPr>
      </p:pic>
    </p:spTree>
    <p:custDataLst>
      <p:tags r:id="rId1"/>
    </p:custDataLst>
    <p:extLst>
      <p:ext uri="{BB962C8B-B14F-4D97-AF65-F5344CB8AC3E}">
        <p14:creationId xmlns:p14="http://schemas.microsoft.com/office/powerpoint/2010/main" val="25709307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1739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 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a:ln>
            <a:noFill/>
          </a:ln>
        </p:spPr>
        <p:txBody>
          <a:bodyPr vert="horz" lIns="0" tIns="0" rIns="640080" bIns="0" rtlCol="0" anchor="ctr" anchorCtr="0">
            <a:noAutofit/>
          </a:bodyPr>
          <a:lstStyle>
            <a:lvl1pPr marL="0" indent="0" algn="r">
              <a:buNone/>
              <a:defRPr lang="en-US" sz="3600" b="1" dirty="0">
                <a:solidFill>
                  <a:schemeClr val="bg1"/>
                </a:solidFill>
              </a:defRPr>
            </a:lvl1pPr>
          </a:lstStyle>
          <a:p>
            <a:pPr marL="228600" lvl="0" indent="-228600" algn="r" rtl="1">
              <a:lnSpc>
                <a:spcPct val="100000"/>
              </a:lnSpc>
              <a:spcBef>
                <a:spcPts val="0"/>
              </a:spcBef>
            </a:pPr>
            <a:endParaRPr lang="en-US" dirty="0"/>
          </a:p>
        </p:txBody>
      </p:sp>
      <p:sp>
        <p:nvSpPr>
          <p:cNvPr id="4" name="Text Placeholder 3">
            <a:extLst>
              <a:ext uri="{FF2B5EF4-FFF2-40B4-BE49-F238E27FC236}">
                <a16:creationId xmlns:a16="http://schemas.microsoft.com/office/drawing/2014/main" id="{B64A1A5B-24B1-42DE-8348-275BD2D964A2}"/>
              </a:ext>
            </a:extLst>
          </p:cNvPr>
          <p:cNvSpPr>
            <a:spLocks noGrp="1"/>
          </p:cNvSpPr>
          <p:nvPr>
            <p:ph type="body" sz="quarter" idx="11"/>
          </p:nvPr>
        </p:nvSpPr>
        <p:spPr>
          <a:xfrm>
            <a:off x="1" y="164714"/>
            <a:ext cx="2364058" cy="274320"/>
          </a:xfrm>
          <a:solidFill>
            <a:schemeClr val="accent5">
              <a:lumMod val="20000"/>
              <a:lumOff val="80000"/>
            </a:schemeClr>
          </a:solidFill>
          <a:ln>
            <a:solidFill>
              <a:schemeClr val="accent5">
                <a:lumMod val="20000"/>
                <a:lumOff val="80000"/>
              </a:schemeClr>
            </a:solidFill>
          </a:ln>
        </p:spPr>
        <p:txBody>
          <a:bodyPr vert="horz" lIns="0" tIns="0" rIns="0" bIns="0" rtlCol="0" anchor="ctr">
            <a:noAutofit/>
          </a:bodyPr>
          <a:lstStyle>
            <a:lvl1pPr marL="0" indent="0" algn="ctr" rtl="1">
              <a:buNone/>
              <a:defRPr lang="en-US" sz="1600" cap="all" spc="100" baseline="0" dirty="0">
                <a:solidFill>
                  <a:schemeClr val="accent5">
                    <a:lumMod val="50000"/>
                  </a:schemeClr>
                </a:solidFill>
                <a:latin typeface="+mj-lt"/>
                <a:ea typeface="+mj-ea"/>
                <a:cs typeface="+mj-cs"/>
              </a:defRPr>
            </a:lvl1pPr>
          </a:lstStyle>
          <a:p>
            <a:pPr marL="57150" lvl="0" indent="-285750" algn="ctr">
              <a:lnSpc>
                <a:spcPct val="80000"/>
              </a:lnSpc>
              <a:spcBef>
                <a:spcPct val="0"/>
              </a:spcBef>
            </a:pPr>
            <a:endParaRPr lang="en-US" dirty="0"/>
          </a:p>
        </p:txBody>
      </p:sp>
    </p:spTree>
    <p:custDataLst>
      <p:tags r:id="rId1"/>
    </p:custDataLst>
    <p:extLst>
      <p:ext uri="{BB962C8B-B14F-4D97-AF65-F5344CB8AC3E}">
        <p14:creationId xmlns:p14="http://schemas.microsoft.com/office/powerpoint/2010/main" val="26500407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187515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2846717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4800" b="1" dirty="0">
                <a:solidFill>
                  <a:schemeClr val="tx2"/>
                </a:solidFill>
                <a:latin typeface="Adobe Arabic" panose="02040503050201090203" pitchFamily="18" charset="-78"/>
                <a:cs typeface="Adobe Arabic" panose="02040503050201090203" pitchFamily="18" charset="-78"/>
              </a:rPr>
              <a:t>أهـــداف المحور</a:t>
            </a:r>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1939185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0"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b="1" cap="all" spc="100" dirty="0">
                <a:solidFill>
                  <a:schemeClr val="accent1">
                    <a:lumMod val="50000"/>
                  </a:schemeClr>
                </a:solidFill>
                <a:latin typeface="Adobe Arabic" panose="02040503050201090203" pitchFamily="18" charset="-78"/>
                <a:cs typeface="Adobe Arabic" panose="02040503050201090203" pitchFamily="18" charset="-78"/>
              </a:rPr>
              <a:t>المكتسبات السابقة للمحور</a:t>
            </a:r>
            <a:endParaRPr lang="en-US" b="1" cap="all" spc="100" dirty="0">
              <a:solidFill>
                <a:schemeClr val="accent1">
                  <a:lumMod val="50000"/>
                </a:schemeClr>
              </a:solidFill>
              <a:latin typeface="Adobe Arabic" panose="02040503050201090203" pitchFamily="18" charset="-78"/>
              <a:cs typeface="Adobe Arabic" panose="02040503050201090203" pitchFamily="18" charset="-78"/>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2769006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401"/>
          <a:stretch/>
        </p:blipFill>
        <p:spPr>
          <a:xfrm>
            <a:off x="5414" y="5788240"/>
            <a:ext cx="12181172" cy="1069759"/>
          </a:xfrm>
          <a:prstGeom prst="rect">
            <a:avLst/>
          </a:prstGeom>
        </p:spPr>
      </p:pic>
    </p:spTree>
    <p:custDataLst>
      <p:tags r:id="rId1"/>
    </p:custDataLst>
    <p:extLst>
      <p:ext uri="{BB962C8B-B14F-4D97-AF65-F5344CB8AC3E}">
        <p14:creationId xmlns:p14="http://schemas.microsoft.com/office/powerpoint/2010/main" val="829618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786032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146432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371743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2"/>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spTree>
    <p:custDataLst>
      <p:tags r:id="rId24"/>
    </p:custDataLst>
    <p:extLst>
      <p:ext uri="{BB962C8B-B14F-4D97-AF65-F5344CB8AC3E}">
        <p14:creationId xmlns:p14="http://schemas.microsoft.com/office/powerpoint/2010/main" val="4984300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9.svg"/><Relationship Id="rId2" Type="http://schemas.openxmlformats.org/officeDocument/2006/relationships/slideLayout" Target="../slideLayouts/slideLayout22.xml"/><Relationship Id="rId1" Type="http://schemas.openxmlformats.org/officeDocument/2006/relationships/tags" Target="../tags/tag20.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2.xml"/><Relationship Id="rId1" Type="http://schemas.openxmlformats.org/officeDocument/2006/relationships/tags" Target="../tags/tag21.xml"/><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2.xml"/><Relationship Id="rId1" Type="http://schemas.openxmlformats.org/officeDocument/2006/relationships/tags" Target="../tags/tag22.xml"/><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2.xml"/><Relationship Id="rId1" Type="http://schemas.openxmlformats.org/officeDocument/2006/relationships/tags" Target="../tags/tag23.xml"/><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2.xml"/><Relationship Id="rId1" Type="http://schemas.openxmlformats.org/officeDocument/2006/relationships/tags" Target="../tags/tag24.xml"/><Relationship Id="rId5" Type="http://schemas.openxmlformats.org/officeDocument/2006/relationships/image" Target="../media/image47.pn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2.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2.xml"/><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notesSlide" Target="../notesSlides/notesSlide17.xml"/><Relationship Id="rId7" Type="http://schemas.openxmlformats.org/officeDocument/2006/relationships/image" Target="../media/image51.png"/><Relationship Id="rId2" Type="http://schemas.openxmlformats.org/officeDocument/2006/relationships/slideLayout" Target="../slideLayouts/slideLayout21.xml"/><Relationship Id="rId1" Type="http://schemas.openxmlformats.org/officeDocument/2006/relationships/tags" Target="../tags/tag27.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png"/><Relationship Id="rId9"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1.xml"/><Relationship Id="rId1" Type="http://schemas.openxmlformats.org/officeDocument/2006/relationships/tags" Target="../tags/tag2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0.xml"/><Relationship Id="rId1" Type="http://schemas.openxmlformats.org/officeDocument/2006/relationships/tags" Target="../tags/tag29.xml"/><Relationship Id="rId6" Type="http://schemas.openxmlformats.org/officeDocument/2006/relationships/image" Target="../media/image57.png"/><Relationship Id="rId5" Type="http://schemas.openxmlformats.org/officeDocument/2006/relationships/image" Target="../media/image56.jpg"/><Relationship Id="rId4" Type="http://schemas.openxmlformats.org/officeDocument/2006/relationships/image" Target="../media/image55.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1.xml"/><Relationship Id="rId1" Type="http://schemas.openxmlformats.org/officeDocument/2006/relationships/tags" Target="../tags/tag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3.xml"/><Relationship Id="rId7" Type="http://schemas.openxmlformats.org/officeDocument/2006/relationships/image" Target="../media/image8.png"/><Relationship Id="rId2" Type="http://schemas.openxmlformats.org/officeDocument/2006/relationships/slideLayout" Target="../slideLayouts/slideLayout22.xml"/><Relationship Id="rId1" Type="http://schemas.openxmlformats.org/officeDocument/2006/relationships/tags" Target="../tags/tag1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4.xml"/><Relationship Id="rId7" Type="http://schemas.openxmlformats.org/officeDocument/2006/relationships/image" Target="../media/image14.png"/><Relationship Id="rId2" Type="http://schemas.openxmlformats.org/officeDocument/2006/relationships/slideLayout" Target="../slideLayouts/slideLayout22.xml"/><Relationship Id="rId1" Type="http://schemas.openxmlformats.org/officeDocument/2006/relationships/tags" Target="../tags/tag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video" Target="../media/media1.mp4"/><Relationship Id="rId7" Type="http://schemas.openxmlformats.org/officeDocument/2006/relationships/notesSlide" Target="../notesSlides/notesSlide5.xml"/><Relationship Id="rId2" Type="http://schemas.microsoft.com/office/2007/relationships/media" Target="../media/media1.mp4"/><Relationship Id="rId1" Type="http://schemas.openxmlformats.org/officeDocument/2006/relationships/tags" Target="../tags/tag15.xml"/><Relationship Id="rId6" Type="http://schemas.openxmlformats.org/officeDocument/2006/relationships/slideLayout" Target="../slideLayouts/slideLayout21.xml"/><Relationship Id="rId5" Type="http://schemas.openxmlformats.org/officeDocument/2006/relationships/video" Target="../media/media2.mp4"/><Relationship Id="rId4" Type="http://schemas.microsoft.com/office/2007/relationships/media" Target="../media/media2.mp4"/><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6.xml"/><Relationship Id="rId7" Type="http://schemas.openxmlformats.org/officeDocument/2006/relationships/image" Target="../media/image22.svg"/><Relationship Id="rId2" Type="http://schemas.openxmlformats.org/officeDocument/2006/relationships/slideLayout" Target="../slideLayouts/slideLayout22.xml"/><Relationship Id="rId1" Type="http://schemas.openxmlformats.org/officeDocument/2006/relationships/tags" Target="../tags/tag1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7.png"/><Relationship Id="rId2" Type="http://schemas.openxmlformats.org/officeDocument/2006/relationships/slideLayout" Target="../slideLayouts/slideLayout22.xml"/><Relationship Id="rId1" Type="http://schemas.openxmlformats.org/officeDocument/2006/relationships/tags" Target="../tags/tag1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31.png"/><Relationship Id="rId2" Type="http://schemas.openxmlformats.org/officeDocument/2006/relationships/slideLayout" Target="../slideLayouts/slideLayout22.xml"/><Relationship Id="rId1" Type="http://schemas.openxmlformats.org/officeDocument/2006/relationships/tags" Target="../tags/tag1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5.svg"/><Relationship Id="rId2" Type="http://schemas.openxmlformats.org/officeDocument/2006/relationships/slideLayout" Target="../slideLayouts/slideLayout22.xml"/><Relationship Id="rId1" Type="http://schemas.openxmlformats.org/officeDocument/2006/relationships/tags" Target="../tags/tag19.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E88E9A86-EFCE-4B02-AC20-6AAA983170B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16764" y="439258"/>
            <a:ext cx="1543263" cy="2981164"/>
          </a:xfrm>
          <a:prstGeom prst="rect">
            <a:avLst/>
          </a:prstGeom>
        </p:spPr>
      </p:pic>
      <p:sp>
        <p:nvSpPr>
          <p:cNvPr id="4" name="Rectangle 16">
            <a:extLst>
              <a:ext uri="{FF2B5EF4-FFF2-40B4-BE49-F238E27FC236}">
                <a16:creationId xmlns:a16="http://schemas.microsoft.com/office/drawing/2014/main" id="{51CB6C7A-AD9F-4160-8F05-1D6907A0EAC1}"/>
              </a:ext>
            </a:extLst>
          </p:cNvPr>
          <p:cNvSpPr>
            <a:spLocks noChangeArrowheads="1"/>
          </p:cNvSpPr>
          <p:nvPr/>
        </p:nvSpPr>
        <p:spPr bwMode="gray">
          <a:xfrm>
            <a:off x="2345871" y="41152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54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الْمَجالُ الثالث: القراءة – جزءُ الصّوتيّات</a:t>
            </a:r>
            <a:endParaRPr kumimoji="0" lang="en-US" sz="24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spTree>
    <p:custDataLst>
      <p:tags r:id="rId1"/>
    </p:custDataLst>
    <p:extLst>
      <p:ext uri="{BB962C8B-B14F-4D97-AF65-F5344CB8AC3E}">
        <p14:creationId xmlns:p14="http://schemas.microsoft.com/office/powerpoint/2010/main" val="417607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44" name="Rounded Rectangle 4">
            <a:extLst>
              <a:ext uri="{FF2B5EF4-FFF2-40B4-BE49-F238E27FC236}">
                <a16:creationId xmlns:a16="http://schemas.microsoft.com/office/drawing/2014/main" id="{16404F61-E354-45AD-AD1D-96087603F300}"/>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45" name="Rounded Rectangle 4">
            <a:extLst>
              <a:ext uri="{FF2B5EF4-FFF2-40B4-BE49-F238E27FC236}">
                <a16:creationId xmlns:a16="http://schemas.microsoft.com/office/drawing/2014/main" id="{991572E9-8FC7-491C-8457-718B9FC63ABE}"/>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46" name="Rounded Rectangle 4">
            <a:extLst>
              <a:ext uri="{FF2B5EF4-FFF2-40B4-BE49-F238E27FC236}">
                <a16:creationId xmlns:a16="http://schemas.microsoft.com/office/drawing/2014/main" id="{8A524BBB-55F7-4BC8-A13B-1E58FEA7C624}"/>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47" name="Rounded Rectangle 4">
            <a:extLst>
              <a:ext uri="{FF2B5EF4-FFF2-40B4-BE49-F238E27FC236}">
                <a16:creationId xmlns:a16="http://schemas.microsoft.com/office/drawing/2014/main" id="{67E6C264-BDBB-4B1C-A050-C6146906E4A5}"/>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48" name="Rounded Rectangle 4">
            <a:extLst>
              <a:ext uri="{FF2B5EF4-FFF2-40B4-BE49-F238E27FC236}">
                <a16:creationId xmlns:a16="http://schemas.microsoft.com/office/drawing/2014/main" id="{665BF8A1-466C-4A8F-AF86-EA87996B7328}"/>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49" name="Rounded Rectangle 4">
            <a:extLst>
              <a:ext uri="{FF2B5EF4-FFF2-40B4-BE49-F238E27FC236}">
                <a16:creationId xmlns:a16="http://schemas.microsoft.com/office/drawing/2014/main" id="{5EFC464C-CD81-4817-AA5D-8A514BAE376F}"/>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50" name="Rounded Rectangle 4">
            <a:extLst>
              <a:ext uri="{FF2B5EF4-FFF2-40B4-BE49-F238E27FC236}">
                <a16:creationId xmlns:a16="http://schemas.microsoft.com/office/drawing/2014/main" id="{E1306F79-23CE-41FC-8C80-6096D2AD1AB0}"/>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51" name="Rounded Rectangle 4">
            <a:extLst>
              <a:ext uri="{FF2B5EF4-FFF2-40B4-BE49-F238E27FC236}">
                <a16:creationId xmlns:a16="http://schemas.microsoft.com/office/drawing/2014/main" id="{FC182DC7-A879-48BF-9988-9555248111AE}"/>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pic>
        <p:nvPicPr>
          <p:cNvPr id="16" name="Graphic 15">
            <a:extLst>
              <a:ext uri="{FF2B5EF4-FFF2-40B4-BE49-F238E27FC236}">
                <a16:creationId xmlns:a16="http://schemas.microsoft.com/office/drawing/2014/main" id="{C2984EF3-3BD5-475E-9D2D-ED6AE34D4B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8382971" y="4378520"/>
            <a:ext cx="1828800" cy="1828800"/>
          </a:xfrm>
          <a:prstGeom prst="rect">
            <a:avLst/>
          </a:prstGeom>
        </p:spPr>
      </p:pic>
      <p:pic>
        <p:nvPicPr>
          <p:cNvPr id="17" name="Graphic 16">
            <a:extLst>
              <a:ext uri="{FF2B5EF4-FFF2-40B4-BE49-F238E27FC236}">
                <a16:creationId xmlns:a16="http://schemas.microsoft.com/office/drawing/2014/main" id="{964F6875-1FB1-4802-880D-262A0BF06529}"/>
              </a:ext>
            </a:extLst>
          </p:cNvPr>
          <p:cNvPicPr>
            <a:picLocks noChangeAspect="1"/>
          </p:cNvPicPr>
          <p:nvPr/>
        </p:nvPicPr>
        <p:blipFill rotWithShape="1">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l="-5316" r="-5834"/>
          <a:stretch/>
        </p:blipFill>
        <p:spPr>
          <a:xfrm>
            <a:off x="1980229" y="4378520"/>
            <a:ext cx="2032691" cy="1828800"/>
          </a:xfrm>
          <a:prstGeom prst="rect">
            <a:avLst/>
          </a:prstGeom>
        </p:spPr>
      </p:pic>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لِنَعْمَلْ مَعًا</a:t>
            </a:r>
          </a:p>
        </p:txBody>
      </p:sp>
      <p:sp>
        <p:nvSpPr>
          <p:cNvPr id="20" name="Rounded Rectangle 4">
            <a:extLst>
              <a:ext uri="{FF2B5EF4-FFF2-40B4-BE49-F238E27FC236}">
                <a16:creationId xmlns:a16="http://schemas.microsoft.com/office/drawing/2014/main" id="{D93872E7-86F3-4383-BCD4-4ACB605A2523}"/>
              </a:ext>
            </a:extLst>
          </p:cNvPr>
          <p:cNvSpPr txBox="1"/>
          <p:nvPr/>
        </p:nvSpPr>
        <p:spPr>
          <a:xfrm>
            <a:off x="2094661" y="3441454"/>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defRPr/>
            </a:pPr>
            <a:r>
              <a:rPr lang="ar-LB" sz="4000" dirty="0"/>
              <a:t>مِعْـ....ـفٌ</a:t>
            </a: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8268735" y="3441458"/>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dirty="0"/>
              <a:t>كِـ....ـابٌ</a:t>
            </a:r>
            <a:endParaRPr lang="en-US" sz="4000" dirty="0"/>
          </a:p>
        </p:txBody>
      </p:sp>
      <p:sp>
        <p:nvSpPr>
          <p:cNvPr id="28" name="Rounded Rectangle 4">
            <a:extLst>
              <a:ext uri="{FF2B5EF4-FFF2-40B4-BE49-F238E27FC236}">
                <a16:creationId xmlns:a16="http://schemas.microsoft.com/office/drawing/2014/main" id="{138CE65C-D1B4-4987-83F6-53391FD07C5E}"/>
              </a:ext>
            </a:extLst>
          </p:cNvPr>
          <p:cNvSpPr txBox="1"/>
          <p:nvPr/>
        </p:nvSpPr>
        <p:spPr>
          <a:xfrm>
            <a:off x="8840171" y="3443288"/>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29" name="Rounded Rectangle 4">
            <a:extLst>
              <a:ext uri="{FF2B5EF4-FFF2-40B4-BE49-F238E27FC236}">
                <a16:creationId xmlns:a16="http://schemas.microsoft.com/office/drawing/2014/main" id="{28B0CFD4-6AA6-4CF2-8BD9-6B418B381E53}"/>
              </a:ext>
            </a:extLst>
          </p:cNvPr>
          <p:cNvSpPr txBox="1"/>
          <p:nvPr/>
        </p:nvSpPr>
        <p:spPr>
          <a:xfrm>
            <a:off x="2551861"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Tree>
    <p:custDataLst>
      <p:tags r:id="rId1"/>
    </p:custDataLst>
    <p:extLst>
      <p:ext uri="{BB962C8B-B14F-4D97-AF65-F5344CB8AC3E}">
        <p14:creationId xmlns:p14="http://schemas.microsoft.com/office/powerpoint/2010/main" val="16263330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51"/>
                                        </p:tgtEl>
                                        <p:attrNameLst>
                                          <p:attrName>fillcolor</p:attrName>
                                        </p:attrNameLst>
                                      </p:cBhvr>
                                      <p:to>
                                        <a:srgbClr val="C00000"/>
                                      </p:to>
                                    </p:animClr>
                                    <p:set>
                                      <p:cBhvr>
                                        <p:cTn id="7" dur="1000" fill="hold"/>
                                        <p:tgtEl>
                                          <p:spTgt spid="51"/>
                                        </p:tgtEl>
                                        <p:attrNameLst>
                                          <p:attrName>fill.type</p:attrName>
                                        </p:attrNameLst>
                                      </p:cBhvr>
                                      <p:to>
                                        <p:strVal val="solid"/>
                                      </p:to>
                                    </p:set>
                                    <p:set>
                                      <p:cBhvr>
                                        <p:cTn id="8" dur="1000" fill="hold"/>
                                        <p:tgtEl>
                                          <p:spTgt spid="51"/>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1000" fill="hold"/>
                                        <p:tgtEl>
                                          <p:spTgt spid="51"/>
                                        </p:tgtEl>
                                        <p:attrNameLst>
                                          <p:attrName>style.color</p:attrName>
                                        </p:attrNameLst>
                                      </p:cBhvr>
                                      <p:to>
                                        <a:srgbClr val="FFFFFF"/>
                                      </p:to>
                                    </p:animClr>
                                  </p:childTnLst>
                                </p:cTn>
                              </p:par>
                            </p:childTnLst>
                          </p:cTn>
                        </p:par>
                      </p:childTnLst>
                    </p:cTn>
                  </p:par>
                </p:childTnLst>
              </p:cTn>
              <p:nextCondLst>
                <p:cond evt="onClick" delay="0">
                  <p:tgtEl>
                    <p:spTgt spid="51"/>
                  </p:tgtEl>
                </p:cond>
              </p:nextCondLst>
            </p:seq>
            <p:seq concurrent="1" nextAc="seek">
              <p:cTn id="11" restart="whenNotActive" fill="hold" evtFilter="cancelBubble" nodeType="interactiveSeq">
                <p:stCondLst>
                  <p:cond evt="onClick" delay="0">
                    <p:tgtEl>
                      <p:spTgt spid="49"/>
                    </p:tgtEl>
                  </p:cond>
                </p:stCondLst>
                <p:endSync evt="end" delay="0">
                  <p:rtn val="all"/>
                </p:endSync>
                <p:childTnLst>
                  <p:par>
                    <p:cTn id="12" fill="hold">
                      <p:stCondLst>
                        <p:cond delay="0"/>
                      </p:stCondLst>
                      <p:childTnLst>
                        <p:par>
                          <p:cTn id="13" fill="hold">
                            <p:stCondLst>
                              <p:cond delay="0"/>
                            </p:stCondLst>
                            <p:childTnLst>
                              <p:par>
                                <p:cTn id="14" presetID="1" presetClass="emph" presetSubtype="2" fill="hold" nodeType="clickEffect">
                                  <p:stCondLst>
                                    <p:cond delay="0"/>
                                  </p:stCondLst>
                                  <p:childTnLst>
                                    <p:animClr clrSpc="rgb" dir="cw">
                                      <p:cBhvr>
                                        <p:cTn id="15" dur="1000" fill="hold"/>
                                        <p:tgtEl>
                                          <p:spTgt spid="49"/>
                                        </p:tgtEl>
                                        <p:attrNameLst>
                                          <p:attrName>fillcolor</p:attrName>
                                        </p:attrNameLst>
                                      </p:cBhvr>
                                      <p:to>
                                        <a:srgbClr val="C00000"/>
                                      </p:to>
                                    </p:animClr>
                                    <p:set>
                                      <p:cBhvr>
                                        <p:cTn id="16" dur="1000" fill="hold"/>
                                        <p:tgtEl>
                                          <p:spTgt spid="49"/>
                                        </p:tgtEl>
                                        <p:attrNameLst>
                                          <p:attrName>fill.type</p:attrName>
                                        </p:attrNameLst>
                                      </p:cBhvr>
                                      <p:to>
                                        <p:strVal val="solid"/>
                                      </p:to>
                                    </p:set>
                                    <p:set>
                                      <p:cBhvr>
                                        <p:cTn id="17" dur="1000" fill="hold"/>
                                        <p:tgtEl>
                                          <p:spTgt spid="49"/>
                                        </p:tgtEl>
                                        <p:attrNameLst>
                                          <p:attrName>fill.on</p:attrName>
                                        </p:attrNameLst>
                                      </p:cBhvr>
                                      <p:to>
                                        <p:strVal val="true"/>
                                      </p:to>
                                    </p:set>
                                  </p:childTnLst>
                                </p:cTn>
                              </p:par>
                              <p:par>
                                <p:cTn id="18" presetID="3" presetClass="emph" presetSubtype="2" fill="hold" grpId="0" nodeType="withEffect">
                                  <p:stCondLst>
                                    <p:cond delay="0"/>
                                  </p:stCondLst>
                                  <p:childTnLst>
                                    <p:animClr clrSpc="rgb" dir="cw">
                                      <p:cBhvr override="childStyle">
                                        <p:cTn id="19" dur="1000" fill="hold"/>
                                        <p:tgtEl>
                                          <p:spTgt spid="49"/>
                                        </p:tgtEl>
                                        <p:attrNameLst>
                                          <p:attrName>style.color</p:attrName>
                                        </p:attrNameLst>
                                      </p:cBhvr>
                                      <p:to>
                                        <a:srgbClr val="FFFFFF"/>
                                      </p:to>
                                    </p:animClr>
                                  </p:childTnLst>
                                </p:cTn>
                              </p:par>
                            </p:childTnLst>
                          </p:cTn>
                        </p:par>
                      </p:childTnLst>
                    </p:cTn>
                  </p:par>
                </p:childTnLst>
              </p:cTn>
              <p:nextCondLst>
                <p:cond evt="onClick" delay="0">
                  <p:tgtEl>
                    <p:spTgt spid="49"/>
                  </p:tgtEl>
                </p:cond>
              </p:nextCondLst>
            </p:seq>
            <p:seq concurrent="1" nextAc="seek">
              <p:cTn id="20" restart="whenNotActive" fill="hold" evtFilter="cancelBubble" nodeType="interactiveSeq">
                <p:stCondLst>
                  <p:cond evt="onClick" delay="0">
                    <p:tgtEl>
                      <p:spTgt spid="50"/>
                    </p:tgtEl>
                  </p:cond>
                </p:stCondLst>
                <p:endSync evt="end" delay="0">
                  <p:rtn val="all"/>
                </p:endSync>
                <p:childTnLst>
                  <p:par>
                    <p:cTn id="21" fill="hold">
                      <p:stCondLst>
                        <p:cond delay="0"/>
                      </p:stCondLst>
                      <p:childTnLst>
                        <p:par>
                          <p:cTn id="22" fill="hold">
                            <p:stCondLst>
                              <p:cond delay="0"/>
                            </p:stCondLst>
                            <p:childTnLst>
                              <p:par>
                                <p:cTn id="23" presetID="1" presetClass="emph" presetSubtype="2" fill="hold" nodeType="clickEffect">
                                  <p:stCondLst>
                                    <p:cond delay="0"/>
                                  </p:stCondLst>
                                  <p:childTnLst>
                                    <p:animClr clrSpc="rgb" dir="cw">
                                      <p:cBhvr>
                                        <p:cTn id="24" dur="1000" fill="hold"/>
                                        <p:tgtEl>
                                          <p:spTgt spid="50"/>
                                        </p:tgtEl>
                                        <p:attrNameLst>
                                          <p:attrName>fillcolor</p:attrName>
                                        </p:attrNameLst>
                                      </p:cBhvr>
                                      <p:to>
                                        <a:srgbClr val="C00000"/>
                                      </p:to>
                                    </p:animClr>
                                    <p:set>
                                      <p:cBhvr>
                                        <p:cTn id="25" dur="1000" fill="hold"/>
                                        <p:tgtEl>
                                          <p:spTgt spid="50"/>
                                        </p:tgtEl>
                                        <p:attrNameLst>
                                          <p:attrName>fill.type</p:attrName>
                                        </p:attrNameLst>
                                      </p:cBhvr>
                                      <p:to>
                                        <p:strVal val="solid"/>
                                      </p:to>
                                    </p:set>
                                    <p:set>
                                      <p:cBhvr>
                                        <p:cTn id="26" dur="1000" fill="hold"/>
                                        <p:tgtEl>
                                          <p:spTgt spid="50"/>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1000" fill="hold"/>
                                        <p:tgtEl>
                                          <p:spTgt spid="50"/>
                                        </p:tgtEl>
                                        <p:attrNameLst>
                                          <p:attrName>style.color</p:attrName>
                                        </p:attrNameLst>
                                      </p:cBhvr>
                                      <p:to>
                                        <a:srgbClr val="FFFFFF"/>
                                      </p:to>
                                    </p:animClr>
                                  </p:childTnLst>
                                </p:cTn>
                              </p:par>
                            </p:childTnLst>
                          </p:cTn>
                        </p:par>
                      </p:childTnLst>
                    </p:cTn>
                  </p:par>
                </p:childTnLst>
              </p:cTn>
              <p:nextCondLst>
                <p:cond evt="onClick" delay="0">
                  <p:tgtEl>
                    <p:spTgt spid="50"/>
                  </p:tgtEl>
                </p:cond>
              </p:nextCondLst>
            </p:seq>
            <p:seq concurrent="1" nextAc="seek">
              <p:cTn id="29" restart="whenNotActive" fill="hold" evtFilter="cancelBubble" nodeType="interactiveSeq">
                <p:stCondLst>
                  <p:cond evt="onClick" delay="0">
                    <p:tgtEl>
                      <p:spTgt spid="46"/>
                    </p:tgtEl>
                  </p:cond>
                </p:stCondLst>
                <p:endSync evt="end" delay="0">
                  <p:rtn val="all"/>
                </p:endSync>
                <p:childTnLst>
                  <p:par>
                    <p:cTn id="30" fill="hold">
                      <p:stCondLst>
                        <p:cond delay="0"/>
                      </p:stCondLst>
                      <p:childTnLst>
                        <p:par>
                          <p:cTn id="31" fill="hold">
                            <p:stCondLst>
                              <p:cond delay="0"/>
                            </p:stCondLst>
                            <p:childTnLst>
                              <p:par>
                                <p:cTn id="32" presetID="1" presetClass="emph" presetSubtype="2" fill="hold" nodeType="clickEffect">
                                  <p:stCondLst>
                                    <p:cond delay="0"/>
                                  </p:stCondLst>
                                  <p:childTnLst>
                                    <p:animClr clrSpc="rgb" dir="cw">
                                      <p:cBhvr>
                                        <p:cTn id="33" dur="1000" fill="hold"/>
                                        <p:tgtEl>
                                          <p:spTgt spid="46"/>
                                        </p:tgtEl>
                                        <p:attrNameLst>
                                          <p:attrName>fillcolor</p:attrName>
                                        </p:attrNameLst>
                                      </p:cBhvr>
                                      <p:to>
                                        <a:srgbClr val="C00000"/>
                                      </p:to>
                                    </p:animClr>
                                    <p:set>
                                      <p:cBhvr>
                                        <p:cTn id="34" dur="1000" fill="hold"/>
                                        <p:tgtEl>
                                          <p:spTgt spid="46"/>
                                        </p:tgtEl>
                                        <p:attrNameLst>
                                          <p:attrName>fill.type</p:attrName>
                                        </p:attrNameLst>
                                      </p:cBhvr>
                                      <p:to>
                                        <p:strVal val="solid"/>
                                      </p:to>
                                    </p:set>
                                    <p:set>
                                      <p:cBhvr>
                                        <p:cTn id="35" dur="1000" fill="hold"/>
                                        <p:tgtEl>
                                          <p:spTgt spid="46"/>
                                        </p:tgtEl>
                                        <p:attrNameLst>
                                          <p:attrName>fill.on</p:attrName>
                                        </p:attrNameLst>
                                      </p:cBhvr>
                                      <p:to>
                                        <p:strVal val="true"/>
                                      </p:to>
                                    </p:set>
                                  </p:childTnLst>
                                </p:cTn>
                              </p:par>
                              <p:par>
                                <p:cTn id="36" presetID="3" presetClass="emph" presetSubtype="2" fill="hold" grpId="0" nodeType="withEffect">
                                  <p:stCondLst>
                                    <p:cond delay="0"/>
                                  </p:stCondLst>
                                  <p:childTnLst>
                                    <p:animClr clrSpc="rgb" dir="cw">
                                      <p:cBhvr override="childStyle">
                                        <p:cTn id="37" dur="1000" fill="hold"/>
                                        <p:tgtEl>
                                          <p:spTgt spid="46"/>
                                        </p:tgtEl>
                                        <p:attrNameLst>
                                          <p:attrName>style.color</p:attrName>
                                        </p:attrNameLst>
                                      </p:cBhvr>
                                      <p:to>
                                        <a:srgbClr val="FFFFFF"/>
                                      </p:to>
                                    </p:animClr>
                                  </p:childTnLst>
                                </p:cTn>
                              </p:par>
                            </p:childTnLst>
                          </p:cTn>
                        </p:par>
                      </p:childTnLst>
                    </p:cTn>
                  </p:par>
                </p:childTnLst>
              </p:cTn>
              <p:nextCondLst>
                <p:cond evt="onClick" delay="0">
                  <p:tgtEl>
                    <p:spTgt spid="46"/>
                  </p:tgtEl>
                </p:cond>
              </p:nextCondLst>
            </p:seq>
            <p:seq concurrent="1" nextAc="seek">
              <p:cTn id="38" restart="whenNotActive" fill="hold" evtFilter="cancelBubble" nodeType="interactiveSeq">
                <p:stCondLst>
                  <p:cond evt="onClick" delay="0">
                    <p:tgtEl>
                      <p:spTgt spid="48"/>
                    </p:tgtEl>
                  </p:cond>
                </p:stCondLst>
                <p:endSync evt="end" delay="0">
                  <p:rtn val="all"/>
                </p:endSync>
                <p:childTnLst>
                  <p:par>
                    <p:cTn id="39" fill="hold">
                      <p:stCondLst>
                        <p:cond delay="0"/>
                      </p:stCondLst>
                      <p:childTnLst>
                        <p:par>
                          <p:cTn id="40" fill="hold">
                            <p:stCondLst>
                              <p:cond delay="0"/>
                            </p:stCondLst>
                            <p:childTnLst>
                              <p:par>
                                <p:cTn id="41" presetID="1" presetClass="emph" presetSubtype="2" fill="hold" nodeType="withEffect">
                                  <p:stCondLst>
                                    <p:cond delay="0"/>
                                  </p:stCondLst>
                                  <p:childTnLst>
                                    <p:animClr clrSpc="rgb" dir="cw">
                                      <p:cBhvr>
                                        <p:cTn id="42" dur="1000" fill="hold"/>
                                        <p:tgtEl>
                                          <p:spTgt spid="48"/>
                                        </p:tgtEl>
                                        <p:attrNameLst>
                                          <p:attrName>fillcolor</p:attrName>
                                        </p:attrNameLst>
                                      </p:cBhvr>
                                      <p:to>
                                        <a:srgbClr val="74C274"/>
                                      </p:to>
                                    </p:animClr>
                                    <p:set>
                                      <p:cBhvr>
                                        <p:cTn id="43" dur="1000" fill="hold"/>
                                        <p:tgtEl>
                                          <p:spTgt spid="48"/>
                                        </p:tgtEl>
                                        <p:attrNameLst>
                                          <p:attrName>fill.type</p:attrName>
                                        </p:attrNameLst>
                                      </p:cBhvr>
                                      <p:to>
                                        <p:strVal val="solid"/>
                                      </p:to>
                                    </p:set>
                                    <p:set>
                                      <p:cBhvr>
                                        <p:cTn id="44" dur="1000" fill="hold"/>
                                        <p:tgtEl>
                                          <p:spTgt spid="48"/>
                                        </p:tgtEl>
                                        <p:attrNameLst>
                                          <p:attrName>fill.on</p:attrName>
                                        </p:attrNameLst>
                                      </p:cBhvr>
                                      <p:to>
                                        <p:strVal val="true"/>
                                      </p:to>
                                    </p:se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childTnLst>
                                </p:cTn>
                              </p:par>
                              <p:par>
                                <p:cTn id="48" presetID="3" presetClass="emph" presetSubtype="2" fill="hold" grpId="0" nodeType="withEffect">
                                  <p:stCondLst>
                                    <p:cond delay="0"/>
                                  </p:stCondLst>
                                  <p:childTnLst>
                                    <p:animClr clrSpc="rgb" dir="cw">
                                      <p:cBhvr override="childStyle">
                                        <p:cTn id="49" dur="1000" fill="hold"/>
                                        <p:tgtEl>
                                          <p:spTgt spid="48"/>
                                        </p:tgtEl>
                                        <p:attrNameLst>
                                          <p:attrName>style.color</p:attrName>
                                        </p:attrNameLst>
                                      </p:cBhvr>
                                      <p:to>
                                        <a:srgbClr val="FFFFFF"/>
                                      </p:to>
                                    </p:animClr>
                                  </p:childTnLst>
                                </p:cTn>
                              </p:par>
                            </p:childTnLst>
                          </p:cTn>
                        </p:par>
                      </p:childTnLst>
                    </p:cTn>
                  </p:par>
                </p:childTnLst>
              </p:cTn>
              <p:nextCondLst>
                <p:cond evt="onClick" delay="0">
                  <p:tgtEl>
                    <p:spTgt spid="48"/>
                  </p:tgtEl>
                </p:cond>
              </p:nextCondLst>
            </p:seq>
            <p:seq concurrent="1" nextAc="seek">
              <p:cTn id="50" restart="whenNotActive" fill="hold" evtFilter="cancelBubble" nodeType="interactiveSeq">
                <p:stCondLst>
                  <p:cond evt="onClick" delay="0">
                    <p:tgtEl>
                      <p:spTgt spid="45"/>
                    </p:tgtEl>
                  </p:cond>
                </p:stCondLst>
                <p:endSync evt="end" delay="0">
                  <p:rtn val="all"/>
                </p:endSync>
                <p:childTnLst>
                  <p:par>
                    <p:cTn id="51" fill="hold">
                      <p:stCondLst>
                        <p:cond delay="0"/>
                      </p:stCondLst>
                      <p:childTnLst>
                        <p:par>
                          <p:cTn id="52" fill="hold">
                            <p:stCondLst>
                              <p:cond delay="0"/>
                            </p:stCondLst>
                            <p:childTnLst>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1" presetClass="emph" presetSubtype="2" fill="hold" nodeType="withEffect">
                                  <p:stCondLst>
                                    <p:cond delay="0"/>
                                  </p:stCondLst>
                                  <p:childTnLst>
                                    <p:animClr clrSpc="rgb" dir="cw">
                                      <p:cBhvr>
                                        <p:cTn id="57" dur="1000" fill="hold"/>
                                        <p:tgtEl>
                                          <p:spTgt spid="45"/>
                                        </p:tgtEl>
                                        <p:attrNameLst>
                                          <p:attrName>fillcolor</p:attrName>
                                        </p:attrNameLst>
                                      </p:cBhvr>
                                      <p:to>
                                        <a:srgbClr val="74C274"/>
                                      </p:to>
                                    </p:animClr>
                                    <p:set>
                                      <p:cBhvr>
                                        <p:cTn id="58" dur="1000" fill="hold"/>
                                        <p:tgtEl>
                                          <p:spTgt spid="45"/>
                                        </p:tgtEl>
                                        <p:attrNameLst>
                                          <p:attrName>fill.type</p:attrName>
                                        </p:attrNameLst>
                                      </p:cBhvr>
                                      <p:to>
                                        <p:strVal val="solid"/>
                                      </p:to>
                                    </p:set>
                                    <p:set>
                                      <p:cBhvr>
                                        <p:cTn id="59" dur="1000" fill="hold"/>
                                        <p:tgtEl>
                                          <p:spTgt spid="45"/>
                                        </p:tgtEl>
                                        <p:attrNameLst>
                                          <p:attrName>fill.on</p:attrName>
                                        </p:attrNameLst>
                                      </p:cBhvr>
                                      <p:to>
                                        <p:strVal val="true"/>
                                      </p:to>
                                    </p:set>
                                  </p:childTnLst>
                                </p:cTn>
                              </p:par>
                              <p:par>
                                <p:cTn id="60" presetID="3" presetClass="emph" presetSubtype="2" fill="hold" grpId="0" nodeType="withEffect">
                                  <p:stCondLst>
                                    <p:cond delay="0"/>
                                  </p:stCondLst>
                                  <p:childTnLst>
                                    <p:animClr clrSpc="rgb" dir="cw">
                                      <p:cBhvr override="childStyle">
                                        <p:cTn id="61" dur="1000" fill="hold"/>
                                        <p:tgtEl>
                                          <p:spTgt spid="45"/>
                                        </p:tgtEl>
                                        <p:attrNameLst>
                                          <p:attrName>style.color</p:attrName>
                                        </p:attrNameLst>
                                      </p:cBhvr>
                                      <p:to>
                                        <a:srgbClr val="FFFFFF"/>
                                      </p:to>
                                    </p:animClr>
                                  </p:childTnLst>
                                </p:cTn>
                              </p:par>
                            </p:childTnLst>
                          </p:cTn>
                        </p:par>
                      </p:childTnLst>
                    </p:cTn>
                  </p:par>
                </p:childTnLst>
              </p:cTn>
              <p:nextCondLst>
                <p:cond evt="onClick" delay="0">
                  <p:tgtEl>
                    <p:spTgt spid="45"/>
                  </p:tgtEl>
                </p:cond>
              </p:nextCondLst>
            </p:seq>
            <p:seq concurrent="1" nextAc="seek">
              <p:cTn id="62" restart="whenNotActive" fill="hold" evtFilter="cancelBubble" nodeType="interactiveSeq">
                <p:stCondLst>
                  <p:cond evt="onClick" delay="0">
                    <p:tgtEl>
                      <p:spTgt spid="47"/>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1000" fill="hold"/>
                                        <p:tgtEl>
                                          <p:spTgt spid="47"/>
                                        </p:tgtEl>
                                        <p:attrNameLst>
                                          <p:attrName>fillcolor</p:attrName>
                                        </p:attrNameLst>
                                      </p:cBhvr>
                                      <p:to>
                                        <a:srgbClr val="C00000"/>
                                      </p:to>
                                    </p:animClr>
                                    <p:set>
                                      <p:cBhvr>
                                        <p:cTn id="67" dur="1000" fill="hold"/>
                                        <p:tgtEl>
                                          <p:spTgt spid="47"/>
                                        </p:tgtEl>
                                        <p:attrNameLst>
                                          <p:attrName>fill.type</p:attrName>
                                        </p:attrNameLst>
                                      </p:cBhvr>
                                      <p:to>
                                        <p:strVal val="solid"/>
                                      </p:to>
                                    </p:set>
                                    <p:set>
                                      <p:cBhvr>
                                        <p:cTn id="68" dur="1000" fill="hold"/>
                                        <p:tgtEl>
                                          <p:spTgt spid="47"/>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1000" fill="hold"/>
                                        <p:tgtEl>
                                          <p:spTgt spid="47"/>
                                        </p:tgtEl>
                                        <p:attrNameLst>
                                          <p:attrName>style.color</p:attrName>
                                        </p:attrNameLst>
                                      </p:cBhvr>
                                      <p:to>
                                        <a:srgbClr val="FFFFFF"/>
                                      </p:to>
                                    </p:animClr>
                                  </p:childTnLst>
                                </p:cTn>
                              </p:par>
                            </p:childTnLst>
                          </p:cTn>
                        </p:par>
                      </p:childTnLst>
                    </p:cTn>
                  </p:par>
                </p:childTnLst>
              </p:cTn>
              <p:nextCondLst>
                <p:cond evt="onClick" delay="0">
                  <p:tgtEl>
                    <p:spTgt spid="47"/>
                  </p:tgtEl>
                </p:cond>
              </p:nextCondLst>
            </p:seq>
            <p:seq concurrent="1" nextAc="seek">
              <p:cTn id="71" restart="whenNotActive" fill="hold" evtFilter="cancelBubble" nodeType="interactiveSeq">
                <p:stCondLst>
                  <p:cond evt="onClick" delay="0">
                    <p:tgtEl>
                      <p:spTgt spid="44"/>
                    </p:tgtEl>
                  </p:cond>
                </p:stCondLst>
                <p:endSync evt="end" delay="0">
                  <p:rtn val="all"/>
                </p:endSync>
                <p:childTnLst>
                  <p:par>
                    <p:cTn id="72" fill="hold">
                      <p:stCondLst>
                        <p:cond delay="0"/>
                      </p:stCondLst>
                      <p:childTnLst>
                        <p:par>
                          <p:cTn id="73" fill="hold">
                            <p:stCondLst>
                              <p:cond delay="0"/>
                            </p:stCondLst>
                            <p:childTnLst>
                              <p:par>
                                <p:cTn id="74" presetID="1" presetClass="emph" presetSubtype="2" fill="hold" nodeType="clickEffect">
                                  <p:stCondLst>
                                    <p:cond delay="0"/>
                                  </p:stCondLst>
                                  <p:childTnLst>
                                    <p:animClr clrSpc="rgb" dir="cw">
                                      <p:cBhvr>
                                        <p:cTn id="75" dur="1000" fill="hold"/>
                                        <p:tgtEl>
                                          <p:spTgt spid="44"/>
                                        </p:tgtEl>
                                        <p:attrNameLst>
                                          <p:attrName>fillcolor</p:attrName>
                                        </p:attrNameLst>
                                      </p:cBhvr>
                                      <p:to>
                                        <a:srgbClr val="C00000"/>
                                      </p:to>
                                    </p:animClr>
                                    <p:set>
                                      <p:cBhvr>
                                        <p:cTn id="76" dur="1000" fill="hold"/>
                                        <p:tgtEl>
                                          <p:spTgt spid="44"/>
                                        </p:tgtEl>
                                        <p:attrNameLst>
                                          <p:attrName>fill.type</p:attrName>
                                        </p:attrNameLst>
                                      </p:cBhvr>
                                      <p:to>
                                        <p:strVal val="solid"/>
                                      </p:to>
                                    </p:set>
                                    <p:set>
                                      <p:cBhvr>
                                        <p:cTn id="77" dur="1000" fill="hold"/>
                                        <p:tgtEl>
                                          <p:spTgt spid="44"/>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10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44" name="Rounded Rectangle 4">
            <a:extLst>
              <a:ext uri="{FF2B5EF4-FFF2-40B4-BE49-F238E27FC236}">
                <a16:creationId xmlns:a16="http://schemas.microsoft.com/office/drawing/2014/main" id="{16404F61-E354-45AD-AD1D-96087603F300}"/>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45" name="Rounded Rectangle 4">
            <a:extLst>
              <a:ext uri="{FF2B5EF4-FFF2-40B4-BE49-F238E27FC236}">
                <a16:creationId xmlns:a16="http://schemas.microsoft.com/office/drawing/2014/main" id="{991572E9-8FC7-491C-8457-718B9FC63ABE}"/>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46" name="Rounded Rectangle 4">
            <a:extLst>
              <a:ext uri="{FF2B5EF4-FFF2-40B4-BE49-F238E27FC236}">
                <a16:creationId xmlns:a16="http://schemas.microsoft.com/office/drawing/2014/main" id="{8A524BBB-55F7-4BC8-A13B-1E58FEA7C624}"/>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47" name="Rounded Rectangle 4">
            <a:extLst>
              <a:ext uri="{FF2B5EF4-FFF2-40B4-BE49-F238E27FC236}">
                <a16:creationId xmlns:a16="http://schemas.microsoft.com/office/drawing/2014/main" id="{67E6C264-BDBB-4B1C-A050-C6146906E4A5}"/>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48" name="Rounded Rectangle 4">
            <a:extLst>
              <a:ext uri="{FF2B5EF4-FFF2-40B4-BE49-F238E27FC236}">
                <a16:creationId xmlns:a16="http://schemas.microsoft.com/office/drawing/2014/main" id="{665BF8A1-466C-4A8F-AF86-EA87996B7328}"/>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49" name="Rounded Rectangle 4">
            <a:extLst>
              <a:ext uri="{FF2B5EF4-FFF2-40B4-BE49-F238E27FC236}">
                <a16:creationId xmlns:a16="http://schemas.microsoft.com/office/drawing/2014/main" id="{5EFC464C-CD81-4817-AA5D-8A514BAE376F}"/>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50" name="Rounded Rectangle 4">
            <a:extLst>
              <a:ext uri="{FF2B5EF4-FFF2-40B4-BE49-F238E27FC236}">
                <a16:creationId xmlns:a16="http://schemas.microsoft.com/office/drawing/2014/main" id="{E1306F79-23CE-41FC-8C80-6096D2AD1AB0}"/>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51" name="Rounded Rectangle 4">
            <a:extLst>
              <a:ext uri="{FF2B5EF4-FFF2-40B4-BE49-F238E27FC236}">
                <a16:creationId xmlns:a16="http://schemas.microsoft.com/office/drawing/2014/main" id="{FC182DC7-A879-48BF-9988-9555248111AE}"/>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pic>
        <p:nvPicPr>
          <p:cNvPr id="17" name="Graphic 16">
            <a:extLst>
              <a:ext uri="{FF2B5EF4-FFF2-40B4-BE49-F238E27FC236}">
                <a16:creationId xmlns:a16="http://schemas.microsoft.com/office/drawing/2014/main" id="{964F6875-1FB1-4802-880D-262A0BF06529}"/>
              </a:ext>
            </a:extLst>
          </p:cNvPr>
          <p:cNvPicPr>
            <a:picLocks noChangeAspect="1"/>
          </p:cNvPicPr>
          <p:nvPr/>
        </p:nvPicPr>
        <p:blipFill>
          <a:blip r:embed="rId4" cstate="print">
            <a:extLst>
              <a:ext uri="{28A0092B-C50C-407E-A947-70E740481C1C}">
                <a14:useLocalDpi xmlns:a14="http://schemas.microsoft.com/office/drawing/2010/main" val="0"/>
              </a:ext>
            </a:extLst>
          </a:blip>
          <a:srcRect t="4974" b="4974"/>
          <a:stretch/>
        </p:blipFill>
        <p:spPr>
          <a:xfrm>
            <a:off x="1871853" y="4378520"/>
            <a:ext cx="2141068" cy="1828800"/>
          </a:xfrm>
          <a:prstGeom prst="rect">
            <a:avLst/>
          </a:prstGeom>
        </p:spPr>
      </p:pic>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لِنَعْمَلْ مَعًا</a:t>
            </a:r>
          </a:p>
        </p:txBody>
      </p:sp>
      <p:sp>
        <p:nvSpPr>
          <p:cNvPr id="20" name="Rounded Rectangle 4">
            <a:extLst>
              <a:ext uri="{FF2B5EF4-FFF2-40B4-BE49-F238E27FC236}">
                <a16:creationId xmlns:a16="http://schemas.microsoft.com/office/drawing/2014/main" id="{D93872E7-86F3-4383-BCD4-4ACB605A2523}"/>
              </a:ext>
            </a:extLst>
          </p:cNvPr>
          <p:cNvSpPr txBox="1"/>
          <p:nvPr/>
        </p:nvSpPr>
        <p:spPr>
          <a:xfrm>
            <a:off x="2094661" y="3441454"/>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911350" rtl="1">
              <a:lnSpc>
                <a:spcPct val="90000"/>
              </a:lnSpc>
              <a:spcBef>
                <a:spcPct val="0"/>
              </a:spcBef>
              <a:spcAft>
                <a:spcPct val="35000"/>
              </a:spcAft>
            </a:pPr>
            <a:r>
              <a:rPr lang="ar-LB" sz="4000" b="0" dirty="0">
                <a:solidFill>
                  <a:schemeClr val="tx1">
                    <a:lumMod val="65000"/>
                    <a:lumOff val="35000"/>
                  </a:schemeClr>
                </a:solidFill>
              </a:rPr>
              <a:t>بِسا....</a:t>
            </a: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8268735" y="3441458"/>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4000" b="0" kern="1200" dirty="0">
                <a:solidFill>
                  <a:schemeClr val="tx1">
                    <a:lumMod val="65000"/>
                    <a:lumOff val="35000"/>
                  </a:schemeClr>
                </a:solidFill>
              </a:rPr>
              <a:t>بَيْرو....</a:t>
            </a:r>
            <a:endParaRPr lang="en-US" sz="4000" b="0" kern="1200" dirty="0">
              <a:solidFill>
                <a:schemeClr val="tx1">
                  <a:lumMod val="65000"/>
                  <a:lumOff val="35000"/>
                </a:schemeClr>
              </a:solidFill>
            </a:endParaRPr>
          </a:p>
        </p:txBody>
      </p:sp>
      <p:sp>
        <p:nvSpPr>
          <p:cNvPr id="28" name="Rounded Rectangle 4">
            <a:extLst>
              <a:ext uri="{FF2B5EF4-FFF2-40B4-BE49-F238E27FC236}">
                <a16:creationId xmlns:a16="http://schemas.microsoft.com/office/drawing/2014/main" id="{138CE65C-D1B4-4987-83F6-53391FD07C5E}"/>
              </a:ext>
            </a:extLst>
          </p:cNvPr>
          <p:cNvSpPr txBox="1"/>
          <p:nvPr/>
        </p:nvSpPr>
        <p:spPr>
          <a:xfrm>
            <a:off x="8468691" y="3419842"/>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sp>
        <p:nvSpPr>
          <p:cNvPr id="29" name="Rounded Rectangle 4">
            <a:extLst>
              <a:ext uri="{FF2B5EF4-FFF2-40B4-BE49-F238E27FC236}">
                <a16:creationId xmlns:a16="http://schemas.microsoft.com/office/drawing/2014/main" id="{28B0CFD4-6AA6-4CF2-8BD9-6B418B381E53}"/>
              </a:ext>
            </a:extLst>
          </p:cNvPr>
          <p:cNvSpPr txBox="1"/>
          <p:nvPr/>
        </p:nvSpPr>
        <p:spPr>
          <a:xfrm>
            <a:off x="2323258"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pic>
        <p:nvPicPr>
          <p:cNvPr id="21" name="Graphic 20">
            <a:extLst>
              <a:ext uri="{FF2B5EF4-FFF2-40B4-BE49-F238E27FC236}">
                <a16:creationId xmlns:a16="http://schemas.microsoft.com/office/drawing/2014/main" id="{72C33F35-A76B-4AE4-899B-457DC3B7D784}"/>
              </a:ext>
            </a:extLst>
          </p:cNvPr>
          <p:cNvPicPr>
            <a:picLocks noChangeAspect="1"/>
          </p:cNvPicPr>
          <p:nvPr/>
        </p:nvPicPr>
        <p:blipFill>
          <a:blip r:embed="rId5" cstate="print">
            <a:extLst>
              <a:ext uri="{28A0092B-C50C-407E-A947-70E740481C1C}">
                <a14:useLocalDpi xmlns:a14="http://schemas.microsoft.com/office/drawing/2010/main" val="0"/>
              </a:ext>
            </a:extLst>
          </a:blip>
          <a:srcRect l="2575" r="2575"/>
          <a:stretch/>
        </p:blipFill>
        <p:spPr>
          <a:xfrm>
            <a:off x="8316407" y="4280546"/>
            <a:ext cx="1991607" cy="1991608"/>
          </a:xfrm>
          <a:prstGeom prst="rect">
            <a:avLst/>
          </a:prstGeom>
        </p:spPr>
      </p:pic>
    </p:spTree>
    <p:custDataLst>
      <p:tags r:id="rId1"/>
    </p:custDataLst>
    <p:extLst>
      <p:ext uri="{BB962C8B-B14F-4D97-AF65-F5344CB8AC3E}">
        <p14:creationId xmlns:p14="http://schemas.microsoft.com/office/powerpoint/2010/main" val="186068676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9"/>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49"/>
                                        </p:tgtEl>
                                        <p:attrNameLst>
                                          <p:attrName>fillcolor</p:attrName>
                                        </p:attrNameLst>
                                      </p:cBhvr>
                                      <p:to>
                                        <a:srgbClr val="C00000"/>
                                      </p:to>
                                    </p:animClr>
                                    <p:set>
                                      <p:cBhvr>
                                        <p:cTn id="7" dur="1000" fill="hold"/>
                                        <p:tgtEl>
                                          <p:spTgt spid="49"/>
                                        </p:tgtEl>
                                        <p:attrNameLst>
                                          <p:attrName>fill.type</p:attrName>
                                        </p:attrNameLst>
                                      </p:cBhvr>
                                      <p:to>
                                        <p:strVal val="solid"/>
                                      </p:to>
                                    </p:set>
                                    <p:set>
                                      <p:cBhvr>
                                        <p:cTn id="8" dur="1000" fill="hold"/>
                                        <p:tgtEl>
                                          <p:spTgt spid="49"/>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1000" fill="hold"/>
                                        <p:tgtEl>
                                          <p:spTgt spid="49"/>
                                        </p:tgtEl>
                                        <p:attrNameLst>
                                          <p:attrName>style.color</p:attrName>
                                        </p:attrNameLst>
                                      </p:cBhvr>
                                      <p:to>
                                        <a:srgbClr val="FFFFFF"/>
                                      </p:to>
                                    </p:animClr>
                                  </p:childTnLst>
                                </p:cTn>
                              </p:par>
                            </p:childTnLst>
                          </p:cTn>
                        </p:par>
                      </p:childTnLst>
                    </p:cTn>
                  </p:par>
                </p:childTnLst>
              </p:cTn>
              <p:nextCondLst>
                <p:cond evt="onClick" delay="0">
                  <p:tgtEl>
                    <p:spTgt spid="49"/>
                  </p:tgtEl>
                </p:cond>
              </p:nextCondLst>
            </p:seq>
            <p:seq concurrent="1" nextAc="seek">
              <p:cTn id="11" restart="whenNotActive" fill="hold" evtFilter="cancelBubble" nodeType="interactiveSeq">
                <p:stCondLst>
                  <p:cond evt="onClick" delay="0">
                    <p:tgtEl>
                      <p:spTgt spid="46"/>
                    </p:tgtEl>
                  </p:cond>
                </p:stCondLst>
                <p:endSync evt="end" delay="0">
                  <p:rtn val="all"/>
                </p:endSync>
                <p:childTnLst>
                  <p:par>
                    <p:cTn id="12" fill="hold">
                      <p:stCondLst>
                        <p:cond delay="0"/>
                      </p:stCondLst>
                      <p:childTnLst>
                        <p:par>
                          <p:cTn id="13" fill="hold">
                            <p:stCondLst>
                              <p:cond delay="0"/>
                            </p:stCondLst>
                            <p:childTnLst>
                              <p:par>
                                <p:cTn id="14" presetID="1" presetClass="emph" presetSubtype="2" fill="hold" nodeType="clickEffect">
                                  <p:stCondLst>
                                    <p:cond delay="0"/>
                                  </p:stCondLst>
                                  <p:childTnLst>
                                    <p:animClr clrSpc="rgb" dir="cw">
                                      <p:cBhvr>
                                        <p:cTn id="15" dur="1000" fill="hold"/>
                                        <p:tgtEl>
                                          <p:spTgt spid="46"/>
                                        </p:tgtEl>
                                        <p:attrNameLst>
                                          <p:attrName>fillcolor</p:attrName>
                                        </p:attrNameLst>
                                      </p:cBhvr>
                                      <p:to>
                                        <a:srgbClr val="C00000"/>
                                      </p:to>
                                    </p:animClr>
                                    <p:set>
                                      <p:cBhvr>
                                        <p:cTn id="16" dur="1000" fill="hold"/>
                                        <p:tgtEl>
                                          <p:spTgt spid="46"/>
                                        </p:tgtEl>
                                        <p:attrNameLst>
                                          <p:attrName>fill.type</p:attrName>
                                        </p:attrNameLst>
                                      </p:cBhvr>
                                      <p:to>
                                        <p:strVal val="solid"/>
                                      </p:to>
                                    </p:set>
                                    <p:set>
                                      <p:cBhvr>
                                        <p:cTn id="17" dur="1000" fill="hold"/>
                                        <p:tgtEl>
                                          <p:spTgt spid="46"/>
                                        </p:tgtEl>
                                        <p:attrNameLst>
                                          <p:attrName>fill.on</p:attrName>
                                        </p:attrNameLst>
                                      </p:cBhvr>
                                      <p:to>
                                        <p:strVal val="true"/>
                                      </p:to>
                                    </p:set>
                                  </p:childTnLst>
                                </p:cTn>
                              </p:par>
                              <p:par>
                                <p:cTn id="18" presetID="3" presetClass="emph" presetSubtype="2" fill="hold" grpId="0" nodeType="withEffect">
                                  <p:stCondLst>
                                    <p:cond delay="0"/>
                                  </p:stCondLst>
                                  <p:childTnLst>
                                    <p:animClr clrSpc="rgb" dir="cw">
                                      <p:cBhvr override="childStyle">
                                        <p:cTn id="19" dur="1000" fill="hold"/>
                                        <p:tgtEl>
                                          <p:spTgt spid="46"/>
                                        </p:tgtEl>
                                        <p:attrNameLst>
                                          <p:attrName>style.color</p:attrName>
                                        </p:attrNameLst>
                                      </p:cBhvr>
                                      <p:to>
                                        <a:srgbClr val="FFFFFF"/>
                                      </p:to>
                                    </p:animClr>
                                  </p:childTnLst>
                                </p:cTn>
                              </p:par>
                            </p:childTnLst>
                          </p:cTn>
                        </p:par>
                      </p:childTnLst>
                    </p:cTn>
                  </p:par>
                </p:childTnLst>
              </p:cTn>
              <p:nextCondLst>
                <p:cond evt="onClick" delay="0">
                  <p:tgtEl>
                    <p:spTgt spid="46"/>
                  </p:tgtEl>
                </p:cond>
              </p:nextCondLst>
            </p:seq>
            <p:seq concurrent="1" nextAc="seek">
              <p:cTn id="20" restart="whenNotActive" fill="hold" evtFilter="cancelBubble" nodeType="interactiveSeq">
                <p:stCondLst>
                  <p:cond evt="onClick" delay="0">
                    <p:tgtEl>
                      <p:spTgt spid="47"/>
                    </p:tgtEl>
                  </p:cond>
                </p:stCondLst>
                <p:endSync evt="end" delay="0">
                  <p:rtn val="all"/>
                </p:endSync>
                <p:childTnLst>
                  <p:par>
                    <p:cTn id="21" fill="hold">
                      <p:stCondLst>
                        <p:cond delay="0"/>
                      </p:stCondLst>
                      <p:childTnLst>
                        <p:par>
                          <p:cTn id="22" fill="hold">
                            <p:stCondLst>
                              <p:cond delay="0"/>
                            </p:stCondLst>
                            <p:childTnLst>
                              <p:par>
                                <p:cTn id="23" presetID="1" presetClass="emph" presetSubtype="2" fill="hold" nodeType="clickEffect">
                                  <p:stCondLst>
                                    <p:cond delay="0"/>
                                  </p:stCondLst>
                                  <p:childTnLst>
                                    <p:animClr clrSpc="rgb" dir="cw">
                                      <p:cBhvr>
                                        <p:cTn id="24" dur="1000" fill="hold"/>
                                        <p:tgtEl>
                                          <p:spTgt spid="47"/>
                                        </p:tgtEl>
                                        <p:attrNameLst>
                                          <p:attrName>fillcolor</p:attrName>
                                        </p:attrNameLst>
                                      </p:cBhvr>
                                      <p:to>
                                        <a:srgbClr val="C00000"/>
                                      </p:to>
                                    </p:animClr>
                                    <p:set>
                                      <p:cBhvr>
                                        <p:cTn id="25" dur="1000" fill="hold"/>
                                        <p:tgtEl>
                                          <p:spTgt spid="47"/>
                                        </p:tgtEl>
                                        <p:attrNameLst>
                                          <p:attrName>fill.type</p:attrName>
                                        </p:attrNameLst>
                                      </p:cBhvr>
                                      <p:to>
                                        <p:strVal val="solid"/>
                                      </p:to>
                                    </p:set>
                                    <p:set>
                                      <p:cBhvr>
                                        <p:cTn id="26" dur="1000" fill="hold"/>
                                        <p:tgtEl>
                                          <p:spTgt spid="47"/>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1000" fill="hold"/>
                                        <p:tgtEl>
                                          <p:spTgt spid="47"/>
                                        </p:tgtEl>
                                        <p:attrNameLst>
                                          <p:attrName>style.color</p:attrName>
                                        </p:attrNameLst>
                                      </p:cBhvr>
                                      <p:to>
                                        <a:srgbClr val="FFFFFF"/>
                                      </p:to>
                                    </p:animClr>
                                  </p:childTnLst>
                                </p:cTn>
                              </p:par>
                            </p:childTnLst>
                          </p:cTn>
                        </p:par>
                      </p:childTnLst>
                    </p:cTn>
                  </p:par>
                </p:childTnLst>
              </p:cTn>
              <p:nextCondLst>
                <p:cond evt="onClick" delay="0">
                  <p:tgtEl>
                    <p:spTgt spid="47"/>
                  </p:tgtEl>
                </p:cond>
              </p:nextCondLst>
            </p:seq>
            <p:seq concurrent="1" nextAc="seek">
              <p:cTn id="29" restart="whenNotActive" fill="hold" evtFilter="cancelBubble" nodeType="interactiveSeq">
                <p:stCondLst>
                  <p:cond evt="onClick" delay="0">
                    <p:tgtEl>
                      <p:spTgt spid="44"/>
                    </p:tgtEl>
                  </p:cond>
                </p:stCondLst>
                <p:endSync evt="end" delay="0">
                  <p:rtn val="all"/>
                </p:endSync>
                <p:childTnLst>
                  <p:par>
                    <p:cTn id="30" fill="hold">
                      <p:stCondLst>
                        <p:cond delay="0"/>
                      </p:stCondLst>
                      <p:childTnLst>
                        <p:par>
                          <p:cTn id="31" fill="hold">
                            <p:stCondLst>
                              <p:cond delay="0"/>
                            </p:stCondLst>
                            <p:childTnLst>
                              <p:par>
                                <p:cTn id="32" presetID="1" presetClass="emph" presetSubtype="2" fill="hold" nodeType="clickEffect">
                                  <p:stCondLst>
                                    <p:cond delay="0"/>
                                  </p:stCondLst>
                                  <p:childTnLst>
                                    <p:animClr clrSpc="rgb" dir="cw">
                                      <p:cBhvr>
                                        <p:cTn id="33" dur="1000" fill="hold"/>
                                        <p:tgtEl>
                                          <p:spTgt spid="44"/>
                                        </p:tgtEl>
                                        <p:attrNameLst>
                                          <p:attrName>fillcolor</p:attrName>
                                        </p:attrNameLst>
                                      </p:cBhvr>
                                      <p:to>
                                        <a:srgbClr val="C00000"/>
                                      </p:to>
                                    </p:animClr>
                                    <p:set>
                                      <p:cBhvr>
                                        <p:cTn id="34" dur="1000" fill="hold"/>
                                        <p:tgtEl>
                                          <p:spTgt spid="44"/>
                                        </p:tgtEl>
                                        <p:attrNameLst>
                                          <p:attrName>fill.type</p:attrName>
                                        </p:attrNameLst>
                                      </p:cBhvr>
                                      <p:to>
                                        <p:strVal val="solid"/>
                                      </p:to>
                                    </p:set>
                                    <p:set>
                                      <p:cBhvr>
                                        <p:cTn id="35" dur="1000" fill="hold"/>
                                        <p:tgtEl>
                                          <p:spTgt spid="44"/>
                                        </p:tgtEl>
                                        <p:attrNameLst>
                                          <p:attrName>fill.on</p:attrName>
                                        </p:attrNameLst>
                                      </p:cBhvr>
                                      <p:to>
                                        <p:strVal val="true"/>
                                      </p:to>
                                    </p:set>
                                  </p:childTnLst>
                                </p:cTn>
                              </p:par>
                              <p:par>
                                <p:cTn id="36" presetID="3" presetClass="emph" presetSubtype="2" fill="hold" grpId="0" nodeType="withEffect">
                                  <p:stCondLst>
                                    <p:cond delay="0"/>
                                  </p:stCondLst>
                                  <p:childTnLst>
                                    <p:animClr clrSpc="rgb" dir="cw">
                                      <p:cBhvr override="childStyle">
                                        <p:cTn id="37" dur="10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seq concurrent="1" nextAc="seek">
              <p:cTn id="38" restart="whenNotActive" fill="hold" evtFilter="cancelBubble" nodeType="interactiveSeq">
                <p:stCondLst>
                  <p:cond evt="onClick" delay="0">
                    <p:tgtEl>
                      <p:spTgt spid="51"/>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childTnLst>
                                </p:cTn>
                              </p:par>
                              <p:par>
                                <p:cTn id="44" presetID="1" presetClass="emph" presetSubtype="2" fill="hold" nodeType="withEffect">
                                  <p:stCondLst>
                                    <p:cond delay="0"/>
                                  </p:stCondLst>
                                  <p:childTnLst>
                                    <p:animClr clrSpc="rgb" dir="cw">
                                      <p:cBhvr>
                                        <p:cTn id="45" dur="1000" fill="hold"/>
                                        <p:tgtEl>
                                          <p:spTgt spid="51"/>
                                        </p:tgtEl>
                                        <p:attrNameLst>
                                          <p:attrName>fillcolor</p:attrName>
                                        </p:attrNameLst>
                                      </p:cBhvr>
                                      <p:to>
                                        <a:srgbClr val="74C274"/>
                                      </p:to>
                                    </p:animClr>
                                    <p:set>
                                      <p:cBhvr>
                                        <p:cTn id="46" dur="1000" fill="hold"/>
                                        <p:tgtEl>
                                          <p:spTgt spid="51"/>
                                        </p:tgtEl>
                                        <p:attrNameLst>
                                          <p:attrName>fill.type</p:attrName>
                                        </p:attrNameLst>
                                      </p:cBhvr>
                                      <p:to>
                                        <p:strVal val="solid"/>
                                      </p:to>
                                    </p:set>
                                    <p:set>
                                      <p:cBhvr>
                                        <p:cTn id="47" dur="1000" fill="hold"/>
                                        <p:tgtEl>
                                          <p:spTgt spid="51"/>
                                        </p:tgtEl>
                                        <p:attrNameLst>
                                          <p:attrName>fill.on</p:attrName>
                                        </p:attrNameLst>
                                      </p:cBhvr>
                                      <p:to>
                                        <p:strVal val="true"/>
                                      </p:to>
                                    </p:set>
                                  </p:childTnLst>
                                </p:cTn>
                              </p:par>
                              <p:par>
                                <p:cTn id="48" presetID="3" presetClass="emph" presetSubtype="2" fill="hold" grpId="0" nodeType="withEffect">
                                  <p:stCondLst>
                                    <p:cond delay="0"/>
                                  </p:stCondLst>
                                  <p:childTnLst>
                                    <p:animClr clrSpc="rgb" dir="cw">
                                      <p:cBhvr override="childStyle">
                                        <p:cTn id="49" dur="1000" fill="hold"/>
                                        <p:tgtEl>
                                          <p:spTgt spid="51"/>
                                        </p:tgtEl>
                                        <p:attrNameLst>
                                          <p:attrName>style.color</p:attrName>
                                        </p:attrNameLst>
                                      </p:cBhvr>
                                      <p:to>
                                        <a:srgbClr val="FFFFFF"/>
                                      </p:to>
                                    </p:animClr>
                                  </p:childTnLst>
                                </p:cTn>
                              </p:par>
                            </p:childTnLst>
                          </p:cTn>
                        </p:par>
                      </p:childTnLst>
                    </p:cTn>
                  </p:par>
                </p:childTnLst>
              </p:cTn>
              <p:nextCondLst>
                <p:cond evt="onClick" delay="0">
                  <p:tgtEl>
                    <p:spTgt spid="51"/>
                  </p:tgtEl>
                </p:cond>
              </p:nextCondLst>
            </p:seq>
            <p:seq concurrent="1" nextAc="seek">
              <p:cTn id="50" restart="whenNotActive" fill="hold" evtFilter="cancelBubble" nodeType="interactiveSeq">
                <p:stCondLst>
                  <p:cond evt="onClick" delay="0">
                    <p:tgtEl>
                      <p:spTgt spid="50"/>
                    </p:tgtEl>
                  </p:cond>
                </p:stCondLst>
                <p:endSync evt="end" delay="0">
                  <p:rtn val="all"/>
                </p:endSync>
                <p:childTnLst>
                  <p:par>
                    <p:cTn id="51" fill="hold">
                      <p:stCondLst>
                        <p:cond delay="0"/>
                      </p:stCondLst>
                      <p:childTnLst>
                        <p:par>
                          <p:cTn id="52" fill="hold">
                            <p:stCondLst>
                              <p:cond delay="0"/>
                            </p:stCondLst>
                            <p:childTnLst>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1" presetClass="emph" presetSubtype="2" fill="hold" nodeType="withEffect">
                                  <p:stCondLst>
                                    <p:cond delay="0"/>
                                  </p:stCondLst>
                                  <p:childTnLst>
                                    <p:animClr clrSpc="rgb" dir="cw">
                                      <p:cBhvr>
                                        <p:cTn id="57" dur="1000" fill="hold"/>
                                        <p:tgtEl>
                                          <p:spTgt spid="50"/>
                                        </p:tgtEl>
                                        <p:attrNameLst>
                                          <p:attrName>fillcolor</p:attrName>
                                        </p:attrNameLst>
                                      </p:cBhvr>
                                      <p:to>
                                        <a:srgbClr val="74C274"/>
                                      </p:to>
                                    </p:animClr>
                                    <p:set>
                                      <p:cBhvr>
                                        <p:cTn id="58" dur="1000" fill="hold"/>
                                        <p:tgtEl>
                                          <p:spTgt spid="50"/>
                                        </p:tgtEl>
                                        <p:attrNameLst>
                                          <p:attrName>fill.type</p:attrName>
                                        </p:attrNameLst>
                                      </p:cBhvr>
                                      <p:to>
                                        <p:strVal val="solid"/>
                                      </p:to>
                                    </p:set>
                                    <p:set>
                                      <p:cBhvr>
                                        <p:cTn id="59" dur="1000" fill="hold"/>
                                        <p:tgtEl>
                                          <p:spTgt spid="50"/>
                                        </p:tgtEl>
                                        <p:attrNameLst>
                                          <p:attrName>fill.on</p:attrName>
                                        </p:attrNameLst>
                                      </p:cBhvr>
                                      <p:to>
                                        <p:strVal val="true"/>
                                      </p:to>
                                    </p:set>
                                  </p:childTnLst>
                                </p:cTn>
                              </p:par>
                              <p:par>
                                <p:cTn id="60" presetID="3" presetClass="emph" presetSubtype="2" fill="hold" grpId="0" nodeType="withEffect">
                                  <p:stCondLst>
                                    <p:cond delay="0"/>
                                  </p:stCondLst>
                                  <p:childTnLst>
                                    <p:animClr clrSpc="rgb" dir="cw">
                                      <p:cBhvr override="childStyle">
                                        <p:cTn id="61" dur="1000" fill="hold"/>
                                        <p:tgtEl>
                                          <p:spTgt spid="50"/>
                                        </p:tgtEl>
                                        <p:attrNameLst>
                                          <p:attrName>style.color</p:attrName>
                                        </p:attrNameLst>
                                      </p:cBhvr>
                                      <p:to>
                                        <a:srgbClr val="FFFFFF"/>
                                      </p:to>
                                    </p:animClr>
                                  </p:childTnLst>
                                </p:cTn>
                              </p:par>
                            </p:childTnLst>
                          </p:cTn>
                        </p:par>
                      </p:childTnLst>
                    </p:cTn>
                  </p:par>
                </p:childTnLst>
              </p:cTn>
              <p:nextCondLst>
                <p:cond evt="onClick" delay="0">
                  <p:tgtEl>
                    <p:spTgt spid="50"/>
                  </p:tgtEl>
                </p:cond>
              </p:nextCondLst>
            </p:seq>
            <p:seq concurrent="1" nextAc="seek">
              <p:cTn id="62" restart="whenNotActive" fill="hold" evtFilter="cancelBubble" nodeType="interactiveSeq">
                <p:stCondLst>
                  <p:cond evt="onClick" delay="0">
                    <p:tgtEl>
                      <p:spTgt spid="48"/>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1000" fill="hold"/>
                                        <p:tgtEl>
                                          <p:spTgt spid="48"/>
                                        </p:tgtEl>
                                        <p:attrNameLst>
                                          <p:attrName>fillcolor</p:attrName>
                                        </p:attrNameLst>
                                      </p:cBhvr>
                                      <p:to>
                                        <a:srgbClr val="C00000"/>
                                      </p:to>
                                    </p:animClr>
                                    <p:set>
                                      <p:cBhvr>
                                        <p:cTn id="67" dur="1000" fill="hold"/>
                                        <p:tgtEl>
                                          <p:spTgt spid="48"/>
                                        </p:tgtEl>
                                        <p:attrNameLst>
                                          <p:attrName>fill.type</p:attrName>
                                        </p:attrNameLst>
                                      </p:cBhvr>
                                      <p:to>
                                        <p:strVal val="solid"/>
                                      </p:to>
                                    </p:set>
                                    <p:set>
                                      <p:cBhvr>
                                        <p:cTn id="68" dur="1000" fill="hold"/>
                                        <p:tgtEl>
                                          <p:spTgt spid="48"/>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1000" fill="hold"/>
                                        <p:tgtEl>
                                          <p:spTgt spid="48"/>
                                        </p:tgtEl>
                                        <p:attrNameLst>
                                          <p:attrName>style.color</p:attrName>
                                        </p:attrNameLst>
                                      </p:cBhvr>
                                      <p:to>
                                        <a:srgbClr val="FFFFFF"/>
                                      </p:to>
                                    </p:animClr>
                                  </p:childTnLst>
                                </p:cTn>
                              </p:par>
                            </p:childTnLst>
                          </p:cTn>
                        </p:par>
                      </p:childTnLst>
                    </p:cTn>
                  </p:par>
                </p:childTnLst>
              </p:cTn>
              <p:nextCondLst>
                <p:cond evt="onClick" delay="0">
                  <p:tgtEl>
                    <p:spTgt spid="48"/>
                  </p:tgtEl>
                </p:cond>
              </p:nextCondLst>
            </p:seq>
            <p:seq concurrent="1" nextAc="seek">
              <p:cTn id="71" restart="whenNotActive" fill="hold" evtFilter="cancelBubble" nodeType="interactiveSeq">
                <p:stCondLst>
                  <p:cond evt="onClick" delay="0">
                    <p:tgtEl>
                      <p:spTgt spid="45"/>
                    </p:tgtEl>
                  </p:cond>
                </p:stCondLst>
                <p:endSync evt="end" delay="0">
                  <p:rtn val="all"/>
                </p:endSync>
                <p:childTnLst>
                  <p:par>
                    <p:cTn id="72" fill="hold">
                      <p:stCondLst>
                        <p:cond delay="0"/>
                      </p:stCondLst>
                      <p:childTnLst>
                        <p:par>
                          <p:cTn id="73" fill="hold">
                            <p:stCondLst>
                              <p:cond delay="0"/>
                            </p:stCondLst>
                            <p:childTnLst>
                              <p:par>
                                <p:cTn id="74" presetID="1" presetClass="emph" presetSubtype="2" fill="hold" nodeType="clickEffect">
                                  <p:stCondLst>
                                    <p:cond delay="0"/>
                                  </p:stCondLst>
                                  <p:childTnLst>
                                    <p:animClr clrSpc="rgb" dir="cw">
                                      <p:cBhvr>
                                        <p:cTn id="75" dur="1000" fill="hold"/>
                                        <p:tgtEl>
                                          <p:spTgt spid="45"/>
                                        </p:tgtEl>
                                        <p:attrNameLst>
                                          <p:attrName>fillcolor</p:attrName>
                                        </p:attrNameLst>
                                      </p:cBhvr>
                                      <p:to>
                                        <a:srgbClr val="C00000"/>
                                      </p:to>
                                    </p:animClr>
                                    <p:set>
                                      <p:cBhvr>
                                        <p:cTn id="76" dur="1000" fill="hold"/>
                                        <p:tgtEl>
                                          <p:spTgt spid="45"/>
                                        </p:tgtEl>
                                        <p:attrNameLst>
                                          <p:attrName>fill.type</p:attrName>
                                        </p:attrNameLst>
                                      </p:cBhvr>
                                      <p:to>
                                        <p:strVal val="solid"/>
                                      </p:to>
                                    </p:set>
                                    <p:set>
                                      <p:cBhvr>
                                        <p:cTn id="77" dur="1000" fill="hold"/>
                                        <p:tgtEl>
                                          <p:spTgt spid="45"/>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1000" fill="hold"/>
                                        <p:tgtEl>
                                          <p:spTgt spid="45"/>
                                        </p:tgtEl>
                                        <p:attrNameLst>
                                          <p:attrName>style.color</p:attrName>
                                        </p:attrNameLst>
                                      </p:cBhvr>
                                      <p:to>
                                        <a:srgbClr val="FFFFFF"/>
                                      </p:to>
                                    </p:animClr>
                                  </p:childTnLst>
                                </p:cTn>
                              </p:par>
                            </p:childTnLst>
                          </p:cTn>
                        </p:par>
                      </p:childTnLst>
                    </p:cTn>
                  </p:par>
                </p:childTnLst>
              </p:cTn>
              <p:nextCondLst>
                <p:cond evt="onClick" delay="0">
                  <p:tgtEl>
                    <p:spTgt spid="45"/>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44" name="Rounded Rectangle 4">
            <a:extLst>
              <a:ext uri="{FF2B5EF4-FFF2-40B4-BE49-F238E27FC236}">
                <a16:creationId xmlns:a16="http://schemas.microsoft.com/office/drawing/2014/main" id="{16404F61-E354-45AD-AD1D-96087603F300}"/>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45" name="Rounded Rectangle 4">
            <a:extLst>
              <a:ext uri="{FF2B5EF4-FFF2-40B4-BE49-F238E27FC236}">
                <a16:creationId xmlns:a16="http://schemas.microsoft.com/office/drawing/2014/main" id="{991572E9-8FC7-491C-8457-718B9FC63ABE}"/>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46" name="Rounded Rectangle 4">
            <a:extLst>
              <a:ext uri="{FF2B5EF4-FFF2-40B4-BE49-F238E27FC236}">
                <a16:creationId xmlns:a16="http://schemas.microsoft.com/office/drawing/2014/main" id="{8A524BBB-55F7-4BC8-A13B-1E58FEA7C624}"/>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47" name="Rounded Rectangle 4">
            <a:extLst>
              <a:ext uri="{FF2B5EF4-FFF2-40B4-BE49-F238E27FC236}">
                <a16:creationId xmlns:a16="http://schemas.microsoft.com/office/drawing/2014/main" id="{67E6C264-BDBB-4B1C-A050-C6146906E4A5}"/>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48" name="Rounded Rectangle 4">
            <a:extLst>
              <a:ext uri="{FF2B5EF4-FFF2-40B4-BE49-F238E27FC236}">
                <a16:creationId xmlns:a16="http://schemas.microsoft.com/office/drawing/2014/main" id="{665BF8A1-466C-4A8F-AF86-EA87996B7328}"/>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49" name="Rounded Rectangle 4">
            <a:extLst>
              <a:ext uri="{FF2B5EF4-FFF2-40B4-BE49-F238E27FC236}">
                <a16:creationId xmlns:a16="http://schemas.microsoft.com/office/drawing/2014/main" id="{5EFC464C-CD81-4817-AA5D-8A514BAE376F}"/>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50" name="Rounded Rectangle 4">
            <a:extLst>
              <a:ext uri="{FF2B5EF4-FFF2-40B4-BE49-F238E27FC236}">
                <a16:creationId xmlns:a16="http://schemas.microsoft.com/office/drawing/2014/main" id="{E1306F79-23CE-41FC-8C80-6096D2AD1AB0}"/>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51" name="Rounded Rectangle 4">
            <a:extLst>
              <a:ext uri="{FF2B5EF4-FFF2-40B4-BE49-F238E27FC236}">
                <a16:creationId xmlns:a16="http://schemas.microsoft.com/office/drawing/2014/main" id="{FC182DC7-A879-48BF-9988-9555248111AE}"/>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pic>
        <p:nvPicPr>
          <p:cNvPr id="17" name="Graphic 16">
            <a:extLst>
              <a:ext uri="{FF2B5EF4-FFF2-40B4-BE49-F238E27FC236}">
                <a16:creationId xmlns:a16="http://schemas.microsoft.com/office/drawing/2014/main" id="{964F6875-1FB1-4802-880D-262A0BF06529}"/>
              </a:ext>
            </a:extLst>
          </p:cNvPr>
          <p:cNvPicPr>
            <a:picLocks noChangeAspect="1"/>
          </p:cNvPicPr>
          <p:nvPr/>
        </p:nvPicPr>
        <p:blipFill>
          <a:blip r:embed="rId4" cstate="print">
            <a:extLst>
              <a:ext uri="{28A0092B-C50C-407E-A947-70E740481C1C}">
                <a14:useLocalDpi xmlns:a14="http://schemas.microsoft.com/office/drawing/2010/main" val="0"/>
              </a:ext>
            </a:extLst>
          </a:blip>
          <a:srcRect l="3469" r="3469"/>
          <a:stretch/>
        </p:blipFill>
        <p:spPr>
          <a:xfrm>
            <a:off x="2094662" y="4378520"/>
            <a:ext cx="1794327" cy="1828800"/>
          </a:xfrm>
          <a:prstGeom prst="rect">
            <a:avLst/>
          </a:prstGeom>
        </p:spPr>
      </p:pic>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اِعْمَلوا بِاسْتِقْلالِيَّةٍ</a:t>
            </a:r>
          </a:p>
        </p:txBody>
      </p:sp>
      <p:sp>
        <p:nvSpPr>
          <p:cNvPr id="20" name="Rounded Rectangle 4">
            <a:extLst>
              <a:ext uri="{FF2B5EF4-FFF2-40B4-BE49-F238E27FC236}">
                <a16:creationId xmlns:a16="http://schemas.microsoft.com/office/drawing/2014/main" id="{D93872E7-86F3-4383-BCD4-4ACB605A2523}"/>
              </a:ext>
            </a:extLst>
          </p:cNvPr>
          <p:cNvSpPr txBox="1"/>
          <p:nvPr/>
        </p:nvSpPr>
        <p:spPr>
          <a:xfrm>
            <a:off x="2094661" y="3441454"/>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defRPr/>
            </a:pPr>
            <a:r>
              <a:rPr lang="ar-LB" sz="4000" dirty="0"/>
              <a:t>...ـاووسٌ</a:t>
            </a: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8268735" y="3441458"/>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sz="4000" b="0" kern="1200" dirty="0">
                <a:solidFill>
                  <a:schemeClr val="tx1">
                    <a:lumMod val="65000"/>
                    <a:lumOff val="35000"/>
                  </a:schemeClr>
                </a:solidFill>
                <a:latin typeface="+mn-lt"/>
                <a:ea typeface="+mn-ea"/>
                <a:cs typeface="+mn-cs"/>
              </a:rPr>
              <a:t>...</a:t>
            </a:r>
            <a:r>
              <a:rPr lang="ar-LB" sz="4000" b="0" kern="1200" dirty="0">
                <a:solidFill>
                  <a:schemeClr val="tx1">
                    <a:lumMod val="65000"/>
                    <a:lumOff val="35000"/>
                  </a:schemeClr>
                </a:solidFill>
                <a:latin typeface="+mn-lt"/>
                <a:ea typeface="+mn-ea"/>
                <a:cs typeface="+mn-cs"/>
              </a:rPr>
              <a:t>.ــــمْـرٌ</a:t>
            </a:r>
            <a:endParaRPr lang="en-US" sz="4000" b="0" kern="1200" dirty="0">
              <a:solidFill>
                <a:schemeClr val="tx1"/>
              </a:solidFill>
            </a:endParaRPr>
          </a:p>
        </p:txBody>
      </p:sp>
      <p:sp>
        <p:nvSpPr>
          <p:cNvPr id="28" name="Rounded Rectangle 4">
            <a:extLst>
              <a:ext uri="{FF2B5EF4-FFF2-40B4-BE49-F238E27FC236}">
                <a16:creationId xmlns:a16="http://schemas.microsoft.com/office/drawing/2014/main" id="{138CE65C-D1B4-4987-83F6-53391FD07C5E}"/>
              </a:ext>
            </a:extLst>
          </p:cNvPr>
          <p:cNvSpPr txBox="1"/>
          <p:nvPr/>
        </p:nvSpPr>
        <p:spPr>
          <a:xfrm>
            <a:off x="9201419"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29" name="Rounded Rectangle 4">
            <a:extLst>
              <a:ext uri="{FF2B5EF4-FFF2-40B4-BE49-F238E27FC236}">
                <a16:creationId xmlns:a16="http://schemas.microsoft.com/office/drawing/2014/main" id="{28B0CFD4-6AA6-4CF2-8BD9-6B418B381E53}"/>
              </a:ext>
            </a:extLst>
          </p:cNvPr>
          <p:cNvSpPr txBox="1"/>
          <p:nvPr/>
        </p:nvSpPr>
        <p:spPr>
          <a:xfrm>
            <a:off x="2965285"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pic>
        <p:nvPicPr>
          <p:cNvPr id="4" name="Picture 3">
            <a:extLst>
              <a:ext uri="{FF2B5EF4-FFF2-40B4-BE49-F238E27FC236}">
                <a16:creationId xmlns:a16="http://schemas.microsoft.com/office/drawing/2014/main" id="{1C9850E7-0FAA-4475-9B7F-6B3F295C134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268735" y="4378520"/>
            <a:ext cx="1928089" cy="1828799"/>
          </a:xfrm>
          <a:prstGeom prst="rect">
            <a:avLst/>
          </a:prstGeom>
        </p:spPr>
      </p:pic>
    </p:spTree>
    <p:custDataLst>
      <p:tags r:id="rId1"/>
    </p:custDataLst>
    <p:extLst>
      <p:ext uri="{BB962C8B-B14F-4D97-AF65-F5344CB8AC3E}">
        <p14:creationId xmlns:p14="http://schemas.microsoft.com/office/powerpoint/2010/main" val="10249763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51"/>
                                        </p:tgtEl>
                                        <p:attrNameLst>
                                          <p:attrName>fillcolor</p:attrName>
                                        </p:attrNameLst>
                                      </p:cBhvr>
                                      <p:to>
                                        <a:srgbClr val="C00000"/>
                                      </p:to>
                                    </p:animClr>
                                    <p:set>
                                      <p:cBhvr>
                                        <p:cTn id="7" dur="1000" fill="hold"/>
                                        <p:tgtEl>
                                          <p:spTgt spid="51"/>
                                        </p:tgtEl>
                                        <p:attrNameLst>
                                          <p:attrName>fill.type</p:attrName>
                                        </p:attrNameLst>
                                      </p:cBhvr>
                                      <p:to>
                                        <p:strVal val="solid"/>
                                      </p:to>
                                    </p:set>
                                    <p:set>
                                      <p:cBhvr>
                                        <p:cTn id="8" dur="1000" fill="hold"/>
                                        <p:tgtEl>
                                          <p:spTgt spid="51"/>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1000" fill="hold"/>
                                        <p:tgtEl>
                                          <p:spTgt spid="51"/>
                                        </p:tgtEl>
                                        <p:attrNameLst>
                                          <p:attrName>style.color</p:attrName>
                                        </p:attrNameLst>
                                      </p:cBhvr>
                                      <p:to>
                                        <a:srgbClr val="FFFFFF"/>
                                      </p:to>
                                    </p:animClr>
                                  </p:childTnLst>
                                </p:cTn>
                              </p:par>
                            </p:childTnLst>
                          </p:cTn>
                        </p:par>
                      </p:childTnLst>
                    </p:cTn>
                  </p:par>
                </p:childTnLst>
              </p:cTn>
              <p:nextCondLst>
                <p:cond evt="onClick" delay="0">
                  <p:tgtEl>
                    <p:spTgt spid="51"/>
                  </p:tgtEl>
                </p:cond>
              </p:nextCondLst>
            </p:seq>
            <p:seq concurrent="1" nextAc="seek">
              <p:cTn id="11" restart="whenNotActive" fill="hold" evtFilter="cancelBubble" nodeType="interactiveSeq">
                <p:stCondLst>
                  <p:cond evt="onClick" delay="0">
                    <p:tgtEl>
                      <p:spTgt spid="49"/>
                    </p:tgtEl>
                  </p:cond>
                </p:stCondLst>
                <p:endSync evt="end" delay="0">
                  <p:rtn val="all"/>
                </p:endSync>
                <p:childTnLst>
                  <p:par>
                    <p:cTn id="12" fill="hold">
                      <p:stCondLst>
                        <p:cond delay="0"/>
                      </p:stCondLst>
                      <p:childTnLst>
                        <p:par>
                          <p:cTn id="13" fill="hold">
                            <p:stCondLst>
                              <p:cond delay="0"/>
                            </p:stCondLst>
                            <p:childTnLst>
                              <p:par>
                                <p:cTn id="14" presetID="1" presetClass="emph" presetSubtype="2" fill="hold" nodeType="clickEffect">
                                  <p:stCondLst>
                                    <p:cond delay="0"/>
                                  </p:stCondLst>
                                  <p:childTnLst>
                                    <p:animClr clrSpc="rgb" dir="cw">
                                      <p:cBhvr>
                                        <p:cTn id="15" dur="1000" fill="hold"/>
                                        <p:tgtEl>
                                          <p:spTgt spid="49"/>
                                        </p:tgtEl>
                                        <p:attrNameLst>
                                          <p:attrName>fillcolor</p:attrName>
                                        </p:attrNameLst>
                                      </p:cBhvr>
                                      <p:to>
                                        <a:srgbClr val="C00000"/>
                                      </p:to>
                                    </p:animClr>
                                    <p:set>
                                      <p:cBhvr>
                                        <p:cTn id="16" dur="1000" fill="hold"/>
                                        <p:tgtEl>
                                          <p:spTgt spid="49"/>
                                        </p:tgtEl>
                                        <p:attrNameLst>
                                          <p:attrName>fill.type</p:attrName>
                                        </p:attrNameLst>
                                      </p:cBhvr>
                                      <p:to>
                                        <p:strVal val="solid"/>
                                      </p:to>
                                    </p:set>
                                    <p:set>
                                      <p:cBhvr>
                                        <p:cTn id="17" dur="1000" fill="hold"/>
                                        <p:tgtEl>
                                          <p:spTgt spid="49"/>
                                        </p:tgtEl>
                                        <p:attrNameLst>
                                          <p:attrName>fill.on</p:attrName>
                                        </p:attrNameLst>
                                      </p:cBhvr>
                                      <p:to>
                                        <p:strVal val="true"/>
                                      </p:to>
                                    </p:set>
                                  </p:childTnLst>
                                </p:cTn>
                              </p:par>
                              <p:par>
                                <p:cTn id="18" presetID="3" presetClass="emph" presetSubtype="2" fill="hold" grpId="0" nodeType="withEffect">
                                  <p:stCondLst>
                                    <p:cond delay="0"/>
                                  </p:stCondLst>
                                  <p:childTnLst>
                                    <p:animClr clrSpc="rgb" dir="cw">
                                      <p:cBhvr override="childStyle">
                                        <p:cTn id="19" dur="1000" fill="hold"/>
                                        <p:tgtEl>
                                          <p:spTgt spid="49"/>
                                        </p:tgtEl>
                                        <p:attrNameLst>
                                          <p:attrName>style.color</p:attrName>
                                        </p:attrNameLst>
                                      </p:cBhvr>
                                      <p:to>
                                        <a:srgbClr val="FFFFFF"/>
                                      </p:to>
                                    </p:animClr>
                                  </p:childTnLst>
                                </p:cTn>
                              </p:par>
                            </p:childTnLst>
                          </p:cTn>
                        </p:par>
                      </p:childTnLst>
                    </p:cTn>
                  </p:par>
                </p:childTnLst>
              </p:cTn>
              <p:nextCondLst>
                <p:cond evt="onClick" delay="0">
                  <p:tgtEl>
                    <p:spTgt spid="49"/>
                  </p:tgtEl>
                </p:cond>
              </p:nextCondLst>
            </p:seq>
            <p:seq concurrent="1" nextAc="seek">
              <p:cTn id="20" restart="whenNotActive" fill="hold" evtFilter="cancelBubble" nodeType="interactiveSeq">
                <p:stCondLst>
                  <p:cond evt="onClick" delay="0">
                    <p:tgtEl>
                      <p:spTgt spid="48"/>
                    </p:tgtEl>
                  </p:cond>
                </p:stCondLst>
                <p:endSync evt="end" delay="0">
                  <p:rtn val="all"/>
                </p:endSync>
                <p:childTnLst>
                  <p:par>
                    <p:cTn id="21" fill="hold">
                      <p:stCondLst>
                        <p:cond delay="0"/>
                      </p:stCondLst>
                      <p:childTnLst>
                        <p:par>
                          <p:cTn id="22" fill="hold">
                            <p:stCondLst>
                              <p:cond delay="0"/>
                            </p:stCondLst>
                            <p:childTnLst>
                              <p:par>
                                <p:cTn id="23" presetID="1" presetClass="emph" presetSubtype="2" fill="hold" nodeType="clickEffect">
                                  <p:stCondLst>
                                    <p:cond delay="0"/>
                                  </p:stCondLst>
                                  <p:childTnLst>
                                    <p:animClr clrSpc="rgb" dir="cw">
                                      <p:cBhvr>
                                        <p:cTn id="24" dur="1000" fill="hold"/>
                                        <p:tgtEl>
                                          <p:spTgt spid="48"/>
                                        </p:tgtEl>
                                        <p:attrNameLst>
                                          <p:attrName>fillcolor</p:attrName>
                                        </p:attrNameLst>
                                      </p:cBhvr>
                                      <p:to>
                                        <a:srgbClr val="C00000"/>
                                      </p:to>
                                    </p:animClr>
                                    <p:set>
                                      <p:cBhvr>
                                        <p:cTn id="25" dur="1000" fill="hold"/>
                                        <p:tgtEl>
                                          <p:spTgt spid="48"/>
                                        </p:tgtEl>
                                        <p:attrNameLst>
                                          <p:attrName>fill.type</p:attrName>
                                        </p:attrNameLst>
                                      </p:cBhvr>
                                      <p:to>
                                        <p:strVal val="solid"/>
                                      </p:to>
                                    </p:set>
                                    <p:set>
                                      <p:cBhvr>
                                        <p:cTn id="26" dur="1000" fill="hold"/>
                                        <p:tgtEl>
                                          <p:spTgt spid="48"/>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1000" fill="hold"/>
                                        <p:tgtEl>
                                          <p:spTgt spid="48"/>
                                        </p:tgtEl>
                                        <p:attrNameLst>
                                          <p:attrName>style.color</p:attrName>
                                        </p:attrNameLst>
                                      </p:cBhvr>
                                      <p:to>
                                        <a:srgbClr val="FFFFFF"/>
                                      </p:to>
                                    </p:animClr>
                                  </p:childTnLst>
                                </p:cTn>
                              </p:par>
                            </p:childTnLst>
                          </p:cTn>
                        </p:par>
                      </p:childTnLst>
                    </p:cTn>
                  </p:par>
                </p:childTnLst>
              </p:cTn>
              <p:nextCondLst>
                <p:cond evt="onClick" delay="0">
                  <p:tgtEl>
                    <p:spTgt spid="48"/>
                  </p:tgtEl>
                </p:cond>
              </p:nextCondLst>
            </p:seq>
            <p:seq concurrent="1" nextAc="seek">
              <p:cTn id="29" restart="whenNotActive" fill="hold" evtFilter="cancelBubble" nodeType="interactiveSeq">
                <p:stCondLst>
                  <p:cond evt="onClick" delay="0">
                    <p:tgtEl>
                      <p:spTgt spid="47"/>
                    </p:tgtEl>
                  </p:cond>
                </p:stCondLst>
                <p:endSync evt="end" delay="0">
                  <p:rtn val="all"/>
                </p:endSync>
                <p:childTnLst>
                  <p:par>
                    <p:cTn id="30" fill="hold">
                      <p:stCondLst>
                        <p:cond delay="0"/>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childTnLst>
                                </p:cTn>
                              </p:par>
                              <p:par>
                                <p:cTn id="35" presetID="1" presetClass="emph" presetSubtype="2" fill="hold" nodeType="withEffect">
                                  <p:stCondLst>
                                    <p:cond delay="0"/>
                                  </p:stCondLst>
                                  <p:childTnLst>
                                    <p:animClr clrSpc="rgb" dir="cw">
                                      <p:cBhvr>
                                        <p:cTn id="36" dur="1000" fill="hold"/>
                                        <p:tgtEl>
                                          <p:spTgt spid="47"/>
                                        </p:tgtEl>
                                        <p:attrNameLst>
                                          <p:attrName>fillcolor</p:attrName>
                                        </p:attrNameLst>
                                      </p:cBhvr>
                                      <p:to>
                                        <a:srgbClr val="74C274"/>
                                      </p:to>
                                    </p:animClr>
                                    <p:set>
                                      <p:cBhvr>
                                        <p:cTn id="37" dur="1000" fill="hold"/>
                                        <p:tgtEl>
                                          <p:spTgt spid="47"/>
                                        </p:tgtEl>
                                        <p:attrNameLst>
                                          <p:attrName>fill.type</p:attrName>
                                        </p:attrNameLst>
                                      </p:cBhvr>
                                      <p:to>
                                        <p:strVal val="solid"/>
                                      </p:to>
                                    </p:set>
                                    <p:set>
                                      <p:cBhvr>
                                        <p:cTn id="38" dur="1000" fill="hold"/>
                                        <p:tgtEl>
                                          <p:spTgt spid="47"/>
                                        </p:tgtEl>
                                        <p:attrNameLst>
                                          <p:attrName>fill.on</p:attrName>
                                        </p:attrNameLst>
                                      </p:cBhvr>
                                      <p:to>
                                        <p:strVal val="true"/>
                                      </p:to>
                                    </p:set>
                                  </p:childTnLst>
                                </p:cTn>
                              </p:par>
                              <p:par>
                                <p:cTn id="39" presetID="3" presetClass="emph" presetSubtype="2" fill="hold" grpId="0" nodeType="withEffect">
                                  <p:stCondLst>
                                    <p:cond delay="0"/>
                                  </p:stCondLst>
                                  <p:childTnLst>
                                    <p:animClr clrSpc="rgb" dir="cw">
                                      <p:cBhvr override="childStyle">
                                        <p:cTn id="40" dur="1000" fill="hold"/>
                                        <p:tgtEl>
                                          <p:spTgt spid="47"/>
                                        </p:tgtEl>
                                        <p:attrNameLst>
                                          <p:attrName>style.color</p:attrName>
                                        </p:attrNameLst>
                                      </p:cBhvr>
                                      <p:to>
                                        <a:srgbClr val="FFFFFF"/>
                                      </p:to>
                                    </p:animClr>
                                  </p:childTnLst>
                                </p:cTn>
                              </p:par>
                            </p:childTnLst>
                          </p:cTn>
                        </p:par>
                      </p:childTnLst>
                    </p:cTn>
                  </p:par>
                </p:childTnLst>
              </p:cTn>
              <p:nextCondLst>
                <p:cond evt="onClick" delay="0">
                  <p:tgtEl>
                    <p:spTgt spid="47"/>
                  </p:tgtEl>
                </p:cond>
              </p:nextCondLst>
            </p:seq>
            <p:seq concurrent="1" nextAc="seek">
              <p:cTn id="41" restart="whenNotActive" fill="hold" evtFilter="cancelBubble" nodeType="interactiveSeq">
                <p:stCondLst>
                  <p:cond evt="onClick" delay="0">
                    <p:tgtEl>
                      <p:spTgt spid="50"/>
                    </p:tgtEl>
                  </p:cond>
                </p:stCondLst>
                <p:endSync evt="end" delay="0">
                  <p:rtn val="all"/>
                </p:endSync>
                <p:childTnLst>
                  <p:par>
                    <p:cTn id="42" fill="hold">
                      <p:stCondLst>
                        <p:cond delay="0"/>
                      </p:stCondLst>
                      <p:childTnLst>
                        <p:par>
                          <p:cTn id="43" fill="hold">
                            <p:stCondLst>
                              <p:cond delay="0"/>
                            </p:stCondLst>
                            <p:childTnLst>
                              <p:par>
                                <p:cTn id="44" presetID="1" presetClass="emph" presetSubtype="2" fill="hold" nodeType="clickEffect">
                                  <p:stCondLst>
                                    <p:cond delay="0"/>
                                  </p:stCondLst>
                                  <p:childTnLst>
                                    <p:animClr clrSpc="rgb" dir="cw">
                                      <p:cBhvr>
                                        <p:cTn id="45" dur="1000" fill="hold"/>
                                        <p:tgtEl>
                                          <p:spTgt spid="50"/>
                                        </p:tgtEl>
                                        <p:attrNameLst>
                                          <p:attrName>fillcolor</p:attrName>
                                        </p:attrNameLst>
                                      </p:cBhvr>
                                      <p:to>
                                        <a:srgbClr val="C00000"/>
                                      </p:to>
                                    </p:animClr>
                                    <p:set>
                                      <p:cBhvr>
                                        <p:cTn id="46" dur="1000" fill="hold"/>
                                        <p:tgtEl>
                                          <p:spTgt spid="50"/>
                                        </p:tgtEl>
                                        <p:attrNameLst>
                                          <p:attrName>fill.type</p:attrName>
                                        </p:attrNameLst>
                                      </p:cBhvr>
                                      <p:to>
                                        <p:strVal val="solid"/>
                                      </p:to>
                                    </p:set>
                                    <p:set>
                                      <p:cBhvr>
                                        <p:cTn id="47" dur="1000" fill="hold"/>
                                        <p:tgtEl>
                                          <p:spTgt spid="50"/>
                                        </p:tgtEl>
                                        <p:attrNameLst>
                                          <p:attrName>fill.on</p:attrName>
                                        </p:attrNameLst>
                                      </p:cBhvr>
                                      <p:to>
                                        <p:strVal val="true"/>
                                      </p:to>
                                    </p:set>
                                  </p:childTnLst>
                                </p:cTn>
                              </p:par>
                              <p:par>
                                <p:cTn id="48" presetID="3" presetClass="emph" presetSubtype="2" fill="hold" grpId="0" nodeType="withEffect">
                                  <p:stCondLst>
                                    <p:cond delay="0"/>
                                  </p:stCondLst>
                                  <p:childTnLst>
                                    <p:animClr clrSpc="rgb" dir="cw">
                                      <p:cBhvr override="childStyle">
                                        <p:cTn id="49" dur="1000" fill="hold"/>
                                        <p:tgtEl>
                                          <p:spTgt spid="50"/>
                                        </p:tgtEl>
                                        <p:attrNameLst>
                                          <p:attrName>style.color</p:attrName>
                                        </p:attrNameLst>
                                      </p:cBhvr>
                                      <p:to>
                                        <a:srgbClr val="FFFFFF"/>
                                      </p:to>
                                    </p:animClr>
                                  </p:childTnLst>
                                </p:cTn>
                              </p:par>
                            </p:childTnLst>
                          </p:cTn>
                        </p:par>
                      </p:childTnLst>
                    </p:cTn>
                  </p:par>
                </p:childTnLst>
              </p:cTn>
              <p:nextCondLst>
                <p:cond evt="onClick" delay="0">
                  <p:tgtEl>
                    <p:spTgt spid="50"/>
                  </p:tgtEl>
                </p:cond>
              </p:nextCondLst>
            </p:seq>
            <p:seq concurrent="1" nextAc="seek">
              <p:cTn id="50" restart="whenNotActive" fill="hold" evtFilter="cancelBubble" nodeType="interactiveSeq">
                <p:stCondLst>
                  <p:cond evt="onClick" delay="0">
                    <p:tgtEl>
                      <p:spTgt spid="46"/>
                    </p:tgtEl>
                  </p:cond>
                </p:stCondLst>
                <p:endSync evt="end" delay="0">
                  <p:rtn val="all"/>
                </p:endSync>
                <p:childTnLst>
                  <p:par>
                    <p:cTn id="51" fill="hold">
                      <p:stCondLst>
                        <p:cond delay="0"/>
                      </p:stCondLst>
                      <p:childTnLst>
                        <p:par>
                          <p:cTn id="52" fill="hold">
                            <p:stCondLst>
                              <p:cond delay="0"/>
                            </p:stCondLst>
                            <p:childTnLst>
                              <p:par>
                                <p:cTn id="53" presetID="1" presetClass="emph" presetSubtype="2" fill="hold" nodeType="clickEffect">
                                  <p:stCondLst>
                                    <p:cond delay="0"/>
                                  </p:stCondLst>
                                  <p:childTnLst>
                                    <p:animClr clrSpc="rgb" dir="cw">
                                      <p:cBhvr>
                                        <p:cTn id="54" dur="1000" fill="hold"/>
                                        <p:tgtEl>
                                          <p:spTgt spid="46"/>
                                        </p:tgtEl>
                                        <p:attrNameLst>
                                          <p:attrName>fillcolor</p:attrName>
                                        </p:attrNameLst>
                                      </p:cBhvr>
                                      <p:to>
                                        <a:srgbClr val="C00000"/>
                                      </p:to>
                                    </p:animClr>
                                    <p:set>
                                      <p:cBhvr>
                                        <p:cTn id="55" dur="1000" fill="hold"/>
                                        <p:tgtEl>
                                          <p:spTgt spid="46"/>
                                        </p:tgtEl>
                                        <p:attrNameLst>
                                          <p:attrName>fill.type</p:attrName>
                                        </p:attrNameLst>
                                      </p:cBhvr>
                                      <p:to>
                                        <p:strVal val="solid"/>
                                      </p:to>
                                    </p:set>
                                    <p:set>
                                      <p:cBhvr>
                                        <p:cTn id="56" dur="1000" fill="hold"/>
                                        <p:tgtEl>
                                          <p:spTgt spid="46"/>
                                        </p:tgtEl>
                                        <p:attrNameLst>
                                          <p:attrName>fill.on</p:attrName>
                                        </p:attrNameLst>
                                      </p:cBhvr>
                                      <p:to>
                                        <p:strVal val="true"/>
                                      </p:to>
                                    </p:set>
                                  </p:childTnLst>
                                </p:cTn>
                              </p:par>
                              <p:par>
                                <p:cTn id="57" presetID="3" presetClass="emph" presetSubtype="2" fill="hold" grpId="0" nodeType="withEffect">
                                  <p:stCondLst>
                                    <p:cond delay="0"/>
                                  </p:stCondLst>
                                  <p:childTnLst>
                                    <p:animClr clrSpc="rgb" dir="cw">
                                      <p:cBhvr override="childStyle">
                                        <p:cTn id="58" dur="1000" fill="hold"/>
                                        <p:tgtEl>
                                          <p:spTgt spid="46"/>
                                        </p:tgtEl>
                                        <p:attrNameLst>
                                          <p:attrName>style.color</p:attrName>
                                        </p:attrNameLst>
                                      </p:cBhvr>
                                      <p:to>
                                        <a:srgbClr val="FFFFFF"/>
                                      </p:to>
                                    </p:animClr>
                                  </p:childTnLst>
                                </p:cTn>
                              </p:par>
                            </p:childTnLst>
                          </p:cTn>
                        </p:par>
                      </p:childTnLst>
                    </p:cTn>
                  </p:par>
                </p:childTnLst>
              </p:cTn>
              <p:nextCondLst>
                <p:cond evt="onClick" delay="0">
                  <p:tgtEl>
                    <p:spTgt spid="46"/>
                  </p:tgtEl>
                </p:cond>
              </p:nextCondLst>
            </p:seq>
            <p:seq concurrent="1" nextAc="seek">
              <p:cTn id="59" restart="whenNotActive" fill="hold" evtFilter="cancelBubble" nodeType="interactiveSeq">
                <p:stCondLst>
                  <p:cond evt="onClick" delay="0">
                    <p:tgtEl>
                      <p:spTgt spid="45"/>
                    </p:tgtEl>
                  </p:cond>
                </p:stCondLst>
                <p:endSync evt="end" delay="0">
                  <p:rtn val="all"/>
                </p:endSync>
                <p:childTnLst>
                  <p:par>
                    <p:cTn id="60" fill="hold">
                      <p:stCondLst>
                        <p:cond delay="0"/>
                      </p:stCondLst>
                      <p:childTnLst>
                        <p:par>
                          <p:cTn id="61" fill="hold">
                            <p:stCondLst>
                              <p:cond delay="0"/>
                            </p:stCondLst>
                            <p:childTnLst>
                              <p:par>
                                <p:cTn id="62" presetID="1" presetClass="emph" presetSubtype="2" fill="hold" nodeType="clickEffect">
                                  <p:stCondLst>
                                    <p:cond delay="0"/>
                                  </p:stCondLst>
                                  <p:childTnLst>
                                    <p:animClr clrSpc="rgb" dir="cw">
                                      <p:cBhvr>
                                        <p:cTn id="63" dur="1000" fill="hold"/>
                                        <p:tgtEl>
                                          <p:spTgt spid="45"/>
                                        </p:tgtEl>
                                        <p:attrNameLst>
                                          <p:attrName>fillcolor</p:attrName>
                                        </p:attrNameLst>
                                      </p:cBhvr>
                                      <p:to>
                                        <a:srgbClr val="C00000"/>
                                      </p:to>
                                    </p:animClr>
                                    <p:set>
                                      <p:cBhvr>
                                        <p:cTn id="64" dur="1000" fill="hold"/>
                                        <p:tgtEl>
                                          <p:spTgt spid="45"/>
                                        </p:tgtEl>
                                        <p:attrNameLst>
                                          <p:attrName>fill.type</p:attrName>
                                        </p:attrNameLst>
                                      </p:cBhvr>
                                      <p:to>
                                        <p:strVal val="solid"/>
                                      </p:to>
                                    </p:set>
                                    <p:set>
                                      <p:cBhvr>
                                        <p:cTn id="65" dur="1000" fill="hold"/>
                                        <p:tgtEl>
                                          <p:spTgt spid="45"/>
                                        </p:tgtEl>
                                        <p:attrNameLst>
                                          <p:attrName>fill.on</p:attrName>
                                        </p:attrNameLst>
                                      </p:cBhvr>
                                      <p:to>
                                        <p:strVal val="true"/>
                                      </p:to>
                                    </p:set>
                                  </p:childTnLst>
                                </p:cTn>
                              </p:par>
                              <p:par>
                                <p:cTn id="66" presetID="3" presetClass="emph" presetSubtype="2" fill="hold" grpId="0" nodeType="withEffect">
                                  <p:stCondLst>
                                    <p:cond delay="0"/>
                                  </p:stCondLst>
                                  <p:childTnLst>
                                    <p:animClr clrSpc="rgb" dir="cw">
                                      <p:cBhvr override="childStyle">
                                        <p:cTn id="67" dur="1000" fill="hold"/>
                                        <p:tgtEl>
                                          <p:spTgt spid="45"/>
                                        </p:tgtEl>
                                        <p:attrNameLst>
                                          <p:attrName>style.color</p:attrName>
                                        </p:attrNameLst>
                                      </p:cBhvr>
                                      <p:to>
                                        <a:srgbClr val="FFFFFF"/>
                                      </p:to>
                                    </p:animClr>
                                  </p:childTnLst>
                                </p:cTn>
                              </p:par>
                            </p:childTnLst>
                          </p:cTn>
                        </p:par>
                      </p:childTnLst>
                    </p:cTn>
                  </p:par>
                </p:childTnLst>
              </p:cTn>
              <p:nextCondLst>
                <p:cond evt="onClick" delay="0">
                  <p:tgtEl>
                    <p:spTgt spid="45"/>
                  </p:tgtEl>
                </p:cond>
              </p:nextCondLst>
            </p:seq>
            <p:seq concurrent="1" nextAc="seek">
              <p:cTn id="68" restart="whenNotActive" fill="hold" evtFilter="cancelBubble" nodeType="interactiveSeq">
                <p:stCondLst>
                  <p:cond evt="onClick" delay="0">
                    <p:tgtEl>
                      <p:spTgt spid="44"/>
                    </p:tgtEl>
                  </p:cond>
                </p:stCondLst>
                <p:endSync evt="end" delay="0">
                  <p:rtn val="all"/>
                </p:endSync>
                <p:childTnLst>
                  <p:par>
                    <p:cTn id="69" fill="hold">
                      <p:stCondLst>
                        <p:cond delay="0"/>
                      </p:stCondLst>
                      <p:childTnLst>
                        <p:par>
                          <p:cTn id="70" fill="hold">
                            <p:stCondLst>
                              <p:cond delay="0"/>
                            </p:stCondLst>
                            <p:childTnLst>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childTnLst>
                                </p:cTn>
                              </p:par>
                              <p:par>
                                <p:cTn id="74" presetID="1" presetClass="emph" presetSubtype="2" fill="hold" nodeType="withEffect">
                                  <p:stCondLst>
                                    <p:cond delay="0"/>
                                  </p:stCondLst>
                                  <p:childTnLst>
                                    <p:animClr clrSpc="rgb" dir="cw">
                                      <p:cBhvr>
                                        <p:cTn id="75" dur="1000" fill="hold"/>
                                        <p:tgtEl>
                                          <p:spTgt spid="44"/>
                                        </p:tgtEl>
                                        <p:attrNameLst>
                                          <p:attrName>fillcolor</p:attrName>
                                        </p:attrNameLst>
                                      </p:cBhvr>
                                      <p:to>
                                        <a:srgbClr val="74C274"/>
                                      </p:to>
                                    </p:animClr>
                                    <p:set>
                                      <p:cBhvr>
                                        <p:cTn id="76" dur="1000" fill="hold"/>
                                        <p:tgtEl>
                                          <p:spTgt spid="44"/>
                                        </p:tgtEl>
                                        <p:attrNameLst>
                                          <p:attrName>fill.type</p:attrName>
                                        </p:attrNameLst>
                                      </p:cBhvr>
                                      <p:to>
                                        <p:strVal val="solid"/>
                                      </p:to>
                                    </p:set>
                                    <p:set>
                                      <p:cBhvr>
                                        <p:cTn id="77" dur="1000" fill="hold"/>
                                        <p:tgtEl>
                                          <p:spTgt spid="44"/>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10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44" name="Rounded Rectangle 4">
            <a:extLst>
              <a:ext uri="{FF2B5EF4-FFF2-40B4-BE49-F238E27FC236}">
                <a16:creationId xmlns:a16="http://schemas.microsoft.com/office/drawing/2014/main" id="{16404F61-E354-45AD-AD1D-96087603F300}"/>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45" name="Rounded Rectangle 4">
            <a:extLst>
              <a:ext uri="{FF2B5EF4-FFF2-40B4-BE49-F238E27FC236}">
                <a16:creationId xmlns:a16="http://schemas.microsoft.com/office/drawing/2014/main" id="{991572E9-8FC7-491C-8457-718B9FC63ABE}"/>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46" name="Rounded Rectangle 4">
            <a:extLst>
              <a:ext uri="{FF2B5EF4-FFF2-40B4-BE49-F238E27FC236}">
                <a16:creationId xmlns:a16="http://schemas.microsoft.com/office/drawing/2014/main" id="{8A524BBB-55F7-4BC8-A13B-1E58FEA7C624}"/>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47" name="Rounded Rectangle 4">
            <a:extLst>
              <a:ext uri="{FF2B5EF4-FFF2-40B4-BE49-F238E27FC236}">
                <a16:creationId xmlns:a16="http://schemas.microsoft.com/office/drawing/2014/main" id="{67E6C264-BDBB-4B1C-A050-C6146906E4A5}"/>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48" name="Rounded Rectangle 4">
            <a:extLst>
              <a:ext uri="{FF2B5EF4-FFF2-40B4-BE49-F238E27FC236}">
                <a16:creationId xmlns:a16="http://schemas.microsoft.com/office/drawing/2014/main" id="{665BF8A1-466C-4A8F-AF86-EA87996B7328}"/>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49" name="Rounded Rectangle 4">
            <a:extLst>
              <a:ext uri="{FF2B5EF4-FFF2-40B4-BE49-F238E27FC236}">
                <a16:creationId xmlns:a16="http://schemas.microsoft.com/office/drawing/2014/main" id="{5EFC464C-CD81-4817-AA5D-8A514BAE376F}"/>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50" name="Rounded Rectangle 4">
            <a:extLst>
              <a:ext uri="{FF2B5EF4-FFF2-40B4-BE49-F238E27FC236}">
                <a16:creationId xmlns:a16="http://schemas.microsoft.com/office/drawing/2014/main" id="{E1306F79-23CE-41FC-8C80-6096D2AD1AB0}"/>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51" name="Rounded Rectangle 4">
            <a:extLst>
              <a:ext uri="{FF2B5EF4-FFF2-40B4-BE49-F238E27FC236}">
                <a16:creationId xmlns:a16="http://schemas.microsoft.com/office/drawing/2014/main" id="{FC182DC7-A879-48BF-9988-9555248111AE}"/>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pic>
        <p:nvPicPr>
          <p:cNvPr id="16" name="Graphic 15">
            <a:extLst>
              <a:ext uri="{FF2B5EF4-FFF2-40B4-BE49-F238E27FC236}">
                <a16:creationId xmlns:a16="http://schemas.microsoft.com/office/drawing/2014/main" id="{C2984EF3-3BD5-475E-9D2D-ED6AE34D4BC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181351" y="4346722"/>
            <a:ext cx="2029968" cy="1925432"/>
          </a:xfrm>
          <a:prstGeom prst="rect">
            <a:avLst/>
          </a:prstGeom>
        </p:spPr>
      </p:pic>
      <p:pic>
        <p:nvPicPr>
          <p:cNvPr id="17" name="Graphic 16">
            <a:extLst>
              <a:ext uri="{FF2B5EF4-FFF2-40B4-BE49-F238E27FC236}">
                <a16:creationId xmlns:a16="http://schemas.microsoft.com/office/drawing/2014/main" id="{964F6875-1FB1-4802-880D-262A0BF06529}"/>
              </a:ext>
            </a:extLst>
          </p:cNvPr>
          <p:cNvPicPr>
            <a:picLocks noChangeAspect="1"/>
          </p:cNvPicPr>
          <p:nvPr/>
        </p:nvPicPr>
        <p:blipFill>
          <a:blip r:embed="rId5" cstate="print">
            <a:extLst>
              <a:ext uri="{28A0092B-C50C-407E-A947-70E740481C1C}">
                <a14:useLocalDpi xmlns:a14="http://schemas.microsoft.com/office/drawing/2010/main" val="0"/>
              </a:ext>
            </a:extLst>
          </a:blip>
          <a:srcRect t="2573" b="2573"/>
          <a:stretch/>
        </p:blipFill>
        <p:spPr>
          <a:xfrm>
            <a:off x="1980229" y="4378520"/>
            <a:ext cx="2032691" cy="1828800"/>
          </a:xfrm>
          <a:prstGeom prst="rect">
            <a:avLst/>
          </a:prstGeom>
        </p:spPr>
      </p:pic>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اِعْمَلوا بِاسْتِقْلالِيَّةٍ</a:t>
            </a:r>
          </a:p>
        </p:txBody>
      </p:sp>
      <p:sp>
        <p:nvSpPr>
          <p:cNvPr id="20" name="Rounded Rectangle 4">
            <a:extLst>
              <a:ext uri="{FF2B5EF4-FFF2-40B4-BE49-F238E27FC236}">
                <a16:creationId xmlns:a16="http://schemas.microsoft.com/office/drawing/2014/main" id="{D93872E7-86F3-4383-BCD4-4ACB605A2523}"/>
              </a:ext>
            </a:extLst>
          </p:cNvPr>
          <p:cNvSpPr txBox="1"/>
          <p:nvPr/>
        </p:nvSpPr>
        <p:spPr>
          <a:xfrm>
            <a:off x="2094661" y="3441454"/>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defRPr/>
            </a:pPr>
            <a:r>
              <a:rPr lang="ar-LB" sz="4000" dirty="0"/>
              <a:t>قِـ.....ـةٌ</a:t>
            </a: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8268735" y="3441458"/>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defRPr/>
            </a:pPr>
            <a:r>
              <a:rPr lang="ar-LB" sz="4000" dirty="0"/>
              <a:t>بُرْ...ــقــالٌ</a:t>
            </a:r>
            <a:endParaRPr lang="en-US" sz="4000" dirty="0"/>
          </a:p>
        </p:txBody>
      </p:sp>
      <p:sp>
        <p:nvSpPr>
          <p:cNvPr id="28" name="Rounded Rectangle 4">
            <a:extLst>
              <a:ext uri="{FF2B5EF4-FFF2-40B4-BE49-F238E27FC236}">
                <a16:creationId xmlns:a16="http://schemas.microsoft.com/office/drawing/2014/main" id="{138CE65C-D1B4-4987-83F6-53391FD07C5E}"/>
              </a:ext>
            </a:extLst>
          </p:cNvPr>
          <p:cNvSpPr txBox="1"/>
          <p:nvPr/>
        </p:nvSpPr>
        <p:spPr>
          <a:xfrm>
            <a:off x="9011279"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29" name="Rounded Rectangle 4">
            <a:extLst>
              <a:ext uri="{FF2B5EF4-FFF2-40B4-BE49-F238E27FC236}">
                <a16:creationId xmlns:a16="http://schemas.microsoft.com/office/drawing/2014/main" id="{28B0CFD4-6AA6-4CF2-8BD9-6B418B381E53}"/>
              </a:ext>
            </a:extLst>
          </p:cNvPr>
          <p:cNvSpPr txBox="1"/>
          <p:nvPr/>
        </p:nvSpPr>
        <p:spPr>
          <a:xfrm>
            <a:off x="2551861"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Tree>
    <p:custDataLst>
      <p:tags r:id="rId1"/>
    </p:custDataLst>
    <p:extLst>
      <p:ext uri="{BB962C8B-B14F-4D97-AF65-F5344CB8AC3E}">
        <p14:creationId xmlns:p14="http://schemas.microsoft.com/office/powerpoint/2010/main" val="13387642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51"/>
                                        </p:tgtEl>
                                        <p:attrNameLst>
                                          <p:attrName>fillcolor</p:attrName>
                                        </p:attrNameLst>
                                      </p:cBhvr>
                                      <p:to>
                                        <a:srgbClr val="C00000"/>
                                      </p:to>
                                    </p:animClr>
                                    <p:set>
                                      <p:cBhvr>
                                        <p:cTn id="7" dur="1000" fill="hold"/>
                                        <p:tgtEl>
                                          <p:spTgt spid="51"/>
                                        </p:tgtEl>
                                        <p:attrNameLst>
                                          <p:attrName>fill.type</p:attrName>
                                        </p:attrNameLst>
                                      </p:cBhvr>
                                      <p:to>
                                        <p:strVal val="solid"/>
                                      </p:to>
                                    </p:set>
                                    <p:set>
                                      <p:cBhvr>
                                        <p:cTn id="8" dur="1000" fill="hold"/>
                                        <p:tgtEl>
                                          <p:spTgt spid="51"/>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1000" fill="hold"/>
                                        <p:tgtEl>
                                          <p:spTgt spid="51"/>
                                        </p:tgtEl>
                                        <p:attrNameLst>
                                          <p:attrName>style.color</p:attrName>
                                        </p:attrNameLst>
                                      </p:cBhvr>
                                      <p:to>
                                        <a:srgbClr val="FFFFFF"/>
                                      </p:to>
                                    </p:animClr>
                                  </p:childTnLst>
                                </p:cTn>
                              </p:par>
                            </p:childTnLst>
                          </p:cTn>
                        </p:par>
                      </p:childTnLst>
                    </p:cTn>
                  </p:par>
                </p:childTnLst>
              </p:cTn>
              <p:nextCondLst>
                <p:cond evt="onClick" delay="0">
                  <p:tgtEl>
                    <p:spTgt spid="51"/>
                  </p:tgtEl>
                </p:cond>
              </p:nextCondLst>
            </p:seq>
            <p:seq concurrent="1" nextAc="seek">
              <p:cTn id="11" restart="whenNotActive" fill="hold" evtFilter="cancelBubble" nodeType="interactiveSeq">
                <p:stCondLst>
                  <p:cond evt="onClick" delay="0">
                    <p:tgtEl>
                      <p:spTgt spid="49"/>
                    </p:tgtEl>
                  </p:cond>
                </p:stCondLst>
                <p:endSync evt="end" delay="0">
                  <p:rtn val="all"/>
                </p:endSync>
                <p:childTnLst>
                  <p:par>
                    <p:cTn id="12" fill="hold">
                      <p:stCondLst>
                        <p:cond delay="0"/>
                      </p:stCondLst>
                      <p:childTnLst>
                        <p:par>
                          <p:cTn id="13" fill="hold">
                            <p:stCondLst>
                              <p:cond delay="0"/>
                            </p:stCondLst>
                            <p:childTnLst>
                              <p:par>
                                <p:cTn id="14" presetID="1" presetClass="emph" presetSubtype="2" fill="hold" nodeType="clickEffect">
                                  <p:stCondLst>
                                    <p:cond delay="0"/>
                                  </p:stCondLst>
                                  <p:childTnLst>
                                    <p:animClr clrSpc="rgb" dir="cw">
                                      <p:cBhvr>
                                        <p:cTn id="15" dur="1000" fill="hold"/>
                                        <p:tgtEl>
                                          <p:spTgt spid="49"/>
                                        </p:tgtEl>
                                        <p:attrNameLst>
                                          <p:attrName>fillcolor</p:attrName>
                                        </p:attrNameLst>
                                      </p:cBhvr>
                                      <p:to>
                                        <a:srgbClr val="C00000"/>
                                      </p:to>
                                    </p:animClr>
                                    <p:set>
                                      <p:cBhvr>
                                        <p:cTn id="16" dur="1000" fill="hold"/>
                                        <p:tgtEl>
                                          <p:spTgt spid="49"/>
                                        </p:tgtEl>
                                        <p:attrNameLst>
                                          <p:attrName>fill.type</p:attrName>
                                        </p:attrNameLst>
                                      </p:cBhvr>
                                      <p:to>
                                        <p:strVal val="solid"/>
                                      </p:to>
                                    </p:set>
                                    <p:set>
                                      <p:cBhvr>
                                        <p:cTn id="17" dur="1000" fill="hold"/>
                                        <p:tgtEl>
                                          <p:spTgt spid="49"/>
                                        </p:tgtEl>
                                        <p:attrNameLst>
                                          <p:attrName>fill.on</p:attrName>
                                        </p:attrNameLst>
                                      </p:cBhvr>
                                      <p:to>
                                        <p:strVal val="true"/>
                                      </p:to>
                                    </p:set>
                                  </p:childTnLst>
                                </p:cTn>
                              </p:par>
                              <p:par>
                                <p:cTn id="18" presetID="3" presetClass="emph" presetSubtype="2" fill="hold" grpId="0" nodeType="withEffect">
                                  <p:stCondLst>
                                    <p:cond delay="0"/>
                                  </p:stCondLst>
                                  <p:childTnLst>
                                    <p:animClr clrSpc="rgb" dir="cw">
                                      <p:cBhvr override="childStyle">
                                        <p:cTn id="19" dur="1000" fill="hold"/>
                                        <p:tgtEl>
                                          <p:spTgt spid="49"/>
                                        </p:tgtEl>
                                        <p:attrNameLst>
                                          <p:attrName>style.color</p:attrName>
                                        </p:attrNameLst>
                                      </p:cBhvr>
                                      <p:to>
                                        <a:srgbClr val="FFFFFF"/>
                                      </p:to>
                                    </p:animClr>
                                  </p:childTnLst>
                                </p:cTn>
                              </p:par>
                            </p:childTnLst>
                          </p:cTn>
                        </p:par>
                      </p:childTnLst>
                    </p:cTn>
                  </p:par>
                </p:childTnLst>
              </p:cTn>
              <p:nextCondLst>
                <p:cond evt="onClick" delay="0">
                  <p:tgtEl>
                    <p:spTgt spid="49"/>
                  </p:tgtEl>
                </p:cond>
              </p:nextCondLst>
            </p:seq>
            <p:seq concurrent="1" nextAc="seek">
              <p:cTn id="20" restart="whenNotActive" fill="hold" evtFilter="cancelBubble" nodeType="interactiveSeq">
                <p:stCondLst>
                  <p:cond evt="onClick" delay="0">
                    <p:tgtEl>
                      <p:spTgt spid="50"/>
                    </p:tgtEl>
                  </p:cond>
                </p:stCondLst>
                <p:endSync evt="end" delay="0">
                  <p:rtn val="all"/>
                </p:endSync>
                <p:childTnLst>
                  <p:par>
                    <p:cTn id="21" fill="hold">
                      <p:stCondLst>
                        <p:cond delay="0"/>
                      </p:stCondLst>
                      <p:childTnLst>
                        <p:par>
                          <p:cTn id="22" fill="hold">
                            <p:stCondLst>
                              <p:cond delay="0"/>
                            </p:stCondLst>
                            <p:childTnLst>
                              <p:par>
                                <p:cTn id="23" presetID="1" presetClass="emph" presetSubtype="2" fill="hold" nodeType="clickEffect">
                                  <p:stCondLst>
                                    <p:cond delay="0"/>
                                  </p:stCondLst>
                                  <p:childTnLst>
                                    <p:animClr clrSpc="rgb" dir="cw">
                                      <p:cBhvr>
                                        <p:cTn id="24" dur="1000" fill="hold"/>
                                        <p:tgtEl>
                                          <p:spTgt spid="50"/>
                                        </p:tgtEl>
                                        <p:attrNameLst>
                                          <p:attrName>fillcolor</p:attrName>
                                        </p:attrNameLst>
                                      </p:cBhvr>
                                      <p:to>
                                        <a:srgbClr val="C00000"/>
                                      </p:to>
                                    </p:animClr>
                                    <p:set>
                                      <p:cBhvr>
                                        <p:cTn id="25" dur="1000" fill="hold"/>
                                        <p:tgtEl>
                                          <p:spTgt spid="50"/>
                                        </p:tgtEl>
                                        <p:attrNameLst>
                                          <p:attrName>fill.type</p:attrName>
                                        </p:attrNameLst>
                                      </p:cBhvr>
                                      <p:to>
                                        <p:strVal val="solid"/>
                                      </p:to>
                                    </p:set>
                                    <p:set>
                                      <p:cBhvr>
                                        <p:cTn id="26" dur="1000" fill="hold"/>
                                        <p:tgtEl>
                                          <p:spTgt spid="50"/>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1000" fill="hold"/>
                                        <p:tgtEl>
                                          <p:spTgt spid="50"/>
                                        </p:tgtEl>
                                        <p:attrNameLst>
                                          <p:attrName>style.color</p:attrName>
                                        </p:attrNameLst>
                                      </p:cBhvr>
                                      <p:to>
                                        <a:srgbClr val="FFFFFF"/>
                                      </p:to>
                                    </p:animClr>
                                  </p:childTnLst>
                                </p:cTn>
                              </p:par>
                            </p:childTnLst>
                          </p:cTn>
                        </p:par>
                      </p:childTnLst>
                    </p:cTn>
                  </p:par>
                </p:childTnLst>
              </p:cTn>
              <p:nextCondLst>
                <p:cond evt="onClick" delay="0">
                  <p:tgtEl>
                    <p:spTgt spid="50"/>
                  </p:tgtEl>
                </p:cond>
              </p:nextCondLst>
            </p:seq>
            <p:seq concurrent="1" nextAc="seek">
              <p:cTn id="29" restart="whenNotActive" fill="hold" evtFilter="cancelBubble" nodeType="interactiveSeq">
                <p:stCondLst>
                  <p:cond evt="onClick" delay="0">
                    <p:tgtEl>
                      <p:spTgt spid="46"/>
                    </p:tgtEl>
                  </p:cond>
                </p:stCondLst>
                <p:endSync evt="end" delay="0">
                  <p:rtn val="all"/>
                </p:endSync>
                <p:childTnLst>
                  <p:par>
                    <p:cTn id="30" fill="hold">
                      <p:stCondLst>
                        <p:cond delay="0"/>
                      </p:stCondLst>
                      <p:childTnLst>
                        <p:par>
                          <p:cTn id="31" fill="hold">
                            <p:stCondLst>
                              <p:cond delay="0"/>
                            </p:stCondLst>
                            <p:childTnLst>
                              <p:par>
                                <p:cTn id="32" presetID="1" presetClass="emph" presetSubtype="2" fill="hold" nodeType="clickEffect">
                                  <p:stCondLst>
                                    <p:cond delay="0"/>
                                  </p:stCondLst>
                                  <p:childTnLst>
                                    <p:animClr clrSpc="rgb" dir="cw">
                                      <p:cBhvr>
                                        <p:cTn id="33" dur="1000" fill="hold"/>
                                        <p:tgtEl>
                                          <p:spTgt spid="46"/>
                                        </p:tgtEl>
                                        <p:attrNameLst>
                                          <p:attrName>fillcolor</p:attrName>
                                        </p:attrNameLst>
                                      </p:cBhvr>
                                      <p:to>
                                        <a:srgbClr val="C00000"/>
                                      </p:to>
                                    </p:animClr>
                                    <p:set>
                                      <p:cBhvr>
                                        <p:cTn id="34" dur="1000" fill="hold"/>
                                        <p:tgtEl>
                                          <p:spTgt spid="46"/>
                                        </p:tgtEl>
                                        <p:attrNameLst>
                                          <p:attrName>fill.type</p:attrName>
                                        </p:attrNameLst>
                                      </p:cBhvr>
                                      <p:to>
                                        <p:strVal val="solid"/>
                                      </p:to>
                                    </p:set>
                                    <p:set>
                                      <p:cBhvr>
                                        <p:cTn id="35" dur="1000" fill="hold"/>
                                        <p:tgtEl>
                                          <p:spTgt spid="46"/>
                                        </p:tgtEl>
                                        <p:attrNameLst>
                                          <p:attrName>fill.on</p:attrName>
                                        </p:attrNameLst>
                                      </p:cBhvr>
                                      <p:to>
                                        <p:strVal val="true"/>
                                      </p:to>
                                    </p:set>
                                  </p:childTnLst>
                                </p:cTn>
                              </p:par>
                              <p:par>
                                <p:cTn id="36" presetID="3" presetClass="emph" presetSubtype="2" fill="hold" grpId="0" nodeType="withEffect">
                                  <p:stCondLst>
                                    <p:cond delay="0"/>
                                  </p:stCondLst>
                                  <p:childTnLst>
                                    <p:animClr clrSpc="rgb" dir="cw">
                                      <p:cBhvr override="childStyle">
                                        <p:cTn id="37" dur="1000" fill="hold"/>
                                        <p:tgtEl>
                                          <p:spTgt spid="46"/>
                                        </p:tgtEl>
                                        <p:attrNameLst>
                                          <p:attrName>style.color</p:attrName>
                                        </p:attrNameLst>
                                      </p:cBhvr>
                                      <p:to>
                                        <a:srgbClr val="FFFFFF"/>
                                      </p:to>
                                    </p:animClr>
                                  </p:childTnLst>
                                </p:cTn>
                              </p:par>
                            </p:childTnLst>
                          </p:cTn>
                        </p:par>
                      </p:childTnLst>
                    </p:cTn>
                  </p:par>
                </p:childTnLst>
              </p:cTn>
              <p:nextCondLst>
                <p:cond evt="onClick" delay="0">
                  <p:tgtEl>
                    <p:spTgt spid="46"/>
                  </p:tgtEl>
                </p:cond>
              </p:nextCondLst>
            </p:seq>
            <p:seq concurrent="1" nextAc="seek">
              <p:cTn id="38" restart="whenNotActive" fill="hold" evtFilter="cancelBubble" nodeType="interactiveSeq">
                <p:stCondLst>
                  <p:cond evt="onClick" delay="0">
                    <p:tgtEl>
                      <p:spTgt spid="45"/>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childTnLst>
                                </p:cTn>
                              </p:par>
                              <p:par>
                                <p:cTn id="44" presetID="1" presetClass="emph" presetSubtype="2" fill="hold" nodeType="withEffect">
                                  <p:stCondLst>
                                    <p:cond delay="0"/>
                                  </p:stCondLst>
                                  <p:childTnLst>
                                    <p:animClr clrSpc="rgb" dir="cw">
                                      <p:cBhvr>
                                        <p:cTn id="45" dur="1000" fill="hold"/>
                                        <p:tgtEl>
                                          <p:spTgt spid="45"/>
                                        </p:tgtEl>
                                        <p:attrNameLst>
                                          <p:attrName>fillcolor</p:attrName>
                                        </p:attrNameLst>
                                      </p:cBhvr>
                                      <p:to>
                                        <a:srgbClr val="74C274"/>
                                      </p:to>
                                    </p:animClr>
                                    <p:set>
                                      <p:cBhvr>
                                        <p:cTn id="46" dur="1000" fill="hold"/>
                                        <p:tgtEl>
                                          <p:spTgt spid="45"/>
                                        </p:tgtEl>
                                        <p:attrNameLst>
                                          <p:attrName>fill.type</p:attrName>
                                        </p:attrNameLst>
                                      </p:cBhvr>
                                      <p:to>
                                        <p:strVal val="solid"/>
                                      </p:to>
                                    </p:set>
                                    <p:set>
                                      <p:cBhvr>
                                        <p:cTn id="47" dur="1000" fill="hold"/>
                                        <p:tgtEl>
                                          <p:spTgt spid="45"/>
                                        </p:tgtEl>
                                        <p:attrNameLst>
                                          <p:attrName>fill.on</p:attrName>
                                        </p:attrNameLst>
                                      </p:cBhvr>
                                      <p:to>
                                        <p:strVal val="true"/>
                                      </p:to>
                                    </p:set>
                                  </p:childTnLst>
                                </p:cTn>
                              </p:par>
                              <p:par>
                                <p:cTn id="48" presetID="3" presetClass="emph" presetSubtype="2" fill="hold" grpId="0" nodeType="withEffect">
                                  <p:stCondLst>
                                    <p:cond delay="0"/>
                                  </p:stCondLst>
                                  <p:childTnLst>
                                    <p:animClr clrSpc="rgb" dir="cw">
                                      <p:cBhvr override="childStyle">
                                        <p:cTn id="49" dur="1000" fill="hold"/>
                                        <p:tgtEl>
                                          <p:spTgt spid="45"/>
                                        </p:tgtEl>
                                        <p:attrNameLst>
                                          <p:attrName>style.color</p:attrName>
                                        </p:attrNameLst>
                                      </p:cBhvr>
                                      <p:to>
                                        <a:srgbClr val="FFFFFF"/>
                                      </p:to>
                                    </p:animClr>
                                  </p:childTnLst>
                                </p:cTn>
                              </p:par>
                            </p:childTnLst>
                          </p:cTn>
                        </p:par>
                      </p:childTnLst>
                    </p:cTn>
                  </p:par>
                </p:childTnLst>
              </p:cTn>
              <p:nextCondLst>
                <p:cond evt="onClick" delay="0">
                  <p:tgtEl>
                    <p:spTgt spid="45"/>
                  </p:tgtEl>
                </p:cond>
              </p:nextCondLst>
            </p:seq>
            <p:seq concurrent="1" nextAc="seek">
              <p:cTn id="50" restart="whenNotActive" fill="hold" evtFilter="cancelBubble" nodeType="interactiveSeq">
                <p:stCondLst>
                  <p:cond evt="onClick" delay="0">
                    <p:tgtEl>
                      <p:spTgt spid="44"/>
                    </p:tgtEl>
                  </p:cond>
                </p:stCondLst>
                <p:endSync evt="end" delay="0">
                  <p:rtn val="all"/>
                </p:endSync>
                <p:childTnLst>
                  <p:par>
                    <p:cTn id="51" fill="hold">
                      <p:stCondLst>
                        <p:cond delay="0"/>
                      </p:stCondLst>
                      <p:childTnLst>
                        <p:par>
                          <p:cTn id="52" fill="hold">
                            <p:stCondLst>
                              <p:cond delay="0"/>
                            </p:stCondLst>
                            <p:childTnLst>
                              <p:par>
                                <p:cTn id="53" presetID="1" presetClass="emph" presetSubtype="2" fill="hold" nodeType="clickEffect">
                                  <p:stCondLst>
                                    <p:cond delay="0"/>
                                  </p:stCondLst>
                                  <p:childTnLst>
                                    <p:animClr clrSpc="rgb" dir="cw">
                                      <p:cBhvr>
                                        <p:cTn id="54" dur="1000" fill="hold"/>
                                        <p:tgtEl>
                                          <p:spTgt spid="44"/>
                                        </p:tgtEl>
                                        <p:attrNameLst>
                                          <p:attrName>fillcolor</p:attrName>
                                        </p:attrNameLst>
                                      </p:cBhvr>
                                      <p:to>
                                        <a:srgbClr val="C00000"/>
                                      </p:to>
                                    </p:animClr>
                                    <p:set>
                                      <p:cBhvr>
                                        <p:cTn id="55" dur="1000" fill="hold"/>
                                        <p:tgtEl>
                                          <p:spTgt spid="44"/>
                                        </p:tgtEl>
                                        <p:attrNameLst>
                                          <p:attrName>fill.type</p:attrName>
                                        </p:attrNameLst>
                                      </p:cBhvr>
                                      <p:to>
                                        <p:strVal val="solid"/>
                                      </p:to>
                                    </p:set>
                                    <p:set>
                                      <p:cBhvr>
                                        <p:cTn id="56" dur="1000" fill="hold"/>
                                        <p:tgtEl>
                                          <p:spTgt spid="44"/>
                                        </p:tgtEl>
                                        <p:attrNameLst>
                                          <p:attrName>fill.on</p:attrName>
                                        </p:attrNameLst>
                                      </p:cBhvr>
                                      <p:to>
                                        <p:strVal val="true"/>
                                      </p:to>
                                    </p:set>
                                  </p:childTnLst>
                                </p:cTn>
                              </p:par>
                              <p:par>
                                <p:cTn id="57" presetID="3" presetClass="emph" presetSubtype="2" fill="hold" grpId="0" nodeType="withEffect">
                                  <p:stCondLst>
                                    <p:cond delay="0"/>
                                  </p:stCondLst>
                                  <p:childTnLst>
                                    <p:animClr clrSpc="rgb" dir="cw">
                                      <p:cBhvr override="childStyle">
                                        <p:cTn id="58" dur="10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seq concurrent="1" nextAc="seek">
              <p:cTn id="59" restart="whenNotActive" fill="hold" evtFilter="cancelBubble" nodeType="interactiveSeq">
                <p:stCondLst>
                  <p:cond evt="onClick" delay="0">
                    <p:tgtEl>
                      <p:spTgt spid="47"/>
                    </p:tgtEl>
                  </p:cond>
                </p:stCondLst>
                <p:endSync evt="end" delay="0">
                  <p:rtn val="all"/>
                </p:endSync>
                <p:childTnLst>
                  <p:par>
                    <p:cTn id="60" fill="hold">
                      <p:stCondLst>
                        <p:cond delay="0"/>
                      </p:stCondLst>
                      <p:childTnLst>
                        <p:par>
                          <p:cTn id="61" fill="hold">
                            <p:stCondLst>
                              <p:cond delay="0"/>
                            </p:stCondLst>
                            <p:childTnLst>
                              <p:par>
                                <p:cTn id="62" presetID="10"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1000"/>
                                        <p:tgtEl>
                                          <p:spTgt spid="28"/>
                                        </p:tgtEl>
                                      </p:cBhvr>
                                    </p:animEffect>
                                  </p:childTnLst>
                                </p:cTn>
                              </p:par>
                              <p:par>
                                <p:cTn id="65" presetID="1" presetClass="emph" presetSubtype="2" fill="hold" nodeType="withEffect">
                                  <p:stCondLst>
                                    <p:cond delay="0"/>
                                  </p:stCondLst>
                                  <p:childTnLst>
                                    <p:animClr clrSpc="rgb" dir="cw">
                                      <p:cBhvr>
                                        <p:cTn id="66" dur="1000" fill="hold"/>
                                        <p:tgtEl>
                                          <p:spTgt spid="47"/>
                                        </p:tgtEl>
                                        <p:attrNameLst>
                                          <p:attrName>fillcolor</p:attrName>
                                        </p:attrNameLst>
                                      </p:cBhvr>
                                      <p:to>
                                        <a:srgbClr val="74C274"/>
                                      </p:to>
                                    </p:animClr>
                                    <p:set>
                                      <p:cBhvr>
                                        <p:cTn id="67" dur="1000" fill="hold"/>
                                        <p:tgtEl>
                                          <p:spTgt spid="47"/>
                                        </p:tgtEl>
                                        <p:attrNameLst>
                                          <p:attrName>fill.type</p:attrName>
                                        </p:attrNameLst>
                                      </p:cBhvr>
                                      <p:to>
                                        <p:strVal val="solid"/>
                                      </p:to>
                                    </p:set>
                                    <p:set>
                                      <p:cBhvr>
                                        <p:cTn id="68" dur="1000" fill="hold"/>
                                        <p:tgtEl>
                                          <p:spTgt spid="47"/>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1000" fill="hold"/>
                                        <p:tgtEl>
                                          <p:spTgt spid="47"/>
                                        </p:tgtEl>
                                        <p:attrNameLst>
                                          <p:attrName>style.color</p:attrName>
                                        </p:attrNameLst>
                                      </p:cBhvr>
                                      <p:to>
                                        <a:srgbClr val="FFFFFF"/>
                                      </p:to>
                                    </p:animClr>
                                  </p:childTnLst>
                                </p:cTn>
                              </p:par>
                            </p:childTnLst>
                          </p:cTn>
                        </p:par>
                      </p:childTnLst>
                    </p:cTn>
                  </p:par>
                </p:childTnLst>
              </p:cTn>
              <p:nextCondLst>
                <p:cond evt="onClick" delay="0">
                  <p:tgtEl>
                    <p:spTgt spid="47"/>
                  </p:tgtEl>
                </p:cond>
              </p:nextCondLst>
            </p:seq>
            <p:seq concurrent="1" nextAc="seek">
              <p:cTn id="71" restart="whenNotActive" fill="hold" evtFilter="cancelBubble" nodeType="interactiveSeq">
                <p:stCondLst>
                  <p:cond evt="onClick" delay="0">
                    <p:tgtEl>
                      <p:spTgt spid="48"/>
                    </p:tgtEl>
                  </p:cond>
                </p:stCondLst>
                <p:endSync evt="end" delay="0">
                  <p:rtn val="all"/>
                </p:endSync>
                <p:childTnLst>
                  <p:par>
                    <p:cTn id="72" fill="hold">
                      <p:stCondLst>
                        <p:cond delay="0"/>
                      </p:stCondLst>
                      <p:childTnLst>
                        <p:par>
                          <p:cTn id="73" fill="hold">
                            <p:stCondLst>
                              <p:cond delay="0"/>
                            </p:stCondLst>
                            <p:childTnLst>
                              <p:par>
                                <p:cTn id="74" presetID="1" presetClass="emph" presetSubtype="2" fill="hold" nodeType="clickEffect">
                                  <p:stCondLst>
                                    <p:cond delay="0"/>
                                  </p:stCondLst>
                                  <p:childTnLst>
                                    <p:animClr clrSpc="rgb" dir="cw">
                                      <p:cBhvr>
                                        <p:cTn id="75" dur="1000" fill="hold"/>
                                        <p:tgtEl>
                                          <p:spTgt spid="48"/>
                                        </p:tgtEl>
                                        <p:attrNameLst>
                                          <p:attrName>fillcolor</p:attrName>
                                        </p:attrNameLst>
                                      </p:cBhvr>
                                      <p:to>
                                        <a:srgbClr val="C00000"/>
                                      </p:to>
                                    </p:animClr>
                                    <p:set>
                                      <p:cBhvr>
                                        <p:cTn id="76" dur="1000" fill="hold"/>
                                        <p:tgtEl>
                                          <p:spTgt spid="48"/>
                                        </p:tgtEl>
                                        <p:attrNameLst>
                                          <p:attrName>fill.type</p:attrName>
                                        </p:attrNameLst>
                                      </p:cBhvr>
                                      <p:to>
                                        <p:strVal val="solid"/>
                                      </p:to>
                                    </p:set>
                                    <p:set>
                                      <p:cBhvr>
                                        <p:cTn id="77" dur="1000" fill="hold"/>
                                        <p:tgtEl>
                                          <p:spTgt spid="48"/>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1000" fill="hold"/>
                                        <p:tgtEl>
                                          <p:spTgt spid="48"/>
                                        </p:tgtEl>
                                        <p:attrNameLst>
                                          <p:attrName>style.color</p:attrName>
                                        </p:attrNameLst>
                                      </p:cBhvr>
                                      <p:to>
                                        <a:srgbClr val="FFFFFF"/>
                                      </p:to>
                                    </p:animClr>
                                  </p:childTnLst>
                                </p:cTn>
                              </p:par>
                            </p:childTnLst>
                          </p:cTn>
                        </p:par>
                      </p:childTnLst>
                    </p:cTn>
                  </p:par>
                </p:childTnLst>
              </p:cTn>
              <p:nextCondLst>
                <p:cond evt="onClick" delay="0">
                  <p:tgtEl>
                    <p:spTgt spid="48"/>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44" name="Rounded Rectangle 4">
            <a:extLst>
              <a:ext uri="{FF2B5EF4-FFF2-40B4-BE49-F238E27FC236}">
                <a16:creationId xmlns:a16="http://schemas.microsoft.com/office/drawing/2014/main" id="{16404F61-E354-45AD-AD1D-96087603F300}"/>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45" name="Rounded Rectangle 4">
            <a:extLst>
              <a:ext uri="{FF2B5EF4-FFF2-40B4-BE49-F238E27FC236}">
                <a16:creationId xmlns:a16="http://schemas.microsoft.com/office/drawing/2014/main" id="{991572E9-8FC7-491C-8457-718B9FC63ABE}"/>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46" name="Rounded Rectangle 4">
            <a:extLst>
              <a:ext uri="{FF2B5EF4-FFF2-40B4-BE49-F238E27FC236}">
                <a16:creationId xmlns:a16="http://schemas.microsoft.com/office/drawing/2014/main" id="{8A524BBB-55F7-4BC8-A13B-1E58FEA7C624}"/>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47" name="Rounded Rectangle 4">
            <a:extLst>
              <a:ext uri="{FF2B5EF4-FFF2-40B4-BE49-F238E27FC236}">
                <a16:creationId xmlns:a16="http://schemas.microsoft.com/office/drawing/2014/main" id="{67E6C264-BDBB-4B1C-A050-C6146906E4A5}"/>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48" name="Rounded Rectangle 4">
            <a:extLst>
              <a:ext uri="{FF2B5EF4-FFF2-40B4-BE49-F238E27FC236}">
                <a16:creationId xmlns:a16="http://schemas.microsoft.com/office/drawing/2014/main" id="{665BF8A1-466C-4A8F-AF86-EA87996B7328}"/>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49" name="Rounded Rectangle 4">
            <a:extLst>
              <a:ext uri="{FF2B5EF4-FFF2-40B4-BE49-F238E27FC236}">
                <a16:creationId xmlns:a16="http://schemas.microsoft.com/office/drawing/2014/main" id="{5EFC464C-CD81-4817-AA5D-8A514BAE376F}"/>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50" name="Rounded Rectangle 4">
            <a:extLst>
              <a:ext uri="{FF2B5EF4-FFF2-40B4-BE49-F238E27FC236}">
                <a16:creationId xmlns:a16="http://schemas.microsoft.com/office/drawing/2014/main" id="{E1306F79-23CE-41FC-8C80-6096D2AD1AB0}"/>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51" name="Rounded Rectangle 4">
            <a:extLst>
              <a:ext uri="{FF2B5EF4-FFF2-40B4-BE49-F238E27FC236}">
                <a16:creationId xmlns:a16="http://schemas.microsoft.com/office/drawing/2014/main" id="{FC182DC7-A879-48BF-9988-9555248111AE}"/>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pic>
        <p:nvPicPr>
          <p:cNvPr id="16" name="Graphic 15">
            <a:extLst>
              <a:ext uri="{FF2B5EF4-FFF2-40B4-BE49-F238E27FC236}">
                <a16:creationId xmlns:a16="http://schemas.microsoft.com/office/drawing/2014/main" id="{C2984EF3-3BD5-475E-9D2D-ED6AE34D4BC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191011" y="4351887"/>
            <a:ext cx="1984248" cy="1882066"/>
          </a:xfrm>
          <a:prstGeom prst="rect">
            <a:avLst/>
          </a:prstGeom>
        </p:spPr>
      </p:pic>
      <p:pic>
        <p:nvPicPr>
          <p:cNvPr id="17" name="Graphic 16">
            <a:extLst>
              <a:ext uri="{FF2B5EF4-FFF2-40B4-BE49-F238E27FC236}">
                <a16:creationId xmlns:a16="http://schemas.microsoft.com/office/drawing/2014/main" id="{964F6875-1FB1-4802-880D-262A0BF06529}"/>
              </a:ext>
            </a:extLst>
          </p:cNvPr>
          <p:cNvPicPr>
            <a:picLocks noChangeAspect="1"/>
          </p:cNvPicPr>
          <p:nvPr/>
        </p:nvPicPr>
        <p:blipFill>
          <a:blip r:embed="rId5" cstate="print">
            <a:extLst>
              <a:ext uri="{28A0092B-C50C-407E-A947-70E740481C1C}">
                <a14:useLocalDpi xmlns:a14="http://schemas.microsoft.com/office/drawing/2010/main" val="0"/>
              </a:ext>
            </a:extLst>
          </a:blip>
          <a:srcRect t="1398" b="1398"/>
          <a:stretch/>
        </p:blipFill>
        <p:spPr>
          <a:xfrm>
            <a:off x="2027986" y="4378520"/>
            <a:ext cx="1984934" cy="1828800"/>
          </a:xfrm>
          <a:prstGeom prst="rect">
            <a:avLst/>
          </a:prstGeom>
        </p:spPr>
      </p:pic>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اِعْمَلوا بِاسْتِقْلالِيَّةٍ</a:t>
            </a:r>
          </a:p>
        </p:txBody>
      </p:sp>
      <p:sp>
        <p:nvSpPr>
          <p:cNvPr id="20" name="Rounded Rectangle 4">
            <a:extLst>
              <a:ext uri="{FF2B5EF4-FFF2-40B4-BE49-F238E27FC236}">
                <a16:creationId xmlns:a16="http://schemas.microsoft.com/office/drawing/2014/main" id="{D93872E7-86F3-4383-BCD4-4ACB605A2523}"/>
              </a:ext>
            </a:extLst>
          </p:cNvPr>
          <p:cNvSpPr txBox="1"/>
          <p:nvPr/>
        </p:nvSpPr>
        <p:spPr>
          <a:xfrm>
            <a:off x="2094661" y="3441454"/>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a:t>خَيْـ</a:t>
            </a:r>
            <a:r>
              <a:rPr lang="ar-LB" sz="4000">
                <a:solidFill>
                  <a:schemeClr val="tx1"/>
                </a:solidFill>
              </a:rPr>
              <a:t>....</a:t>
            </a:r>
            <a:endParaRPr lang="ar-LB" sz="4000" dirty="0">
              <a:solidFill>
                <a:schemeClr val="tx1"/>
              </a:solidFill>
            </a:endParaRP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8268539" y="3446465"/>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dirty="0"/>
              <a:t>بَيْـ</a:t>
            </a:r>
            <a:r>
              <a:rPr lang="ar-LB" sz="4000" b="1" dirty="0">
                <a:solidFill>
                  <a:schemeClr val="tx1"/>
                </a:solidFill>
              </a:rPr>
              <a:t>...</a:t>
            </a:r>
            <a:endParaRPr lang="en-US" sz="4000" b="1" dirty="0">
              <a:solidFill>
                <a:schemeClr val="tx1"/>
              </a:solidFill>
            </a:endParaRPr>
          </a:p>
        </p:txBody>
      </p:sp>
      <p:sp>
        <p:nvSpPr>
          <p:cNvPr id="28" name="Rounded Rectangle 4">
            <a:extLst>
              <a:ext uri="{FF2B5EF4-FFF2-40B4-BE49-F238E27FC236}">
                <a16:creationId xmlns:a16="http://schemas.microsoft.com/office/drawing/2014/main" id="{138CE65C-D1B4-4987-83F6-53391FD07C5E}"/>
              </a:ext>
            </a:extLst>
          </p:cNvPr>
          <p:cNvSpPr txBox="1"/>
          <p:nvPr/>
        </p:nvSpPr>
        <p:spPr>
          <a:xfrm>
            <a:off x="8425487"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29" name="Rounded Rectangle 4">
            <a:extLst>
              <a:ext uri="{FF2B5EF4-FFF2-40B4-BE49-F238E27FC236}">
                <a16:creationId xmlns:a16="http://schemas.microsoft.com/office/drawing/2014/main" id="{28B0CFD4-6AA6-4CF2-8BD9-6B418B381E53}"/>
              </a:ext>
            </a:extLst>
          </p:cNvPr>
          <p:cNvSpPr txBox="1"/>
          <p:nvPr/>
        </p:nvSpPr>
        <p:spPr>
          <a:xfrm>
            <a:off x="2308970"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Tree>
    <p:custDataLst>
      <p:tags r:id="rId1"/>
    </p:custDataLst>
    <p:extLst>
      <p:ext uri="{BB962C8B-B14F-4D97-AF65-F5344CB8AC3E}">
        <p14:creationId xmlns:p14="http://schemas.microsoft.com/office/powerpoint/2010/main" val="35784863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51"/>
                                        </p:tgtEl>
                                        <p:attrNameLst>
                                          <p:attrName>fillcolor</p:attrName>
                                        </p:attrNameLst>
                                      </p:cBhvr>
                                      <p:to>
                                        <a:srgbClr val="C00000"/>
                                      </p:to>
                                    </p:animClr>
                                    <p:set>
                                      <p:cBhvr>
                                        <p:cTn id="7" dur="1000" fill="hold"/>
                                        <p:tgtEl>
                                          <p:spTgt spid="51"/>
                                        </p:tgtEl>
                                        <p:attrNameLst>
                                          <p:attrName>fill.type</p:attrName>
                                        </p:attrNameLst>
                                      </p:cBhvr>
                                      <p:to>
                                        <p:strVal val="solid"/>
                                      </p:to>
                                    </p:set>
                                    <p:set>
                                      <p:cBhvr>
                                        <p:cTn id="8" dur="1000" fill="hold"/>
                                        <p:tgtEl>
                                          <p:spTgt spid="51"/>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1000" fill="hold"/>
                                        <p:tgtEl>
                                          <p:spTgt spid="51"/>
                                        </p:tgtEl>
                                        <p:attrNameLst>
                                          <p:attrName>style.color</p:attrName>
                                        </p:attrNameLst>
                                      </p:cBhvr>
                                      <p:to>
                                        <a:srgbClr val="FFFFFF"/>
                                      </p:to>
                                    </p:animClr>
                                  </p:childTnLst>
                                </p:cTn>
                              </p:par>
                            </p:childTnLst>
                          </p:cTn>
                        </p:par>
                      </p:childTnLst>
                    </p:cTn>
                  </p:par>
                </p:childTnLst>
              </p:cTn>
              <p:nextCondLst>
                <p:cond evt="onClick" delay="0">
                  <p:tgtEl>
                    <p:spTgt spid="51"/>
                  </p:tgtEl>
                </p:cond>
              </p:nextCondLst>
            </p:seq>
            <p:seq concurrent="1" nextAc="seek">
              <p:cTn id="11" restart="whenNotActive" fill="hold" evtFilter="cancelBubble" nodeType="interactiveSeq">
                <p:stCondLst>
                  <p:cond evt="onClick" delay="0">
                    <p:tgtEl>
                      <p:spTgt spid="50"/>
                    </p:tgtEl>
                  </p:cond>
                </p:stCondLst>
                <p:endSync evt="end" delay="0">
                  <p:rtn val="all"/>
                </p:endSync>
                <p:childTnLst>
                  <p:par>
                    <p:cTn id="12" fill="hold">
                      <p:stCondLst>
                        <p:cond delay="0"/>
                      </p:stCondLst>
                      <p:childTnLst>
                        <p:par>
                          <p:cTn id="13" fill="hold">
                            <p:stCondLst>
                              <p:cond delay="0"/>
                            </p:stCondLst>
                            <p:childTnLst>
                              <p:par>
                                <p:cTn id="14" presetID="1" presetClass="emph" presetSubtype="2" fill="hold" nodeType="clickEffect">
                                  <p:stCondLst>
                                    <p:cond delay="0"/>
                                  </p:stCondLst>
                                  <p:childTnLst>
                                    <p:animClr clrSpc="rgb" dir="cw">
                                      <p:cBhvr>
                                        <p:cTn id="15" dur="1000" fill="hold"/>
                                        <p:tgtEl>
                                          <p:spTgt spid="50"/>
                                        </p:tgtEl>
                                        <p:attrNameLst>
                                          <p:attrName>fillcolor</p:attrName>
                                        </p:attrNameLst>
                                      </p:cBhvr>
                                      <p:to>
                                        <a:srgbClr val="C00000"/>
                                      </p:to>
                                    </p:animClr>
                                    <p:set>
                                      <p:cBhvr>
                                        <p:cTn id="16" dur="1000" fill="hold"/>
                                        <p:tgtEl>
                                          <p:spTgt spid="50"/>
                                        </p:tgtEl>
                                        <p:attrNameLst>
                                          <p:attrName>fill.type</p:attrName>
                                        </p:attrNameLst>
                                      </p:cBhvr>
                                      <p:to>
                                        <p:strVal val="solid"/>
                                      </p:to>
                                    </p:set>
                                    <p:set>
                                      <p:cBhvr>
                                        <p:cTn id="17" dur="1000" fill="hold"/>
                                        <p:tgtEl>
                                          <p:spTgt spid="50"/>
                                        </p:tgtEl>
                                        <p:attrNameLst>
                                          <p:attrName>fill.on</p:attrName>
                                        </p:attrNameLst>
                                      </p:cBhvr>
                                      <p:to>
                                        <p:strVal val="true"/>
                                      </p:to>
                                    </p:set>
                                  </p:childTnLst>
                                </p:cTn>
                              </p:par>
                              <p:par>
                                <p:cTn id="18" presetID="3" presetClass="emph" presetSubtype="2" fill="hold" grpId="0" nodeType="withEffect">
                                  <p:stCondLst>
                                    <p:cond delay="0"/>
                                  </p:stCondLst>
                                  <p:childTnLst>
                                    <p:animClr clrSpc="rgb" dir="cw">
                                      <p:cBhvr override="childStyle">
                                        <p:cTn id="19" dur="1000" fill="hold"/>
                                        <p:tgtEl>
                                          <p:spTgt spid="50"/>
                                        </p:tgtEl>
                                        <p:attrNameLst>
                                          <p:attrName>style.color</p:attrName>
                                        </p:attrNameLst>
                                      </p:cBhvr>
                                      <p:to>
                                        <a:srgbClr val="FFFFFF"/>
                                      </p:to>
                                    </p:animClr>
                                  </p:childTnLst>
                                </p:cTn>
                              </p:par>
                            </p:childTnLst>
                          </p:cTn>
                        </p:par>
                      </p:childTnLst>
                    </p:cTn>
                  </p:par>
                </p:childTnLst>
              </p:cTn>
              <p:nextCondLst>
                <p:cond evt="onClick" delay="0">
                  <p:tgtEl>
                    <p:spTgt spid="50"/>
                  </p:tgtEl>
                </p:cond>
              </p:nextCondLst>
            </p:seq>
            <p:seq concurrent="1" nextAc="seek">
              <p:cTn id="20" restart="whenNotActive" fill="hold" evtFilter="cancelBubble" nodeType="interactiveSeq">
                <p:stCondLst>
                  <p:cond evt="onClick" delay="0">
                    <p:tgtEl>
                      <p:spTgt spid="45"/>
                    </p:tgtEl>
                  </p:cond>
                </p:stCondLst>
                <p:endSync evt="end" delay="0">
                  <p:rtn val="all"/>
                </p:endSync>
                <p:childTnLst>
                  <p:par>
                    <p:cTn id="21" fill="hold">
                      <p:stCondLst>
                        <p:cond delay="0"/>
                      </p:stCondLst>
                      <p:childTnLst>
                        <p:par>
                          <p:cTn id="22" fill="hold">
                            <p:stCondLst>
                              <p:cond delay="0"/>
                            </p:stCondLst>
                            <p:childTnLst>
                              <p:par>
                                <p:cTn id="23" presetID="1" presetClass="emph" presetSubtype="2" fill="hold" nodeType="withEffect">
                                  <p:stCondLst>
                                    <p:cond delay="0"/>
                                  </p:stCondLst>
                                  <p:childTnLst>
                                    <p:animClr clrSpc="rgb" dir="cw">
                                      <p:cBhvr>
                                        <p:cTn id="24" dur="1000" fill="hold"/>
                                        <p:tgtEl>
                                          <p:spTgt spid="45"/>
                                        </p:tgtEl>
                                        <p:attrNameLst>
                                          <p:attrName>fillcolor</p:attrName>
                                        </p:attrNameLst>
                                      </p:cBhvr>
                                      <p:to>
                                        <a:srgbClr val="C00000"/>
                                      </p:to>
                                    </p:animClr>
                                    <p:set>
                                      <p:cBhvr>
                                        <p:cTn id="25" dur="1000" fill="hold"/>
                                        <p:tgtEl>
                                          <p:spTgt spid="45"/>
                                        </p:tgtEl>
                                        <p:attrNameLst>
                                          <p:attrName>fill.type</p:attrName>
                                        </p:attrNameLst>
                                      </p:cBhvr>
                                      <p:to>
                                        <p:strVal val="solid"/>
                                      </p:to>
                                    </p:set>
                                    <p:set>
                                      <p:cBhvr>
                                        <p:cTn id="26" dur="1000" fill="hold"/>
                                        <p:tgtEl>
                                          <p:spTgt spid="45"/>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1000" fill="hold"/>
                                        <p:tgtEl>
                                          <p:spTgt spid="45"/>
                                        </p:tgtEl>
                                        <p:attrNameLst>
                                          <p:attrName>style.color</p:attrName>
                                        </p:attrNameLst>
                                      </p:cBhvr>
                                      <p:to>
                                        <a:srgbClr val="FFFFFF"/>
                                      </p:to>
                                    </p:animClr>
                                  </p:childTnLst>
                                </p:cTn>
                              </p:par>
                            </p:childTnLst>
                          </p:cTn>
                        </p:par>
                      </p:childTnLst>
                    </p:cTn>
                  </p:par>
                </p:childTnLst>
              </p:cTn>
              <p:nextCondLst>
                <p:cond evt="onClick" delay="0">
                  <p:tgtEl>
                    <p:spTgt spid="45"/>
                  </p:tgtEl>
                </p:cond>
              </p:nextCondLst>
            </p:seq>
            <p:seq concurrent="1" nextAc="seek">
              <p:cTn id="29" restart="whenNotActive" fill="hold" evtFilter="cancelBubble" nodeType="interactiveSeq">
                <p:stCondLst>
                  <p:cond evt="onClick" delay="0">
                    <p:tgtEl>
                      <p:spTgt spid="44"/>
                    </p:tgtEl>
                  </p:cond>
                </p:stCondLst>
                <p:endSync evt="end" delay="0">
                  <p:rtn val="all"/>
                </p:endSync>
                <p:childTnLst>
                  <p:par>
                    <p:cTn id="30" fill="hold">
                      <p:stCondLst>
                        <p:cond delay="0"/>
                      </p:stCondLst>
                      <p:childTnLst>
                        <p:par>
                          <p:cTn id="31" fill="hold">
                            <p:stCondLst>
                              <p:cond delay="0"/>
                            </p:stCondLst>
                            <p:childTnLst>
                              <p:par>
                                <p:cTn id="32" presetID="1" presetClass="emph" presetSubtype="2" fill="hold" nodeType="clickEffect">
                                  <p:stCondLst>
                                    <p:cond delay="0"/>
                                  </p:stCondLst>
                                  <p:childTnLst>
                                    <p:animClr clrSpc="rgb" dir="cw">
                                      <p:cBhvr>
                                        <p:cTn id="33" dur="1000" fill="hold"/>
                                        <p:tgtEl>
                                          <p:spTgt spid="44"/>
                                        </p:tgtEl>
                                        <p:attrNameLst>
                                          <p:attrName>fillcolor</p:attrName>
                                        </p:attrNameLst>
                                      </p:cBhvr>
                                      <p:to>
                                        <a:srgbClr val="C00000"/>
                                      </p:to>
                                    </p:animClr>
                                    <p:set>
                                      <p:cBhvr>
                                        <p:cTn id="34" dur="1000" fill="hold"/>
                                        <p:tgtEl>
                                          <p:spTgt spid="44"/>
                                        </p:tgtEl>
                                        <p:attrNameLst>
                                          <p:attrName>fill.type</p:attrName>
                                        </p:attrNameLst>
                                      </p:cBhvr>
                                      <p:to>
                                        <p:strVal val="solid"/>
                                      </p:to>
                                    </p:set>
                                    <p:set>
                                      <p:cBhvr>
                                        <p:cTn id="35" dur="1000" fill="hold"/>
                                        <p:tgtEl>
                                          <p:spTgt spid="44"/>
                                        </p:tgtEl>
                                        <p:attrNameLst>
                                          <p:attrName>fill.on</p:attrName>
                                        </p:attrNameLst>
                                      </p:cBhvr>
                                      <p:to>
                                        <p:strVal val="true"/>
                                      </p:to>
                                    </p:set>
                                  </p:childTnLst>
                                </p:cTn>
                              </p:par>
                              <p:par>
                                <p:cTn id="36" presetID="3" presetClass="emph" presetSubtype="2" fill="hold" grpId="0" nodeType="withEffect">
                                  <p:stCondLst>
                                    <p:cond delay="0"/>
                                  </p:stCondLst>
                                  <p:childTnLst>
                                    <p:animClr clrSpc="rgb" dir="cw">
                                      <p:cBhvr override="childStyle">
                                        <p:cTn id="37" dur="10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seq concurrent="1" nextAc="seek">
              <p:cTn id="38" restart="whenNotActive" fill="hold" evtFilter="cancelBubble" nodeType="interactiveSeq">
                <p:stCondLst>
                  <p:cond evt="onClick" delay="0">
                    <p:tgtEl>
                      <p:spTgt spid="47"/>
                    </p:tgtEl>
                  </p:cond>
                </p:stCondLst>
                <p:endSync evt="end" delay="0">
                  <p:rtn val="all"/>
                </p:endSync>
                <p:childTnLst>
                  <p:par>
                    <p:cTn id="39" fill="hold">
                      <p:stCondLst>
                        <p:cond delay="0"/>
                      </p:stCondLst>
                      <p:childTnLst>
                        <p:par>
                          <p:cTn id="40" fill="hold">
                            <p:stCondLst>
                              <p:cond delay="0"/>
                            </p:stCondLst>
                            <p:childTnLst>
                              <p:par>
                                <p:cTn id="41" presetID="1" presetClass="emph" presetSubtype="2" fill="hold" nodeType="withEffect">
                                  <p:stCondLst>
                                    <p:cond delay="0"/>
                                  </p:stCondLst>
                                  <p:childTnLst>
                                    <p:animClr clrSpc="rgb" dir="cw">
                                      <p:cBhvr>
                                        <p:cTn id="42" dur="1000" fill="hold"/>
                                        <p:tgtEl>
                                          <p:spTgt spid="47"/>
                                        </p:tgtEl>
                                        <p:attrNameLst>
                                          <p:attrName>fillcolor</p:attrName>
                                        </p:attrNameLst>
                                      </p:cBhvr>
                                      <p:to>
                                        <a:srgbClr val="C00000"/>
                                      </p:to>
                                    </p:animClr>
                                    <p:set>
                                      <p:cBhvr>
                                        <p:cTn id="43" dur="1000" fill="hold"/>
                                        <p:tgtEl>
                                          <p:spTgt spid="47"/>
                                        </p:tgtEl>
                                        <p:attrNameLst>
                                          <p:attrName>fill.type</p:attrName>
                                        </p:attrNameLst>
                                      </p:cBhvr>
                                      <p:to>
                                        <p:strVal val="solid"/>
                                      </p:to>
                                    </p:set>
                                    <p:set>
                                      <p:cBhvr>
                                        <p:cTn id="44" dur="1000" fill="hold"/>
                                        <p:tgtEl>
                                          <p:spTgt spid="47"/>
                                        </p:tgtEl>
                                        <p:attrNameLst>
                                          <p:attrName>fill.on</p:attrName>
                                        </p:attrNameLst>
                                      </p:cBhvr>
                                      <p:to>
                                        <p:strVal val="true"/>
                                      </p:to>
                                    </p:set>
                                  </p:childTnLst>
                                </p:cTn>
                              </p:par>
                              <p:par>
                                <p:cTn id="45" presetID="3" presetClass="emph" presetSubtype="2" fill="hold" grpId="0" nodeType="withEffect">
                                  <p:stCondLst>
                                    <p:cond delay="0"/>
                                  </p:stCondLst>
                                  <p:childTnLst>
                                    <p:animClr clrSpc="rgb" dir="cw">
                                      <p:cBhvr override="childStyle">
                                        <p:cTn id="46" dur="1000" fill="hold"/>
                                        <p:tgtEl>
                                          <p:spTgt spid="47"/>
                                        </p:tgtEl>
                                        <p:attrNameLst>
                                          <p:attrName>style.color</p:attrName>
                                        </p:attrNameLst>
                                      </p:cBhvr>
                                      <p:to>
                                        <a:srgbClr val="FFFFFF"/>
                                      </p:to>
                                    </p:animClr>
                                  </p:childTnLst>
                                </p:cTn>
                              </p:par>
                            </p:childTnLst>
                          </p:cTn>
                        </p:par>
                      </p:childTnLst>
                    </p:cTn>
                  </p:par>
                </p:childTnLst>
              </p:cTn>
              <p:nextCondLst>
                <p:cond evt="onClick" delay="0">
                  <p:tgtEl>
                    <p:spTgt spid="47"/>
                  </p:tgtEl>
                </p:cond>
              </p:nextCondLst>
            </p:seq>
            <p:seq concurrent="1" nextAc="seek">
              <p:cTn id="47" restart="whenNotActive" fill="hold" evtFilter="cancelBubble" nodeType="interactiveSeq">
                <p:stCondLst>
                  <p:cond evt="onClick" delay="0">
                    <p:tgtEl>
                      <p:spTgt spid="48"/>
                    </p:tgtEl>
                  </p:cond>
                </p:stCondLst>
                <p:endSync evt="end" delay="0">
                  <p:rtn val="all"/>
                </p:endSync>
                <p:childTnLst>
                  <p:par>
                    <p:cTn id="48" fill="hold">
                      <p:stCondLst>
                        <p:cond delay="0"/>
                      </p:stCondLst>
                      <p:childTnLst>
                        <p:par>
                          <p:cTn id="49" fill="hold">
                            <p:stCondLst>
                              <p:cond delay="0"/>
                            </p:stCondLst>
                            <p:childTnLst>
                              <p:par>
                                <p:cTn id="50" presetID="1" presetClass="emph" presetSubtype="2" fill="hold" nodeType="clickEffect">
                                  <p:stCondLst>
                                    <p:cond delay="0"/>
                                  </p:stCondLst>
                                  <p:childTnLst>
                                    <p:animClr clrSpc="rgb" dir="cw">
                                      <p:cBhvr>
                                        <p:cTn id="51" dur="1000" fill="hold"/>
                                        <p:tgtEl>
                                          <p:spTgt spid="48"/>
                                        </p:tgtEl>
                                        <p:attrNameLst>
                                          <p:attrName>fillcolor</p:attrName>
                                        </p:attrNameLst>
                                      </p:cBhvr>
                                      <p:to>
                                        <a:srgbClr val="C00000"/>
                                      </p:to>
                                    </p:animClr>
                                    <p:set>
                                      <p:cBhvr>
                                        <p:cTn id="52" dur="1000" fill="hold"/>
                                        <p:tgtEl>
                                          <p:spTgt spid="48"/>
                                        </p:tgtEl>
                                        <p:attrNameLst>
                                          <p:attrName>fill.type</p:attrName>
                                        </p:attrNameLst>
                                      </p:cBhvr>
                                      <p:to>
                                        <p:strVal val="solid"/>
                                      </p:to>
                                    </p:set>
                                    <p:set>
                                      <p:cBhvr>
                                        <p:cTn id="53" dur="1000" fill="hold"/>
                                        <p:tgtEl>
                                          <p:spTgt spid="48"/>
                                        </p:tgtEl>
                                        <p:attrNameLst>
                                          <p:attrName>fill.on</p:attrName>
                                        </p:attrNameLst>
                                      </p:cBhvr>
                                      <p:to>
                                        <p:strVal val="true"/>
                                      </p:to>
                                    </p:set>
                                  </p:childTnLst>
                                </p:cTn>
                              </p:par>
                              <p:par>
                                <p:cTn id="54" presetID="3" presetClass="emph" presetSubtype="2" fill="hold" grpId="0" nodeType="withEffect">
                                  <p:stCondLst>
                                    <p:cond delay="0"/>
                                  </p:stCondLst>
                                  <p:childTnLst>
                                    <p:animClr clrSpc="rgb" dir="cw">
                                      <p:cBhvr override="childStyle">
                                        <p:cTn id="55" dur="1000" fill="hold"/>
                                        <p:tgtEl>
                                          <p:spTgt spid="48"/>
                                        </p:tgtEl>
                                        <p:attrNameLst>
                                          <p:attrName>style.color</p:attrName>
                                        </p:attrNameLst>
                                      </p:cBhvr>
                                      <p:to>
                                        <a:srgbClr val="FFFFFF"/>
                                      </p:to>
                                    </p:animClr>
                                  </p:childTnLst>
                                </p:cTn>
                              </p:par>
                            </p:childTnLst>
                          </p:cTn>
                        </p:par>
                      </p:childTnLst>
                    </p:cTn>
                  </p:par>
                </p:childTnLst>
              </p:cTn>
              <p:nextCondLst>
                <p:cond evt="onClick" delay="0">
                  <p:tgtEl>
                    <p:spTgt spid="48"/>
                  </p:tgtEl>
                </p:cond>
              </p:nextCondLst>
            </p:seq>
            <p:seq concurrent="1" nextAc="seek">
              <p:cTn id="56" restart="whenNotActive" fill="hold" evtFilter="cancelBubble" nodeType="interactiveSeq">
                <p:stCondLst>
                  <p:cond evt="onClick" delay="0">
                    <p:tgtEl>
                      <p:spTgt spid="49"/>
                    </p:tgtEl>
                  </p:cond>
                </p:stCondLst>
                <p:endSync evt="end" delay="0">
                  <p:rtn val="all"/>
                </p:endSync>
                <p:childTnLst>
                  <p:par>
                    <p:cTn id="57" fill="hold">
                      <p:stCondLst>
                        <p:cond delay="0"/>
                      </p:stCondLst>
                      <p:childTnLst>
                        <p:par>
                          <p:cTn id="58" fill="hold">
                            <p:stCondLst>
                              <p:cond delay="0"/>
                            </p:stCondLst>
                            <p:childTnLst>
                              <p:par>
                                <p:cTn id="59" presetID="10"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1000"/>
                                        <p:tgtEl>
                                          <p:spTgt spid="28"/>
                                        </p:tgtEl>
                                      </p:cBhvr>
                                    </p:animEffect>
                                  </p:childTnLst>
                                </p:cTn>
                              </p:par>
                              <p:par>
                                <p:cTn id="62" presetID="1" presetClass="emph" presetSubtype="2" fill="hold" nodeType="withEffect">
                                  <p:stCondLst>
                                    <p:cond delay="0"/>
                                  </p:stCondLst>
                                  <p:childTnLst>
                                    <p:animClr clrSpc="rgb" dir="cw">
                                      <p:cBhvr>
                                        <p:cTn id="63" dur="1000" fill="hold"/>
                                        <p:tgtEl>
                                          <p:spTgt spid="49"/>
                                        </p:tgtEl>
                                        <p:attrNameLst>
                                          <p:attrName>fillcolor</p:attrName>
                                        </p:attrNameLst>
                                      </p:cBhvr>
                                      <p:to>
                                        <a:srgbClr val="74C274"/>
                                      </p:to>
                                    </p:animClr>
                                    <p:set>
                                      <p:cBhvr>
                                        <p:cTn id="64" dur="1000" fill="hold"/>
                                        <p:tgtEl>
                                          <p:spTgt spid="49"/>
                                        </p:tgtEl>
                                        <p:attrNameLst>
                                          <p:attrName>fill.type</p:attrName>
                                        </p:attrNameLst>
                                      </p:cBhvr>
                                      <p:to>
                                        <p:strVal val="solid"/>
                                      </p:to>
                                    </p:set>
                                    <p:set>
                                      <p:cBhvr>
                                        <p:cTn id="65" dur="1000" fill="hold"/>
                                        <p:tgtEl>
                                          <p:spTgt spid="49"/>
                                        </p:tgtEl>
                                        <p:attrNameLst>
                                          <p:attrName>fill.on</p:attrName>
                                        </p:attrNameLst>
                                      </p:cBhvr>
                                      <p:to>
                                        <p:strVal val="true"/>
                                      </p:to>
                                    </p:set>
                                  </p:childTnLst>
                                </p:cTn>
                              </p:par>
                              <p:par>
                                <p:cTn id="66" presetID="3" presetClass="emph" presetSubtype="2" fill="hold" grpId="0" nodeType="withEffect">
                                  <p:stCondLst>
                                    <p:cond delay="0"/>
                                  </p:stCondLst>
                                  <p:childTnLst>
                                    <p:animClr clrSpc="rgb" dir="cw">
                                      <p:cBhvr override="childStyle">
                                        <p:cTn id="67" dur="1000" fill="hold"/>
                                        <p:tgtEl>
                                          <p:spTgt spid="49"/>
                                        </p:tgtEl>
                                        <p:attrNameLst>
                                          <p:attrName>style.color</p:attrName>
                                        </p:attrNameLst>
                                      </p:cBhvr>
                                      <p:to>
                                        <a:srgbClr val="FFFFFF"/>
                                      </p:to>
                                    </p:animClr>
                                  </p:childTnLst>
                                </p:cTn>
                              </p:par>
                            </p:childTnLst>
                          </p:cTn>
                        </p:par>
                      </p:childTnLst>
                    </p:cTn>
                  </p:par>
                </p:childTnLst>
              </p:cTn>
              <p:nextCondLst>
                <p:cond evt="onClick" delay="0">
                  <p:tgtEl>
                    <p:spTgt spid="49"/>
                  </p:tgtEl>
                </p:cond>
              </p:nextCondLst>
            </p:seq>
            <p:seq concurrent="1" nextAc="seek">
              <p:cTn id="68" restart="whenNotActive" fill="hold" evtFilter="cancelBubble" nodeType="interactiveSeq">
                <p:stCondLst>
                  <p:cond evt="onClick" delay="0">
                    <p:tgtEl>
                      <p:spTgt spid="46"/>
                    </p:tgtEl>
                  </p:cond>
                </p:stCondLst>
                <p:endSync evt="end" delay="0">
                  <p:rtn val="all"/>
                </p:endSync>
                <p:childTnLst>
                  <p:par>
                    <p:cTn id="69" fill="hold">
                      <p:stCondLst>
                        <p:cond delay="0"/>
                      </p:stCondLst>
                      <p:childTnLst>
                        <p:par>
                          <p:cTn id="70" fill="hold">
                            <p:stCondLst>
                              <p:cond delay="0"/>
                            </p:stCondLst>
                            <p:childTnLst>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childTnLst>
                                </p:cTn>
                              </p:par>
                              <p:par>
                                <p:cTn id="74" presetID="1" presetClass="emph" presetSubtype="2" fill="hold" nodeType="withEffect">
                                  <p:stCondLst>
                                    <p:cond delay="0"/>
                                  </p:stCondLst>
                                  <p:childTnLst>
                                    <p:animClr clrSpc="rgb" dir="cw">
                                      <p:cBhvr>
                                        <p:cTn id="75" dur="1000" fill="hold"/>
                                        <p:tgtEl>
                                          <p:spTgt spid="46"/>
                                        </p:tgtEl>
                                        <p:attrNameLst>
                                          <p:attrName>fillcolor</p:attrName>
                                        </p:attrNameLst>
                                      </p:cBhvr>
                                      <p:to>
                                        <a:srgbClr val="74C274"/>
                                      </p:to>
                                    </p:animClr>
                                    <p:set>
                                      <p:cBhvr>
                                        <p:cTn id="76" dur="1000" fill="hold"/>
                                        <p:tgtEl>
                                          <p:spTgt spid="46"/>
                                        </p:tgtEl>
                                        <p:attrNameLst>
                                          <p:attrName>fill.type</p:attrName>
                                        </p:attrNameLst>
                                      </p:cBhvr>
                                      <p:to>
                                        <p:strVal val="solid"/>
                                      </p:to>
                                    </p:set>
                                    <p:set>
                                      <p:cBhvr>
                                        <p:cTn id="77" dur="1000" fill="hold"/>
                                        <p:tgtEl>
                                          <p:spTgt spid="46"/>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1000" fill="hold"/>
                                        <p:tgtEl>
                                          <p:spTgt spid="46"/>
                                        </p:tgtEl>
                                        <p:attrNameLst>
                                          <p:attrName>style.color</p:attrName>
                                        </p:attrNameLst>
                                      </p:cBhvr>
                                      <p:to>
                                        <a:srgbClr val="FFFFFF"/>
                                      </p:to>
                                    </p:animClr>
                                  </p:childTnLst>
                                </p:cTn>
                              </p:par>
                            </p:childTnLst>
                          </p:cTn>
                        </p:par>
                      </p:childTnLst>
                    </p:cTn>
                  </p:par>
                </p:childTnLst>
              </p:cTn>
              <p:nextCondLst>
                <p:cond evt="onClick" delay="0">
                  <p:tgtEl>
                    <p:spTgt spid="46"/>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21" name="Rounded Rectangle 4">
            <a:extLst>
              <a:ext uri="{FF2B5EF4-FFF2-40B4-BE49-F238E27FC236}">
                <a16:creationId xmlns:a16="http://schemas.microsoft.com/office/drawing/2014/main" id="{451E8A42-6953-4293-A5D5-D4C6F38A89BD}"/>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23" name="Rounded Rectangle 4">
            <a:extLst>
              <a:ext uri="{FF2B5EF4-FFF2-40B4-BE49-F238E27FC236}">
                <a16:creationId xmlns:a16="http://schemas.microsoft.com/office/drawing/2014/main" id="{98D4B778-5BEA-4EEE-98D3-FA3F1830D6EF}"/>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24" name="Rounded Rectangle 4">
            <a:extLst>
              <a:ext uri="{FF2B5EF4-FFF2-40B4-BE49-F238E27FC236}">
                <a16:creationId xmlns:a16="http://schemas.microsoft.com/office/drawing/2014/main" id="{B71EEBE4-0470-4521-8A5B-F147E411FA32}"/>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26" name="Rounded Rectangle 4">
            <a:extLst>
              <a:ext uri="{FF2B5EF4-FFF2-40B4-BE49-F238E27FC236}">
                <a16:creationId xmlns:a16="http://schemas.microsoft.com/office/drawing/2014/main" id="{D0377562-D46A-4875-B269-F3D24D085F0A}"/>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27" name="Rounded Rectangle 4">
            <a:extLst>
              <a:ext uri="{FF2B5EF4-FFF2-40B4-BE49-F238E27FC236}">
                <a16:creationId xmlns:a16="http://schemas.microsoft.com/office/drawing/2014/main" id="{CC27FC09-C2C0-4769-AFB1-FE04F70554BA}"/>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31" name="Rounded Rectangle 4">
            <a:extLst>
              <a:ext uri="{FF2B5EF4-FFF2-40B4-BE49-F238E27FC236}">
                <a16:creationId xmlns:a16="http://schemas.microsoft.com/office/drawing/2014/main" id="{CB679C2C-1ECE-4588-BA06-FC565C02DDC9}"/>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32" name="Rounded Rectangle 4">
            <a:extLst>
              <a:ext uri="{FF2B5EF4-FFF2-40B4-BE49-F238E27FC236}">
                <a16:creationId xmlns:a16="http://schemas.microsoft.com/office/drawing/2014/main" id="{2F49B032-0153-4999-A461-DD4054AD42CC}"/>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33" name="Rounded Rectangle 4">
            <a:extLst>
              <a:ext uri="{FF2B5EF4-FFF2-40B4-BE49-F238E27FC236}">
                <a16:creationId xmlns:a16="http://schemas.microsoft.com/office/drawing/2014/main" id="{906AD261-AC10-4E49-AB81-F83E26A1A273}"/>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sp>
        <p:nvSpPr>
          <p:cNvPr id="34" name="Rounded Rectangle 4">
            <a:extLst>
              <a:ext uri="{FF2B5EF4-FFF2-40B4-BE49-F238E27FC236}">
                <a16:creationId xmlns:a16="http://schemas.microsoft.com/office/drawing/2014/main" id="{C4FDF6E7-0426-4D7D-8E2C-2D1044443333}"/>
              </a:ext>
            </a:extLst>
          </p:cNvPr>
          <p:cNvSpPr txBox="1"/>
          <p:nvPr/>
        </p:nvSpPr>
        <p:spPr>
          <a:xfrm>
            <a:off x="1100139" y="3429000"/>
            <a:ext cx="10029824" cy="2743200"/>
          </a:xfrm>
          <a:prstGeom prst="rect">
            <a:avLst/>
          </a:prstGeom>
          <a:noFill/>
          <a:ln w="38100">
            <a:solidFill>
              <a:srgbClr val="F2F2F2"/>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defTabSz="1911350" rtl="1">
              <a:lnSpc>
                <a:spcPct val="150000"/>
              </a:lnSpc>
              <a:spcBef>
                <a:spcPct val="0"/>
              </a:spcBef>
              <a:spcAft>
                <a:spcPct val="35000"/>
              </a:spcAft>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صارَ... لينُ مِثْلَ أَهْلِ الْقَرْيَةِ، ...ــحِبُّ قِــ...ـافَ الْخُضْرَوا... </a:t>
            </a:r>
            <a:r>
              <a:rPr lang="en-US" sz="44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وَالْفاكِهَةِ، ...ـغْسِلُها وَ...ـأْكُلُها بِشَهِيَّةٍ، وَ...ــشْرَبُ الْحَليبَ الـ...ـازَجَ.</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5" name="Rounded Rectangle 4">
            <a:extLst>
              <a:ext uri="{FF2B5EF4-FFF2-40B4-BE49-F238E27FC236}">
                <a16:creationId xmlns:a16="http://schemas.microsoft.com/office/drawing/2014/main" id="{81C43092-B8F3-40DC-88D8-0A26553E3986}"/>
              </a:ext>
            </a:extLst>
          </p:cNvPr>
          <p:cNvSpPr txBox="1"/>
          <p:nvPr/>
        </p:nvSpPr>
        <p:spPr>
          <a:xfrm>
            <a:off x="9862948" y="4069080"/>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p>
        </p:txBody>
      </p:sp>
      <p:sp>
        <p:nvSpPr>
          <p:cNvPr id="36" name="Rounded Rectangle 4">
            <a:extLst>
              <a:ext uri="{FF2B5EF4-FFF2-40B4-BE49-F238E27FC236}">
                <a16:creationId xmlns:a16="http://schemas.microsoft.com/office/drawing/2014/main" id="{F9AEECA2-1675-4768-BBC5-78CD75FA6C33}"/>
              </a:ext>
            </a:extLst>
          </p:cNvPr>
          <p:cNvSpPr txBox="1"/>
          <p:nvPr/>
        </p:nvSpPr>
        <p:spPr>
          <a:xfrm>
            <a:off x="6505386" y="4097656"/>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p>
        </p:txBody>
      </p:sp>
      <p:sp>
        <p:nvSpPr>
          <p:cNvPr id="37" name="Rounded Rectangle 4">
            <a:extLst>
              <a:ext uri="{FF2B5EF4-FFF2-40B4-BE49-F238E27FC236}">
                <a16:creationId xmlns:a16="http://schemas.microsoft.com/office/drawing/2014/main" id="{001EB1CC-F065-4865-9D8F-42091283C005}"/>
              </a:ext>
            </a:extLst>
          </p:cNvPr>
          <p:cNvSpPr txBox="1"/>
          <p:nvPr/>
        </p:nvSpPr>
        <p:spPr>
          <a:xfrm>
            <a:off x="4855370" y="40976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p>
        </p:txBody>
      </p:sp>
      <p:sp>
        <p:nvSpPr>
          <p:cNvPr id="38" name="Rounded Rectangle 4">
            <a:extLst>
              <a:ext uri="{FF2B5EF4-FFF2-40B4-BE49-F238E27FC236}">
                <a16:creationId xmlns:a16="http://schemas.microsoft.com/office/drawing/2014/main" id="{281EDD18-8C3A-467E-AA40-228F912FA787}"/>
              </a:ext>
            </a:extLst>
          </p:cNvPr>
          <p:cNvSpPr txBox="1"/>
          <p:nvPr/>
        </p:nvSpPr>
        <p:spPr>
          <a:xfrm>
            <a:off x="2795209" y="40976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p>
        </p:txBody>
      </p:sp>
      <p:sp>
        <p:nvSpPr>
          <p:cNvPr id="39" name="Rounded Rectangle 4">
            <a:extLst>
              <a:ext uri="{FF2B5EF4-FFF2-40B4-BE49-F238E27FC236}">
                <a16:creationId xmlns:a16="http://schemas.microsoft.com/office/drawing/2014/main" id="{E6BB7EC6-0678-430B-A6BD-3650C01302DB}"/>
              </a:ext>
            </a:extLst>
          </p:cNvPr>
          <p:cNvSpPr txBox="1"/>
          <p:nvPr/>
        </p:nvSpPr>
        <p:spPr>
          <a:xfrm>
            <a:off x="10377300" y="5106350"/>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p>
        </p:txBody>
      </p:sp>
      <p:sp>
        <p:nvSpPr>
          <p:cNvPr id="40" name="Rounded Rectangle 4">
            <a:extLst>
              <a:ext uri="{FF2B5EF4-FFF2-40B4-BE49-F238E27FC236}">
                <a16:creationId xmlns:a16="http://schemas.microsoft.com/office/drawing/2014/main" id="{187DFFF4-2EA7-4E35-9AE5-EEA8D94CE9F3}"/>
              </a:ext>
            </a:extLst>
          </p:cNvPr>
          <p:cNvSpPr txBox="1"/>
          <p:nvPr/>
        </p:nvSpPr>
        <p:spPr>
          <a:xfrm>
            <a:off x="8858474" y="5100583"/>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p>
        </p:txBody>
      </p:sp>
      <p:sp>
        <p:nvSpPr>
          <p:cNvPr id="41" name="Rounded Rectangle 4">
            <a:extLst>
              <a:ext uri="{FF2B5EF4-FFF2-40B4-BE49-F238E27FC236}">
                <a16:creationId xmlns:a16="http://schemas.microsoft.com/office/drawing/2014/main" id="{5EE6E5A4-A97F-4D72-864B-0EF168874723}"/>
              </a:ext>
            </a:extLst>
          </p:cNvPr>
          <p:cNvSpPr txBox="1"/>
          <p:nvPr/>
        </p:nvSpPr>
        <p:spPr>
          <a:xfrm>
            <a:off x="6358162" y="5100583"/>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p>
        </p:txBody>
      </p:sp>
      <p:sp>
        <p:nvSpPr>
          <p:cNvPr id="42" name="Rounded Rectangle 4">
            <a:extLst>
              <a:ext uri="{FF2B5EF4-FFF2-40B4-BE49-F238E27FC236}">
                <a16:creationId xmlns:a16="http://schemas.microsoft.com/office/drawing/2014/main" id="{8DA55B18-2235-481B-BC27-42DF6DE1ED9B}"/>
              </a:ext>
            </a:extLst>
          </p:cNvPr>
          <p:cNvSpPr txBox="1"/>
          <p:nvPr/>
        </p:nvSpPr>
        <p:spPr>
          <a:xfrm>
            <a:off x="3632350" y="5105362"/>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p>
        </p:txBody>
      </p:sp>
      <p:sp>
        <p:nvSpPr>
          <p:cNvPr id="25" name="Content Placeholder 1">
            <a:extLst>
              <a:ext uri="{FF2B5EF4-FFF2-40B4-BE49-F238E27FC236}">
                <a16:creationId xmlns:a16="http://schemas.microsoft.com/office/drawing/2014/main" id="{DA809E6A-D694-47EA-BE02-65F1623FB880}"/>
              </a:ext>
            </a:extLst>
          </p:cNvPr>
          <p:cNvSpPr>
            <a:spLocks noGrp="1"/>
          </p:cNvSpPr>
          <p:nvPr>
            <p:ph sz="quarter" idx="10"/>
          </p:nvPr>
        </p:nvSpPr>
        <p:spPr>
          <a:xfrm>
            <a:off x="0" y="758844"/>
            <a:ext cx="12192000" cy="640080"/>
          </a:xfrm>
        </p:spPr>
        <p:txBody>
          <a:bodyPr/>
          <a:lstStyle/>
          <a:p>
            <a:r>
              <a:rPr lang="ar-LB" dirty="0"/>
              <a:t>اِعْمَلوا بِاسْتِقْلالِيَّةٍ</a:t>
            </a:r>
          </a:p>
        </p:txBody>
      </p:sp>
    </p:spTree>
    <p:custDataLst>
      <p:tags r:id="rId1"/>
    </p:custDataLst>
    <p:extLst>
      <p:ext uri="{BB962C8B-B14F-4D97-AF65-F5344CB8AC3E}">
        <p14:creationId xmlns:p14="http://schemas.microsoft.com/office/powerpoint/2010/main" val="85040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1000"/>
                                        <p:tgtEl>
                                          <p:spTgt spid="4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اِعْمَلوا بِاسْتِقْلالِيَّةٍ</a:t>
            </a:r>
          </a:p>
        </p:txBody>
      </p:sp>
      <p:sp>
        <p:nvSpPr>
          <p:cNvPr id="34" name="Rounded Rectangle 4">
            <a:extLst>
              <a:ext uri="{FF2B5EF4-FFF2-40B4-BE49-F238E27FC236}">
                <a16:creationId xmlns:a16="http://schemas.microsoft.com/office/drawing/2014/main" id="{C4FDF6E7-0426-4D7D-8E2C-2D1044443333}"/>
              </a:ext>
            </a:extLst>
          </p:cNvPr>
          <p:cNvSpPr txBox="1"/>
          <p:nvPr/>
        </p:nvSpPr>
        <p:spPr>
          <a:xfrm>
            <a:off x="614363" y="2499554"/>
            <a:ext cx="10928436" cy="2743200"/>
          </a:xfrm>
          <a:prstGeom prst="rect">
            <a:avLst/>
          </a:prstGeom>
          <a:noFill/>
          <a:ln w="38100">
            <a:solidFill>
              <a:srgbClr val="F2F2F2"/>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defTabSz="1911350" rtl="1">
              <a:lnSpc>
                <a:spcPct val="150000"/>
              </a:lnSpc>
              <a:spcBef>
                <a:spcPct val="0"/>
              </a:spcBef>
              <a:spcAft>
                <a:spcPct val="35000"/>
              </a:spcAft>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صارَتْ لينُ مِثْلَ أَهْلِ الْقَرْيَةِ، تُحِبُّ قِطافَ الْخُضْرَواتِ وَالْفاكِهَةِ، تَغْسِلُها وَتَأْكُلُها بِشَهِيَّةٍ، وَتَشْرَبُ الْحَليبَ الطّازَجَ... </a:t>
            </a:r>
          </a:p>
        </p:txBody>
      </p:sp>
    </p:spTree>
    <p:custDataLst>
      <p:tags r:id="rId1"/>
    </p:custDataLst>
    <p:extLst>
      <p:ext uri="{BB962C8B-B14F-4D97-AF65-F5344CB8AC3E}">
        <p14:creationId xmlns:p14="http://schemas.microsoft.com/office/powerpoint/2010/main" val="280108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950A6BE-1329-4FA8-9E5F-3B9F5F618F37}"/>
              </a:ext>
            </a:extLst>
          </p:cNvPr>
          <p:cNvSpPr>
            <a:spLocks noGrp="1"/>
          </p:cNvSpPr>
          <p:nvPr>
            <p:ph sz="quarter" idx="10"/>
          </p:nvPr>
        </p:nvSpPr>
        <p:spPr>
          <a:xfrm>
            <a:off x="0" y="758844"/>
            <a:ext cx="12192000" cy="640080"/>
          </a:xfrm>
        </p:spPr>
        <p:txBody>
          <a:bodyPr/>
          <a:lstStyle/>
          <a:p>
            <a:r>
              <a:rPr lang="ar-LB" dirty="0"/>
              <a:t>	 تَعَلَّمْنا الْيَوْمَ</a:t>
            </a:r>
          </a:p>
        </p:txBody>
      </p:sp>
      <p:grpSp>
        <p:nvGrpSpPr>
          <p:cNvPr id="10" name="Group 9">
            <a:extLst>
              <a:ext uri="{FF2B5EF4-FFF2-40B4-BE49-F238E27FC236}">
                <a16:creationId xmlns:a16="http://schemas.microsoft.com/office/drawing/2014/main" id="{F6AC3DFC-372C-4ACE-A4F6-15AA2377DEB0}"/>
              </a:ext>
            </a:extLst>
          </p:cNvPr>
          <p:cNvGrpSpPr/>
          <p:nvPr/>
        </p:nvGrpSpPr>
        <p:grpSpPr>
          <a:xfrm>
            <a:off x="1073035" y="1599685"/>
            <a:ext cx="3974782" cy="4739912"/>
            <a:chOff x="1073035" y="1599685"/>
            <a:chExt cx="3974782" cy="4739912"/>
          </a:xfrm>
        </p:grpSpPr>
        <p:sp>
          <p:nvSpPr>
            <p:cNvPr id="24" name="Rounded Rectangle 4">
              <a:extLst>
                <a:ext uri="{FF2B5EF4-FFF2-40B4-BE49-F238E27FC236}">
                  <a16:creationId xmlns:a16="http://schemas.microsoft.com/office/drawing/2014/main" id="{38CE741B-0392-485B-8E8A-6655226B0AF9}"/>
                </a:ext>
              </a:extLst>
            </p:cNvPr>
            <p:cNvSpPr txBox="1"/>
            <p:nvPr/>
          </p:nvSpPr>
          <p:spPr>
            <a:xfrm>
              <a:off x="2261756" y="1599685"/>
              <a:ext cx="1371600" cy="914400"/>
            </a:xfrm>
            <a:custGeom>
              <a:avLst/>
              <a:gdLst>
                <a:gd name="connsiteX0" fmla="*/ 0 w 1371600"/>
                <a:gd name="connsiteY0" fmla="*/ 0 h 914400"/>
                <a:gd name="connsiteX1" fmla="*/ 699516 w 1371600"/>
                <a:gd name="connsiteY1" fmla="*/ 0 h 914400"/>
                <a:gd name="connsiteX2" fmla="*/ 1371600 w 1371600"/>
                <a:gd name="connsiteY2" fmla="*/ 0 h 914400"/>
                <a:gd name="connsiteX3" fmla="*/ 1371600 w 1371600"/>
                <a:gd name="connsiteY3" fmla="*/ 448056 h 914400"/>
                <a:gd name="connsiteX4" fmla="*/ 1371600 w 1371600"/>
                <a:gd name="connsiteY4" fmla="*/ 914400 h 914400"/>
                <a:gd name="connsiteX5" fmla="*/ 699516 w 1371600"/>
                <a:gd name="connsiteY5" fmla="*/ 914400 h 914400"/>
                <a:gd name="connsiteX6" fmla="*/ 0 w 1371600"/>
                <a:gd name="connsiteY6" fmla="*/ 914400 h 914400"/>
                <a:gd name="connsiteX7" fmla="*/ 0 w 1371600"/>
                <a:gd name="connsiteY7" fmla="*/ 475488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175123" y="-27048"/>
                    <a:pt x="446696" y="29328"/>
                    <a:pt x="699516" y="0"/>
                  </a:cubicBezTo>
                  <a:cubicBezTo>
                    <a:pt x="952336" y="-29328"/>
                    <a:pt x="1064069" y="-25530"/>
                    <a:pt x="1371600" y="0"/>
                  </a:cubicBezTo>
                  <a:cubicBezTo>
                    <a:pt x="1362187" y="142036"/>
                    <a:pt x="1351028" y="272582"/>
                    <a:pt x="1371600" y="448056"/>
                  </a:cubicBezTo>
                  <a:cubicBezTo>
                    <a:pt x="1392172" y="623530"/>
                    <a:pt x="1384189" y="777183"/>
                    <a:pt x="1371600" y="914400"/>
                  </a:cubicBezTo>
                  <a:cubicBezTo>
                    <a:pt x="1179670" y="881688"/>
                    <a:pt x="967598" y="886018"/>
                    <a:pt x="699516" y="914400"/>
                  </a:cubicBezTo>
                  <a:cubicBezTo>
                    <a:pt x="431434" y="942782"/>
                    <a:pt x="282710" y="919605"/>
                    <a:pt x="0" y="914400"/>
                  </a:cubicBezTo>
                  <a:cubicBezTo>
                    <a:pt x="-21155" y="744596"/>
                    <a:pt x="-6747" y="677678"/>
                    <a:pt x="0" y="475488"/>
                  </a:cubicBezTo>
                  <a:cubicBezTo>
                    <a:pt x="6747" y="273298"/>
                    <a:pt x="-21930" y="230826"/>
                    <a:pt x="0" y="0"/>
                  </a:cubicBezTo>
                  <a:close/>
                </a:path>
                <a:path w="1371600" h="914400" stroke="0" extrusionOk="0">
                  <a:moveTo>
                    <a:pt x="0" y="0"/>
                  </a:moveTo>
                  <a:cubicBezTo>
                    <a:pt x="352275" y="-23349"/>
                    <a:pt x="512558" y="-5385"/>
                    <a:pt x="713232" y="0"/>
                  </a:cubicBezTo>
                  <a:cubicBezTo>
                    <a:pt x="913906" y="5385"/>
                    <a:pt x="1150184" y="-10119"/>
                    <a:pt x="1371600" y="0"/>
                  </a:cubicBezTo>
                  <a:cubicBezTo>
                    <a:pt x="1355200" y="152000"/>
                    <a:pt x="1376422" y="293431"/>
                    <a:pt x="1371600" y="429768"/>
                  </a:cubicBezTo>
                  <a:cubicBezTo>
                    <a:pt x="1366778" y="566105"/>
                    <a:pt x="1368853" y="674425"/>
                    <a:pt x="1371600" y="914400"/>
                  </a:cubicBezTo>
                  <a:cubicBezTo>
                    <a:pt x="1179508" y="940964"/>
                    <a:pt x="910270" y="907328"/>
                    <a:pt x="658368" y="914400"/>
                  </a:cubicBezTo>
                  <a:cubicBezTo>
                    <a:pt x="406466" y="921472"/>
                    <a:pt x="229531" y="899727"/>
                    <a:pt x="0" y="914400"/>
                  </a:cubicBezTo>
                  <a:cubicBezTo>
                    <a:pt x="-21245" y="738127"/>
                    <a:pt x="21784" y="665653"/>
                    <a:pt x="0" y="438912"/>
                  </a:cubicBezTo>
                  <a:cubicBezTo>
                    <a:pt x="-21784" y="212171"/>
                    <a:pt x="8111" y="151829"/>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2203547293">
                    <a:prstGeom prst="rect">
                      <a:avLst/>
                    </a:prstGeom>
                    <ask:type>
                      <ask:lineSketchFreehand/>
                    </ask:type>
                  </ask:lineSketchStyleProps>
                </a:ext>
              </a:extLst>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ط</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pic>
          <p:nvPicPr>
            <p:cNvPr id="26" name="Graphic 25">
              <a:extLst>
                <a:ext uri="{FF2B5EF4-FFF2-40B4-BE49-F238E27FC236}">
                  <a16:creationId xmlns:a16="http://schemas.microsoft.com/office/drawing/2014/main" id="{15A41653-B370-4BE0-BD05-BF42B7A38AC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73035" y="5191472"/>
              <a:ext cx="1188719" cy="1127505"/>
            </a:xfrm>
            <a:prstGeom prst="rect">
              <a:avLst/>
            </a:prstGeom>
          </p:spPr>
        </p:pic>
        <p:pic>
          <p:nvPicPr>
            <p:cNvPr id="28" name="Graphic 27">
              <a:extLst>
                <a:ext uri="{FF2B5EF4-FFF2-40B4-BE49-F238E27FC236}">
                  <a16:creationId xmlns:a16="http://schemas.microsoft.com/office/drawing/2014/main" id="{258BDC2A-9A7F-46DD-AF70-6E42ED674F9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088434" y="3967639"/>
              <a:ext cx="1157923" cy="1098294"/>
            </a:xfrm>
            <a:prstGeom prst="rect">
              <a:avLst/>
            </a:prstGeom>
          </p:spPr>
        </p:pic>
        <p:pic>
          <p:nvPicPr>
            <p:cNvPr id="29" name="Graphic 28">
              <a:extLst>
                <a:ext uri="{FF2B5EF4-FFF2-40B4-BE49-F238E27FC236}">
                  <a16:creationId xmlns:a16="http://schemas.microsoft.com/office/drawing/2014/main" id="{BE1F7776-4306-4879-9901-464CB0BDFF27}"/>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073035" y="2714593"/>
              <a:ext cx="1188720" cy="1127505"/>
            </a:xfrm>
            <a:prstGeom prst="rect">
              <a:avLst/>
            </a:prstGeom>
          </p:spPr>
        </p:pic>
        <p:sp>
          <p:nvSpPr>
            <p:cNvPr id="35" name="Rounded Rectangle 4">
              <a:extLst>
                <a:ext uri="{FF2B5EF4-FFF2-40B4-BE49-F238E27FC236}">
                  <a16:creationId xmlns:a16="http://schemas.microsoft.com/office/drawing/2014/main" id="{1F9B418D-CF7C-410A-873B-53521D1DDDA8}"/>
                </a:ext>
              </a:extLst>
            </p:cNvPr>
            <p:cNvSpPr txBox="1"/>
            <p:nvPr/>
          </p:nvSpPr>
          <p:spPr>
            <a:xfrm>
              <a:off x="2761817" y="2823856"/>
              <a:ext cx="2286000" cy="914400"/>
            </a:xfrm>
            <a:prstGeom prst="rect">
              <a:avLst/>
            </a:prstGeom>
            <a:noFill/>
            <a:ln w="3175">
              <a:solidFill>
                <a:schemeClr val="accent2">
                  <a:lumMod val="20000"/>
                  <a:lumOff val="80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a:solidFill>
                    <a:schemeClr val="tx1">
                      <a:lumMod val="65000"/>
                      <a:lumOff val="35000"/>
                    </a:schemeClr>
                  </a:solidFill>
                </a:rPr>
                <a:t>طَعامٌ</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6" name="Rounded Rectangle 4">
              <a:extLst>
                <a:ext uri="{FF2B5EF4-FFF2-40B4-BE49-F238E27FC236}">
                  <a16:creationId xmlns:a16="http://schemas.microsoft.com/office/drawing/2014/main" id="{9D7FAB01-3330-431E-8DF0-6F5230E5187F}"/>
                </a:ext>
              </a:extLst>
            </p:cNvPr>
            <p:cNvSpPr txBox="1"/>
            <p:nvPr/>
          </p:nvSpPr>
          <p:spPr>
            <a:xfrm>
              <a:off x="2761817" y="4125093"/>
              <a:ext cx="2286000" cy="914400"/>
            </a:xfrm>
            <a:prstGeom prst="rect">
              <a:avLst/>
            </a:prstGeom>
            <a:noFill/>
            <a:ln w="3175">
              <a:solidFill>
                <a:schemeClr val="accent2">
                  <a:lumMod val="20000"/>
                  <a:lumOff val="80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a:solidFill>
                    <a:schemeClr val="tx1">
                      <a:lumMod val="65000"/>
                      <a:lumOff val="35000"/>
                    </a:schemeClr>
                  </a:solidFill>
                </a:rPr>
                <a:t>مِنْطادٌ</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7" name="Rounded Rectangle 4">
              <a:extLst>
                <a:ext uri="{FF2B5EF4-FFF2-40B4-BE49-F238E27FC236}">
                  <a16:creationId xmlns:a16="http://schemas.microsoft.com/office/drawing/2014/main" id="{F93DAD18-F482-426F-9E72-134A12F6990F}"/>
                </a:ext>
              </a:extLst>
            </p:cNvPr>
            <p:cNvSpPr txBox="1"/>
            <p:nvPr/>
          </p:nvSpPr>
          <p:spPr>
            <a:xfrm>
              <a:off x="2761817" y="5425197"/>
              <a:ext cx="2286000" cy="914400"/>
            </a:xfrm>
            <a:prstGeom prst="rect">
              <a:avLst/>
            </a:prstGeom>
            <a:noFill/>
            <a:ln w="3175">
              <a:solidFill>
                <a:schemeClr val="accent2">
                  <a:lumMod val="20000"/>
                  <a:lumOff val="80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a:solidFill>
                    <a:schemeClr val="tx1">
                      <a:lumMod val="65000"/>
                      <a:lumOff val="35000"/>
                    </a:schemeClr>
                  </a:solidFill>
                </a:rPr>
                <a:t>خَيّاطٌ</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7" name="Group 6">
            <a:extLst>
              <a:ext uri="{FF2B5EF4-FFF2-40B4-BE49-F238E27FC236}">
                <a16:creationId xmlns:a16="http://schemas.microsoft.com/office/drawing/2014/main" id="{F3746A75-3FE4-4956-BE2C-FF1748646B11}"/>
              </a:ext>
            </a:extLst>
          </p:cNvPr>
          <p:cNvGrpSpPr/>
          <p:nvPr/>
        </p:nvGrpSpPr>
        <p:grpSpPr>
          <a:xfrm>
            <a:off x="7137040" y="1567691"/>
            <a:ext cx="3992167" cy="4771906"/>
            <a:chOff x="7137040" y="1567691"/>
            <a:chExt cx="3992167" cy="4771906"/>
          </a:xfrm>
        </p:grpSpPr>
        <p:sp>
          <p:nvSpPr>
            <p:cNvPr id="23" name="Rounded Rectangle 4">
              <a:extLst>
                <a:ext uri="{FF2B5EF4-FFF2-40B4-BE49-F238E27FC236}">
                  <a16:creationId xmlns:a16="http://schemas.microsoft.com/office/drawing/2014/main" id="{F3E108DA-98DD-4290-BA8F-1B4EAEF0A8FE}"/>
                </a:ext>
              </a:extLst>
            </p:cNvPr>
            <p:cNvSpPr txBox="1"/>
            <p:nvPr/>
          </p:nvSpPr>
          <p:spPr>
            <a:xfrm>
              <a:off x="8558645"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ت</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pic>
          <p:nvPicPr>
            <p:cNvPr id="31" name="Graphic 30">
              <a:extLst>
                <a:ext uri="{FF2B5EF4-FFF2-40B4-BE49-F238E27FC236}">
                  <a16:creationId xmlns:a16="http://schemas.microsoft.com/office/drawing/2014/main" id="{00A8A7CA-296A-401A-BC2C-331C6A0B1DF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7184747" y="5191472"/>
              <a:ext cx="1188719" cy="1127505"/>
            </a:xfrm>
            <a:prstGeom prst="rect">
              <a:avLst/>
            </a:prstGeom>
          </p:spPr>
        </p:pic>
        <p:pic>
          <p:nvPicPr>
            <p:cNvPr id="33" name="Graphic 32">
              <a:extLst>
                <a:ext uri="{FF2B5EF4-FFF2-40B4-BE49-F238E27FC236}">
                  <a16:creationId xmlns:a16="http://schemas.microsoft.com/office/drawing/2014/main" id="{896AA248-49A3-4B3B-BA8A-878E85B38760}"/>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7137040" y="2667880"/>
              <a:ext cx="1236427" cy="1174217"/>
            </a:xfrm>
            <a:prstGeom prst="rect">
              <a:avLst/>
            </a:prstGeom>
          </p:spPr>
        </p:pic>
        <p:pic>
          <p:nvPicPr>
            <p:cNvPr id="34" name="Graphic 33">
              <a:extLst>
                <a:ext uri="{FF2B5EF4-FFF2-40B4-BE49-F238E27FC236}">
                  <a16:creationId xmlns:a16="http://schemas.microsoft.com/office/drawing/2014/main" id="{B8F6221D-E597-45D7-ADF7-24CDBE24315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184748" y="3952353"/>
              <a:ext cx="1094521" cy="1097280"/>
            </a:xfrm>
            <a:prstGeom prst="rect">
              <a:avLst/>
            </a:prstGeom>
          </p:spPr>
        </p:pic>
        <p:sp>
          <p:nvSpPr>
            <p:cNvPr id="38" name="Rounded Rectangle 4">
              <a:extLst>
                <a:ext uri="{FF2B5EF4-FFF2-40B4-BE49-F238E27FC236}">
                  <a16:creationId xmlns:a16="http://schemas.microsoft.com/office/drawing/2014/main" id="{F5E4B37D-6D66-43B7-BE2E-A027EC22FE31}"/>
                </a:ext>
              </a:extLst>
            </p:cNvPr>
            <p:cNvSpPr txBox="1"/>
            <p:nvPr/>
          </p:nvSpPr>
          <p:spPr>
            <a:xfrm>
              <a:off x="8843207" y="2823856"/>
              <a:ext cx="2286000" cy="914400"/>
            </a:xfrm>
            <a:prstGeom prst="rect">
              <a:avLst/>
            </a:prstGeom>
            <a:noFill/>
            <a:ln w="3175">
              <a:solidFill>
                <a:schemeClr val="accent2">
                  <a:lumMod val="20000"/>
                  <a:lumOff val="80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a:solidFill>
                    <a:schemeClr val="tx1">
                      <a:lumMod val="65000"/>
                      <a:lumOff val="35000"/>
                    </a:schemeClr>
                  </a:solidFill>
                  <a:latin typeface="Adobe Arabic" panose="02040703060201020203" pitchFamily="18" charset="-78"/>
                  <a:cs typeface="Adobe Arabic" panose="02040703060201020203" pitchFamily="18" charset="-78"/>
                </a:rPr>
                <a:t>تَتَدَحْرَجُ</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9" name="Rounded Rectangle 4">
              <a:extLst>
                <a:ext uri="{FF2B5EF4-FFF2-40B4-BE49-F238E27FC236}">
                  <a16:creationId xmlns:a16="http://schemas.microsoft.com/office/drawing/2014/main" id="{6532E0E6-86E1-41CC-839B-4682D5D20255}"/>
                </a:ext>
              </a:extLst>
            </p:cNvPr>
            <p:cNvSpPr txBox="1"/>
            <p:nvPr/>
          </p:nvSpPr>
          <p:spPr>
            <a:xfrm>
              <a:off x="8843207" y="4125093"/>
              <a:ext cx="2286000" cy="914400"/>
            </a:xfrm>
            <a:prstGeom prst="rect">
              <a:avLst/>
            </a:prstGeom>
            <a:noFill/>
            <a:ln w="3175">
              <a:solidFill>
                <a:schemeClr val="accent2">
                  <a:lumMod val="20000"/>
                  <a:lumOff val="80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a:solidFill>
                    <a:schemeClr val="tx1">
                      <a:lumMod val="65000"/>
                      <a:lumOff val="35000"/>
                    </a:schemeClr>
                  </a:solidFill>
                  <a:latin typeface="Adobe Arabic" panose="02040703060201020203" pitchFamily="18" charset="-78"/>
                  <a:cs typeface="Adobe Arabic" panose="02040703060201020203" pitchFamily="18" charset="-78"/>
                </a:rPr>
                <a:t>مَكْتَبَةٌ</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40" name="Rounded Rectangle 4">
              <a:extLst>
                <a:ext uri="{FF2B5EF4-FFF2-40B4-BE49-F238E27FC236}">
                  <a16:creationId xmlns:a16="http://schemas.microsoft.com/office/drawing/2014/main" id="{18071D78-67EA-497E-A40B-BBEECDCEC23C}"/>
                </a:ext>
              </a:extLst>
            </p:cNvPr>
            <p:cNvSpPr txBox="1"/>
            <p:nvPr/>
          </p:nvSpPr>
          <p:spPr>
            <a:xfrm>
              <a:off x="8843207" y="5425197"/>
              <a:ext cx="2286000" cy="914400"/>
            </a:xfrm>
            <a:prstGeom prst="rect">
              <a:avLst/>
            </a:prstGeom>
            <a:noFill/>
            <a:ln w="3175">
              <a:solidFill>
                <a:schemeClr val="accent2">
                  <a:lumMod val="20000"/>
                  <a:lumOff val="80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a:solidFill>
                    <a:schemeClr val="tx1">
                      <a:lumMod val="65000"/>
                      <a:lumOff val="35000"/>
                    </a:schemeClr>
                  </a:solidFill>
                </a:rPr>
                <a:t>بارِدَةٌ</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spTree>
    <p:custDataLst>
      <p:tags r:id="rId1"/>
    </p:custDataLst>
    <p:extLst>
      <p:ext uri="{BB962C8B-B14F-4D97-AF65-F5344CB8AC3E}">
        <p14:creationId xmlns:p14="http://schemas.microsoft.com/office/powerpoint/2010/main" val="1192374983"/>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37A34A1-EDC6-46F7-970D-3060878A7A51}"/>
              </a:ext>
            </a:extLst>
          </p:cNvPr>
          <p:cNvSpPr>
            <a:spLocks noGrp="1"/>
          </p:cNvSpPr>
          <p:nvPr>
            <p:ph sz="quarter" idx="10"/>
          </p:nvPr>
        </p:nvSpPr>
        <p:spPr>
          <a:xfrm>
            <a:off x="0" y="758844"/>
            <a:ext cx="12192000" cy="640080"/>
          </a:xfrm>
          <a:solidFill>
            <a:srgbClr val="DFBDC3"/>
          </a:solidFill>
          <a:ln>
            <a:solidFill>
              <a:srgbClr val="DFBDC3"/>
            </a:solidFill>
          </a:ln>
        </p:spPr>
        <p:txBody>
          <a:bodyPr/>
          <a:lstStyle/>
          <a:p>
            <a:r>
              <a:rPr lang="ar-LB" dirty="0">
                <a:solidFill>
                  <a:schemeClr val="tx1">
                    <a:lumMod val="65000"/>
                    <a:lumOff val="35000"/>
                  </a:schemeClr>
                </a:solidFill>
              </a:rPr>
              <a:t>أَكْتُبُ الْكَلِماتِ في الْعَمودِ الْمُناسِبِ:</a:t>
            </a:r>
          </a:p>
        </p:txBody>
      </p:sp>
      <p:sp>
        <p:nvSpPr>
          <p:cNvPr id="24" name="Rectangle 23">
            <a:extLst>
              <a:ext uri="{FF2B5EF4-FFF2-40B4-BE49-F238E27FC236}">
                <a16:creationId xmlns:a16="http://schemas.microsoft.com/office/drawing/2014/main" id="{E1FDB6AF-B51D-420A-BF54-F2BCBB063EC9}"/>
              </a:ext>
            </a:extLst>
          </p:cNvPr>
          <p:cNvSpPr/>
          <p:nvPr/>
        </p:nvSpPr>
        <p:spPr>
          <a:xfrm>
            <a:off x="3777204" y="1610375"/>
            <a:ext cx="26517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6000" b="1" dirty="0">
                <a:solidFill>
                  <a:schemeClr val="tx1">
                    <a:lumMod val="65000"/>
                    <a:lumOff val="35000"/>
                  </a:schemeClr>
                </a:solidFill>
                <a:latin typeface="Adobe Arabic" panose="02040503050201090203" pitchFamily="18" charset="-78"/>
                <a:cs typeface="Adobe Arabic" panose="02040503050201090203" pitchFamily="18" charset="-78"/>
              </a:rPr>
              <a:t>ت</a:t>
            </a:r>
          </a:p>
        </p:txBody>
      </p:sp>
      <p:sp>
        <p:nvSpPr>
          <p:cNvPr id="25" name="Rectangle 24">
            <a:extLst>
              <a:ext uri="{FF2B5EF4-FFF2-40B4-BE49-F238E27FC236}">
                <a16:creationId xmlns:a16="http://schemas.microsoft.com/office/drawing/2014/main" id="{961503BF-A6FD-45C8-86AE-C5CF057F8252}"/>
              </a:ext>
            </a:extLst>
          </p:cNvPr>
          <p:cNvSpPr/>
          <p:nvPr/>
        </p:nvSpPr>
        <p:spPr>
          <a:xfrm>
            <a:off x="1038179" y="1610375"/>
            <a:ext cx="26517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6000" b="1" dirty="0">
                <a:solidFill>
                  <a:schemeClr val="tx1">
                    <a:lumMod val="65000"/>
                    <a:lumOff val="35000"/>
                  </a:schemeClr>
                </a:solidFill>
                <a:latin typeface="Adobe Arabic" panose="02040503050201090203" pitchFamily="18" charset="-78"/>
                <a:cs typeface="Adobe Arabic" panose="02040503050201090203" pitchFamily="18" charset="-78"/>
              </a:rPr>
              <a:t>ط</a:t>
            </a:r>
          </a:p>
        </p:txBody>
      </p:sp>
      <p:sp>
        <p:nvSpPr>
          <p:cNvPr id="27" name="Rectangle 26">
            <a:extLst>
              <a:ext uri="{FF2B5EF4-FFF2-40B4-BE49-F238E27FC236}">
                <a16:creationId xmlns:a16="http://schemas.microsoft.com/office/drawing/2014/main" id="{A7D18675-76B0-4E7E-A0CB-6EB80FBDFF29}"/>
              </a:ext>
            </a:extLst>
          </p:cNvPr>
          <p:cNvSpPr/>
          <p:nvPr/>
        </p:nvSpPr>
        <p:spPr>
          <a:xfrm>
            <a:off x="3777204" y="2579265"/>
            <a:ext cx="2651760" cy="356616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8" name="Rectangle 27">
            <a:extLst>
              <a:ext uri="{FF2B5EF4-FFF2-40B4-BE49-F238E27FC236}">
                <a16:creationId xmlns:a16="http://schemas.microsoft.com/office/drawing/2014/main" id="{FDF0E4E9-ECD0-4DA4-A759-BA71DBBAA0FD}"/>
              </a:ext>
            </a:extLst>
          </p:cNvPr>
          <p:cNvSpPr/>
          <p:nvPr/>
        </p:nvSpPr>
        <p:spPr>
          <a:xfrm>
            <a:off x="1038179" y="2579265"/>
            <a:ext cx="2651760" cy="356616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30" name="Rectangle 29">
            <a:extLst>
              <a:ext uri="{FF2B5EF4-FFF2-40B4-BE49-F238E27FC236}">
                <a16:creationId xmlns:a16="http://schemas.microsoft.com/office/drawing/2014/main" id="{BB00936E-84B3-43CC-81A4-38226C57D945}"/>
              </a:ext>
            </a:extLst>
          </p:cNvPr>
          <p:cNvSpPr/>
          <p:nvPr/>
        </p:nvSpPr>
        <p:spPr>
          <a:xfrm>
            <a:off x="9791262" y="1610375"/>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طَريقٌ</a:t>
            </a:r>
            <a:endParaRPr lang="fr-FR" sz="4000" dirty="0">
              <a:solidFill>
                <a:schemeClr val="tx1">
                  <a:lumMod val="65000"/>
                  <a:lumOff val="35000"/>
                </a:schemeClr>
              </a:solidFill>
            </a:endParaRPr>
          </a:p>
        </p:txBody>
      </p:sp>
      <p:sp>
        <p:nvSpPr>
          <p:cNvPr id="35" name="Rectangle 34">
            <a:extLst>
              <a:ext uri="{FF2B5EF4-FFF2-40B4-BE49-F238E27FC236}">
                <a16:creationId xmlns:a16="http://schemas.microsoft.com/office/drawing/2014/main" id="{903958A2-6DCB-49A6-B647-F9F2A1CD5C74}"/>
              </a:ext>
            </a:extLst>
          </p:cNvPr>
          <p:cNvSpPr/>
          <p:nvPr/>
        </p:nvSpPr>
        <p:spPr>
          <a:xfrm>
            <a:off x="7587663" y="1610375"/>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بِسُرْعَةٍ</a:t>
            </a:r>
            <a:endParaRPr lang="fr-FR" sz="4000" dirty="0">
              <a:solidFill>
                <a:schemeClr val="tx1">
                  <a:lumMod val="65000"/>
                  <a:lumOff val="35000"/>
                </a:schemeClr>
              </a:solidFill>
            </a:endParaRPr>
          </a:p>
        </p:txBody>
      </p:sp>
      <p:sp>
        <p:nvSpPr>
          <p:cNvPr id="36" name="Rectangle 35">
            <a:extLst>
              <a:ext uri="{FF2B5EF4-FFF2-40B4-BE49-F238E27FC236}">
                <a16:creationId xmlns:a16="http://schemas.microsoft.com/office/drawing/2014/main" id="{B3A095EE-3091-4458-AF1B-DAAD57381B32}"/>
              </a:ext>
            </a:extLst>
          </p:cNvPr>
          <p:cNvSpPr/>
          <p:nvPr/>
        </p:nvSpPr>
        <p:spPr>
          <a:xfrm>
            <a:off x="9791262" y="2793496"/>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يَمْتَدُّ</a:t>
            </a:r>
            <a:endParaRPr lang="fr-FR" sz="4000" dirty="0">
              <a:solidFill>
                <a:schemeClr val="tx1">
                  <a:lumMod val="65000"/>
                  <a:lumOff val="35000"/>
                </a:schemeClr>
              </a:solidFill>
            </a:endParaRPr>
          </a:p>
        </p:txBody>
      </p:sp>
      <p:sp>
        <p:nvSpPr>
          <p:cNvPr id="37" name="Rectangle 36">
            <a:extLst>
              <a:ext uri="{FF2B5EF4-FFF2-40B4-BE49-F238E27FC236}">
                <a16:creationId xmlns:a16="http://schemas.microsoft.com/office/drawing/2014/main" id="{5CF9BE4E-095D-47CE-9607-765721A1D31C}"/>
              </a:ext>
            </a:extLst>
          </p:cNvPr>
          <p:cNvSpPr/>
          <p:nvPr/>
        </p:nvSpPr>
        <p:spPr>
          <a:xfrm>
            <a:off x="7587663" y="2793496"/>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الطَّازَجُ</a:t>
            </a:r>
            <a:endParaRPr lang="fr-FR" sz="4000" dirty="0">
              <a:solidFill>
                <a:schemeClr val="tx1">
                  <a:lumMod val="65000"/>
                  <a:lumOff val="35000"/>
                </a:schemeClr>
              </a:solidFill>
            </a:endParaRPr>
          </a:p>
        </p:txBody>
      </p:sp>
      <p:sp>
        <p:nvSpPr>
          <p:cNvPr id="38" name="Rectangle 37">
            <a:extLst>
              <a:ext uri="{FF2B5EF4-FFF2-40B4-BE49-F238E27FC236}">
                <a16:creationId xmlns:a16="http://schemas.microsoft.com/office/drawing/2014/main" id="{5757657B-E2EC-4BFA-A00D-814AE082C00D}"/>
              </a:ext>
            </a:extLst>
          </p:cNvPr>
          <p:cNvSpPr/>
          <p:nvPr/>
        </p:nvSpPr>
        <p:spPr>
          <a:xfrm>
            <a:off x="9791262" y="3976617"/>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a:solidFill>
                  <a:schemeClr val="tx1">
                    <a:lumMod val="65000"/>
                    <a:lumOff val="35000"/>
                  </a:schemeClr>
                </a:solidFill>
                <a:latin typeface="Adobe Arabic" panose="02040503050201020203" pitchFamily="18" charset="-78"/>
                <a:cs typeface="Adobe Arabic" panose="02040503050201020203" pitchFamily="18" charset="-78"/>
              </a:rPr>
              <a:t>تُفَّاحٌ</a:t>
            </a:r>
            <a:endParaRPr lang="fr-FR" sz="4000" dirty="0">
              <a:solidFill>
                <a:schemeClr val="tx1">
                  <a:lumMod val="65000"/>
                  <a:lumOff val="35000"/>
                </a:schemeClr>
              </a:solidFill>
            </a:endParaRPr>
          </a:p>
        </p:txBody>
      </p:sp>
      <p:sp>
        <p:nvSpPr>
          <p:cNvPr id="39" name="Rectangle 38">
            <a:extLst>
              <a:ext uri="{FF2B5EF4-FFF2-40B4-BE49-F238E27FC236}">
                <a16:creationId xmlns:a16="http://schemas.microsoft.com/office/drawing/2014/main" id="{441B5E61-5070-433E-81DA-B2B0755F6AB7}"/>
              </a:ext>
            </a:extLst>
          </p:cNvPr>
          <p:cNvSpPr/>
          <p:nvPr/>
        </p:nvSpPr>
        <p:spPr>
          <a:xfrm>
            <a:off x="7587663" y="3976617"/>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a:solidFill>
                  <a:schemeClr val="tx1">
                    <a:lumMod val="65000"/>
                    <a:lumOff val="35000"/>
                  </a:schemeClr>
                </a:solidFill>
                <a:latin typeface="Adobe Arabic" panose="02040503050201020203" pitchFamily="18" charset="-78"/>
                <a:cs typeface="Adobe Arabic" panose="02040503050201020203" pitchFamily="18" charset="-78"/>
              </a:rPr>
              <a:t>حائِطٌ</a:t>
            </a:r>
            <a:endParaRPr lang="fr-FR" sz="4000" dirty="0">
              <a:solidFill>
                <a:schemeClr val="tx1">
                  <a:lumMod val="65000"/>
                  <a:lumOff val="35000"/>
                </a:schemeClr>
              </a:solidFill>
            </a:endParaRPr>
          </a:p>
        </p:txBody>
      </p:sp>
      <p:sp>
        <p:nvSpPr>
          <p:cNvPr id="40" name="Rectangle 39">
            <a:extLst>
              <a:ext uri="{FF2B5EF4-FFF2-40B4-BE49-F238E27FC236}">
                <a16:creationId xmlns:a16="http://schemas.microsoft.com/office/drawing/2014/main" id="{1F886336-1584-48AA-A924-164D53F5A7AA}"/>
              </a:ext>
            </a:extLst>
          </p:cNvPr>
          <p:cNvSpPr/>
          <p:nvPr/>
        </p:nvSpPr>
        <p:spPr>
          <a:xfrm>
            <a:off x="9791262" y="5159739"/>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طَلَعَ</a:t>
            </a:r>
            <a:endParaRPr lang="fr-FR" sz="4000" dirty="0">
              <a:solidFill>
                <a:schemeClr val="tx1">
                  <a:lumMod val="65000"/>
                  <a:lumOff val="35000"/>
                </a:schemeClr>
              </a:solidFill>
            </a:endParaRPr>
          </a:p>
        </p:txBody>
      </p:sp>
      <p:sp>
        <p:nvSpPr>
          <p:cNvPr id="41" name="Rectangle 40">
            <a:extLst>
              <a:ext uri="{FF2B5EF4-FFF2-40B4-BE49-F238E27FC236}">
                <a16:creationId xmlns:a16="http://schemas.microsoft.com/office/drawing/2014/main" id="{636BD415-ED76-4799-AD8A-F45E741E08CA}"/>
              </a:ext>
            </a:extLst>
          </p:cNvPr>
          <p:cNvSpPr/>
          <p:nvPr/>
        </p:nvSpPr>
        <p:spPr>
          <a:xfrm>
            <a:off x="7587663" y="5159739"/>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مُفاجَأَةٌ</a:t>
            </a:r>
            <a:endParaRPr lang="fr-FR" sz="4000" dirty="0">
              <a:solidFill>
                <a:schemeClr val="tx1">
                  <a:lumMod val="65000"/>
                  <a:lumOff val="35000"/>
                </a:schemeClr>
              </a:solidFill>
            </a:endParaRPr>
          </a:p>
        </p:txBody>
      </p:sp>
      <p:sp>
        <p:nvSpPr>
          <p:cNvPr id="42" name="Rectangle 41">
            <a:extLst>
              <a:ext uri="{FF2B5EF4-FFF2-40B4-BE49-F238E27FC236}">
                <a16:creationId xmlns:a16="http://schemas.microsoft.com/office/drawing/2014/main" id="{055AD29E-E832-4EAC-B148-BE66BCD7FCA8}"/>
              </a:ext>
            </a:extLst>
          </p:cNvPr>
          <p:cNvSpPr/>
          <p:nvPr/>
        </p:nvSpPr>
        <p:spPr>
          <a:xfrm>
            <a:off x="1477950" y="2578498"/>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طَريقٌ</a:t>
            </a:r>
            <a:endParaRPr lang="fr-FR" sz="4000" dirty="0">
              <a:solidFill>
                <a:schemeClr val="tx1">
                  <a:lumMod val="65000"/>
                  <a:lumOff val="35000"/>
                </a:schemeClr>
              </a:solidFill>
            </a:endParaRPr>
          </a:p>
        </p:txBody>
      </p:sp>
      <p:sp>
        <p:nvSpPr>
          <p:cNvPr id="43" name="Rectangle 42">
            <a:extLst>
              <a:ext uri="{FF2B5EF4-FFF2-40B4-BE49-F238E27FC236}">
                <a16:creationId xmlns:a16="http://schemas.microsoft.com/office/drawing/2014/main" id="{2AC0BD96-A38A-474C-881A-526015B5CB63}"/>
              </a:ext>
            </a:extLst>
          </p:cNvPr>
          <p:cNvSpPr/>
          <p:nvPr/>
        </p:nvSpPr>
        <p:spPr>
          <a:xfrm>
            <a:off x="4267200" y="2580824"/>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بِسُرْعَةٍ</a:t>
            </a:r>
            <a:endParaRPr lang="fr-FR" sz="4000" dirty="0">
              <a:solidFill>
                <a:schemeClr val="tx1">
                  <a:lumMod val="65000"/>
                  <a:lumOff val="35000"/>
                </a:schemeClr>
              </a:solidFill>
            </a:endParaRPr>
          </a:p>
        </p:txBody>
      </p:sp>
      <p:sp>
        <p:nvSpPr>
          <p:cNvPr id="44" name="Rectangle 43">
            <a:extLst>
              <a:ext uri="{FF2B5EF4-FFF2-40B4-BE49-F238E27FC236}">
                <a16:creationId xmlns:a16="http://schemas.microsoft.com/office/drawing/2014/main" id="{D86D4679-877E-4801-B845-1E274212C07C}"/>
              </a:ext>
            </a:extLst>
          </p:cNvPr>
          <p:cNvSpPr/>
          <p:nvPr/>
        </p:nvSpPr>
        <p:spPr>
          <a:xfrm>
            <a:off x="4182721" y="3506467"/>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يَمْتَدُّ</a:t>
            </a:r>
            <a:endParaRPr lang="fr-FR" sz="4000" dirty="0">
              <a:solidFill>
                <a:schemeClr val="tx1">
                  <a:lumMod val="65000"/>
                  <a:lumOff val="35000"/>
                </a:schemeClr>
              </a:solidFill>
            </a:endParaRPr>
          </a:p>
        </p:txBody>
      </p:sp>
      <p:sp>
        <p:nvSpPr>
          <p:cNvPr id="45" name="Rectangle 44">
            <a:extLst>
              <a:ext uri="{FF2B5EF4-FFF2-40B4-BE49-F238E27FC236}">
                <a16:creationId xmlns:a16="http://schemas.microsoft.com/office/drawing/2014/main" id="{A29860A5-321E-4A1B-8CB6-3BD47AB6E59F}"/>
              </a:ext>
            </a:extLst>
          </p:cNvPr>
          <p:cNvSpPr/>
          <p:nvPr/>
        </p:nvSpPr>
        <p:spPr>
          <a:xfrm>
            <a:off x="4182721" y="4432110"/>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a:solidFill>
                  <a:schemeClr val="tx1">
                    <a:lumMod val="65000"/>
                    <a:lumOff val="35000"/>
                  </a:schemeClr>
                </a:solidFill>
                <a:latin typeface="Adobe Arabic" panose="02040503050201020203" pitchFamily="18" charset="-78"/>
                <a:cs typeface="Adobe Arabic" panose="02040503050201020203" pitchFamily="18" charset="-78"/>
              </a:rPr>
              <a:t>تُفَّاحٌ</a:t>
            </a:r>
            <a:endParaRPr lang="fr-FR" sz="4000" dirty="0">
              <a:solidFill>
                <a:schemeClr val="tx1">
                  <a:lumMod val="65000"/>
                  <a:lumOff val="35000"/>
                </a:schemeClr>
              </a:solidFill>
            </a:endParaRPr>
          </a:p>
        </p:txBody>
      </p:sp>
      <p:sp>
        <p:nvSpPr>
          <p:cNvPr id="46" name="Rectangle 45">
            <a:extLst>
              <a:ext uri="{FF2B5EF4-FFF2-40B4-BE49-F238E27FC236}">
                <a16:creationId xmlns:a16="http://schemas.microsoft.com/office/drawing/2014/main" id="{98901CE0-00BA-41C0-B7F7-1D86EE4CC3FD}"/>
              </a:ext>
            </a:extLst>
          </p:cNvPr>
          <p:cNvSpPr/>
          <p:nvPr/>
        </p:nvSpPr>
        <p:spPr>
          <a:xfrm>
            <a:off x="4182721" y="5357754"/>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مُفاجَأَةٌ</a:t>
            </a:r>
            <a:endParaRPr lang="fr-FR" sz="4000" dirty="0">
              <a:solidFill>
                <a:schemeClr val="tx1">
                  <a:lumMod val="65000"/>
                  <a:lumOff val="35000"/>
                </a:schemeClr>
              </a:solidFill>
            </a:endParaRPr>
          </a:p>
        </p:txBody>
      </p:sp>
      <p:sp>
        <p:nvSpPr>
          <p:cNvPr id="47" name="Rectangle 46">
            <a:extLst>
              <a:ext uri="{FF2B5EF4-FFF2-40B4-BE49-F238E27FC236}">
                <a16:creationId xmlns:a16="http://schemas.microsoft.com/office/drawing/2014/main" id="{83BA272C-233E-442E-8AEB-504E3BA777FF}"/>
              </a:ext>
            </a:extLst>
          </p:cNvPr>
          <p:cNvSpPr/>
          <p:nvPr/>
        </p:nvSpPr>
        <p:spPr>
          <a:xfrm>
            <a:off x="1477950" y="3462674"/>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الطَّازَجُ</a:t>
            </a:r>
            <a:endParaRPr lang="fr-FR" sz="4000" dirty="0">
              <a:solidFill>
                <a:schemeClr val="tx1">
                  <a:lumMod val="65000"/>
                  <a:lumOff val="35000"/>
                </a:schemeClr>
              </a:solidFill>
            </a:endParaRPr>
          </a:p>
        </p:txBody>
      </p:sp>
      <p:sp>
        <p:nvSpPr>
          <p:cNvPr id="48" name="Rectangle 47">
            <a:extLst>
              <a:ext uri="{FF2B5EF4-FFF2-40B4-BE49-F238E27FC236}">
                <a16:creationId xmlns:a16="http://schemas.microsoft.com/office/drawing/2014/main" id="{87D9AFB7-1826-4ACF-B782-A10531F8045A}"/>
              </a:ext>
            </a:extLst>
          </p:cNvPr>
          <p:cNvSpPr/>
          <p:nvPr/>
        </p:nvSpPr>
        <p:spPr>
          <a:xfrm>
            <a:off x="1477950" y="4346850"/>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a:solidFill>
                  <a:schemeClr val="tx1">
                    <a:lumMod val="65000"/>
                    <a:lumOff val="35000"/>
                  </a:schemeClr>
                </a:solidFill>
                <a:latin typeface="Adobe Arabic" panose="02040503050201020203" pitchFamily="18" charset="-78"/>
                <a:cs typeface="Adobe Arabic" panose="02040503050201020203" pitchFamily="18" charset="-78"/>
              </a:rPr>
              <a:t>حائِطٌ</a:t>
            </a:r>
            <a:endParaRPr lang="fr-FR" sz="4000" dirty="0">
              <a:solidFill>
                <a:schemeClr val="tx1">
                  <a:lumMod val="65000"/>
                  <a:lumOff val="35000"/>
                </a:schemeClr>
              </a:solidFill>
            </a:endParaRPr>
          </a:p>
        </p:txBody>
      </p:sp>
      <p:sp>
        <p:nvSpPr>
          <p:cNvPr id="49" name="Rectangle 48">
            <a:extLst>
              <a:ext uri="{FF2B5EF4-FFF2-40B4-BE49-F238E27FC236}">
                <a16:creationId xmlns:a16="http://schemas.microsoft.com/office/drawing/2014/main" id="{9CB51021-AC54-4898-97C0-DAB2ED13AA54}"/>
              </a:ext>
            </a:extLst>
          </p:cNvPr>
          <p:cNvSpPr/>
          <p:nvPr/>
        </p:nvSpPr>
        <p:spPr>
          <a:xfrm>
            <a:off x="1477950" y="5231025"/>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طَلَعَ</a:t>
            </a:r>
            <a:endParaRPr lang="fr-FR" sz="4000" dirty="0">
              <a:solidFill>
                <a:schemeClr val="tx1">
                  <a:lumMod val="65000"/>
                  <a:lumOff val="35000"/>
                </a:schemeClr>
              </a:solidFill>
            </a:endParaRPr>
          </a:p>
        </p:txBody>
      </p:sp>
      <p:sp>
        <p:nvSpPr>
          <p:cNvPr id="33" name="Rectangle 32">
            <a:extLst>
              <a:ext uri="{FF2B5EF4-FFF2-40B4-BE49-F238E27FC236}">
                <a16:creationId xmlns:a16="http://schemas.microsoft.com/office/drawing/2014/main" id="{D247869A-63EA-4454-A35A-53620B0D0B18}"/>
              </a:ext>
            </a:extLst>
          </p:cNvPr>
          <p:cNvSpPr/>
          <p:nvPr/>
        </p:nvSpPr>
        <p:spPr>
          <a:xfrm>
            <a:off x="0" y="128920"/>
            <a:ext cx="2976880" cy="385948"/>
          </a:xfrm>
          <a:prstGeom prst="rect">
            <a:avLst/>
          </a:prstGeom>
          <a:solidFill>
            <a:srgbClr val="DFBDC3"/>
          </a:solidFill>
        </p:spPr>
        <p:txBody>
          <a:bodyPr vert="horz" lIns="91440" tIns="45720" rIns="91440" bIns="45720" rtlCol="0" anchor="ctr">
            <a:noAutofit/>
          </a:bodyPr>
          <a:lstStyle/>
          <a:p>
            <a:pPr algn="ctr" rtl="1">
              <a:lnSpc>
                <a:spcPct val="80000"/>
              </a:lnSpc>
              <a:spcBef>
                <a:spcPct val="0"/>
              </a:spcBef>
            </a:pPr>
            <a:endParaRPr lang="en-US" cap="all" spc="100">
              <a:solidFill>
                <a:schemeClr val="tx1">
                  <a:lumMod val="65000"/>
                  <a:lumOff val="35000"/>
                </a:schemeClr>
              </a:solidFill>
              <a:latin typeface="Adobe Arabic" panose="02040503050201020203" pitchFamily="18" charset="-78"/>
              <a:ea typeface="+mj-ea"/>
              <a:cs typeface="Adobe Arabic" panose="02040503050201020203" pitchFamily="18" charset="-78"/>
            </a:endParaRPr>
          </a:p>
        </p:txBody>
      </p:sp>
      <p:sp>
        <p:nvSpPr>
          <p:cNvPr id="34" name="TextBox 33">
            <a:extLst>
              <a:ext uri="{FF2B5EF4-FFF2-40B4-BE49-F238E27FC236}">
                <a16:creationId xmlns:a16="http://schemas.microsoft.com/office/drawing/2014/main" id="{4E9BCE1C-BC82-4569-82EB-FD02AC981986}"/>
              </a:ext>
            </a:extLst>
          </p:cNvPr>
          <p:cNvSpPr txBox="1"/>
          <p:nvPr/>
        </p:nvSpPr>
        <p:spPr>
          <a:xfrm>
            <a:off x="193705" y="166311"/>
            <a:ext cx="1688947" cy="348557"/>
          </a:xfrm>
          <a:prstGeom prst="rect">
            <a:avLst/>
          </a:prstGeom>
          <a:noFill/>
          <a:ln w="19050">
            <a:noFill/>
          </a:ln>
        </p:spPr>
        <p:txBody>
          <a:bodyPr wrap="square" rtlCol="0">
            <a:spAutoFit/>
          </a:bodyPr>
          <a:lstStyle/>
          <a:p>
            <a:pPr algn="ctr">
              <a:lnSpc>
                <a:spcPct val="90000"/>
              </a:lnSpc>
              <a:spcBef>
                <a:spcPts val="1000"/>
              </a:spcBef>
            </a:pPr>
            <a:r>
              <a:rPr lang="ar-LB" dirty="0">
                <a:solidFill>
                  <a:srgbClr val="595959"/>
                </a:solidFill>
                <a:latin typeface="+mn-lt"/>
              </a:rPr>
              <a:t>تَقْويمٌ تَكْوينِيٌّ</a:t>
            </a:r>
            <a:endParaRPr lang="en-US" dirty="0">
              <a:solidFill>
                <a:srgbClr val="595959"/>
              </a:solidFill>
              <a:latin typeface="+mn-lt"/>
            </a:endParaRPr>
          </a:p>
        </p:txBody>
      </p:sp>
    </p:spTree>
    <p:custDataLst>
      <p:tags r:id="rId1"/>
    </p:custDataLst>
    <p:extLst>
      <p:ext uri="{BB962C8B-B14F-4D97-AF65-F5344CB8AC3E}">
        <p14:creationId xmlns:p14="http://schemas.microsoft.com/office/powerpoint/2010/main" val="80887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animEffect transition="in" filter="fade">
                                      <p:cBhvr>
                                        <p:cTn id="9" dur="500"/>
                                        <p:tgtEl>
                                          <p:spTgt spid="4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35"/>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36"/>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500"/>
                                        <p:tgtEl>
                                          <p:spTgt spid="44"/>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0" nodeType="clickEffect">
                                  <p:stCondLst>
                                    <p:cond delay="0"/>
                                  </p:stCondLst>
                                  <p:childTnLst>
                                    <p:set>
                                      <p:cBhvr>
                                        <p:cTn id="27" dur="1" fill="hold">
                                          <p:stCondLst>
                                            <p:cond delay="0"/>
                                          </p:stCondLst>
                                        </p:cTn>
                                        <p:tgtEl>
                                          <p:spTgt spid="37"/>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xit" presetSubtype="0" fill="hold" grpId="0" nodeType="clickEffect">
                                  <p:stCondLst>
                                    <p:cond delay="0"/>
                                  </p:stCondLst>
                                  <p:childTnLst>
                                    <p:set>
                                      <p:cBhvr>
                                        <p:cTn id="41" dur="1" fill="hold">
                                          <p:stCondLst>
                                            <p:cond delay="0"/>
                                          </p:stCondLst>
                                        </p:cTn>
                                        <p:tgtEl>
                                          <p:spTgt spid="39"/>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0" nodeType="clickEffect">
                                  <p:stCondLst>
                                    <p:cond delay="0"/>
                                  </p:stCondLst>
                                  <p:childTnLst>
                                    <p:set>
                                      <p:cBhvr>
                                        <p:cTn id="48" dur="1" fill="hold">
                                          <p:stCondLst>
                                            <p:cond delay="0"/>
                                          </p:stCondLst>
                                        </p:cTn>
                                        <p:tgtEl>
                                          <p:spTgt spid="40"/>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0" nodeType="clickEffect">
                                  <p:stCondLst>
                                    <p:cond delay="0"/>
                                  </p:stCondLst>
                                  <p:childTnLst>
                                    <p:set>
                                      <p:cBhvr>
                                        <p:cTn id="55" dur="1" fill="hold">
                                          <p:stCondLst>
                                            <p:cond delay="0"/>
                                          </p:stCondLst>
                                        </p:cTn>
                                        <p:tgtEl>
                                          <p:spTgt spid="41"/>
                                        </p:tgtEl>
                                        <p:attrNameLst>
                                          <p:attrName>style.visibility</p:attrName>
                                        </p:attrNameLst>
                                      </p:cBhvr>
                                      <p:to>
                                        <p:strVal val="hidden"/>
                                      </p:to>
                                    </p:set>
                                  </p:childTnLst>
                                </p:cTn>
                              </p:par>
                              <p:par>
                                <p:cTn id="56" presetID="10" presetClass="entr" presetSubtype="0"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8" name="Straight Connector 7"/>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pic>
        <p:nvPicPr>
          <p:cNvPr id="5" name="Picture 4">
            <a:extLst>
              <a:ext uri="{FF2B5EF4-FFF2-40B4-BE49-F238E27FC236}">
                <a16:creationId xmlns:a16="http://schemas.microsoft.com/office/drawing/2014/main" id="{08665F19-3DAB-4C86-9216-D64ACB1D91FE}"/>
              </a:ext>
            </a:extLst>
          </p:cNvPr>
          <p:cNvPicPr>
            <a:picLocks noChangeAspect="1"/>
          </p:cNvPicPr>
          <p:nvPr/>
        </p:nvPicPr>
        <p:blipFill>
          <a:blip r:embed="rId6">
            <a:extLst>
              <a:ext uri="{28A0092B-C50C-407E-A947-70E740481C1C}">
                <a14:useLocalDpi xmlns:a14="http://schemas.microsoft.com/office/drawing/2010/main" val="0"/>
              </a:ext>
            </a:extLst>
          </a:blip>
          <a:srcRect l="13" r="13"/>
          <a:stretch/>
        </p:blipFill>
        <p:spPr>
          <a:xfrm>
            <a:off x="10828" y="1546412"/>
            <a:ext cx="12181172" cy="5311588"/>
          </a:xfrm>
          <a:prstGeom prst="rect">
            <a:avLst/>
          </a:prstGeom>
        </p:spPr>
      </p:pic>
    </p:spTree>
    <p:custDataLst>
      <p:tags r:id="rId1"/>
    </p:custDataLst>
    <p:extLst>
      <p:ext uri="{BB962C8B-B14F-4D97-AF65-F5344CB8AC3E}">
        <p14:creationId xmlns:p14="http://schemas.microsoft.com/office/powerpoint/2010/main" val="1008293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B1DDC06-2F9D-4F8D-84D8-D332411C7F4A}"/>
              </a:ext>
            </a:extLst>
          </p:cNvPr>
          <p:cNvSpPr txBox="1"/>
          <p:nvPr/>
        </p:nvSpPr>
        <p:spPr>
          <a:xfrm>
            <a:off x="0" y="1420487"/>
            <a:ext cx="12192000" cy="646331"/>
          </a:xfrm>
          <a:prstGeom prst="rect">
            <a:avLst/>
          </a:prstGeom>
          <a:solidFill>
            <a:srgbClr val="658DCD">
              <a:alpha val="50196"/>
            </a:srgbClr>
          </a:solidFill>
          <a:ln w="19050">
            <a:noFill/>
          </a:ln>
        </p:spPr>
        <p:txBody>
          <a:bodyPr wrap="square">
            <a:spAutoFit/>
          </a:bodyPr>
          <a:lstStyle/>
          <a:p>
            <a:pPr marL="457200" algn="r" rtl="1">
              <a:buClr>
                <a:schemeClr val="accent5">
                  <a:lumMod val="75000"/>
                </a:schemeClr>
              </a:buClr>
              <a:buSzPct val="90000"/>
            </a:pPr>
            <a:r>
              <a:rPr lang="ar-LB" sz="3600" cap="all" spc="100" dirty="0">
                <a:solidFill>
                  <a:schemeClr val="tx1">
                    <a:lumMod val="65000"/>
                    <a:lumOff val="35000"/>
                  </a:schemeClr>
                </a:solidFill>
                <a:latin typeface="+mj-lt"/>
                <a:ea typeface="+mj-ea"/>
                <a:cs typeface="+mj-cs"/>
              </a:rPr>
              <a:t>أُمَيِّزُ  بَيْنَ الْحَرْفَيْنِ  الْمُتَقارِبَيْنِ لَفْظًا (تاء  – طاء) وَأَكْتُبُهُما بِشَكْلٍ صَحيحٍ في الْكَلِماتِ.</a:t>
            </a:r>
          </a:p>
        </p:txBody>
      </p:sp>
      <p:sp>
        <p:nvSpPr>
          <p:cNvPr id="2" name="Content Placeholder 1">
            <a:extLst>
              <a:ext uri="{FF2B5EF4-FFF2-40B4-BE49-F238E27FC236}">
                <a16:creationId xmlns:a16="http://schemas.microsoft.com/office/drawing/2014/main" id="{60A9C3B0-D8AC-4D5B-9D99-5AFD4E25A39C}"/>
              </a:ext>
            </a:extLst>
          </p:cNvPr>
          <p:cNvSpPr>
            <a:spLocks noGrp="1"/>
          </p:cNvSpPr>
          <p:nvPr>
            <p:ph sz="quarter" idx="10"/>
          </p:nvPr>
        </p:nvSpPr>
        <p:spPr>
          <a:xfrm>
            <a:off x="0" y="758844"/>
            <a:ext cx="12192000" cy="640080"/>
          </a:xfrm>
        </p:spPr>
        <p:txBody>
          <a:bodyPr/>
          <a:lstStyle/>
          <a:p>
            <a:r>
              <a:rPr lang="ar-LB" dirty="0"/>
              <a:t>	أَهْدافُ الدَّرْسِ</a:t>
            </a:r>
          </a:p>
        </p:txBody>
      </p:sp>
      <p:pic>
        <p:nvPicPr>
          <p:cNvPr id="10" name="Picture 9" descr="Icon&#10;&#10;Description automatically generated">
            <a:extLst>
              <a:ext uri="{FF2B5EF4-FFF2-40B4-BE49-F238E27FC236}">
                <a16:creationId xmlns:a16="http://schemas.microsoft.com/office/drawing/2014/main" id="{16D783C6-1CE0-43A1-A4A5-3789B5F143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9654" y="2506035"/>
            <a:ext cx="4212691" cy="3998686"/>
          </a:xfrm>
          <a:prstGeom prst="rect">
            <a:avLst/>
          </a:prstGeom>
        </p:spPr>
      </p:pic>
      <p:sp>
        <p:nvSpPr>
          <p:cNvPr id="7" name="Rounded Rectangle 4">
            <a:extLst>
              <a:ext uri="{FF2B5EF4-FFF2-40B4-BE49-F238E27FC236}">
                <a16:creationId xmlns:a16="http://schemas.microsoft.com/office/drawing/2014/main" id="{E1C48A46-C3DD-4E35-B294-A6A28C8A1EF0}"/>
              </a:ext>
            </a:extLst>
          </p:cNvPr>
          <p:cNvSpPr txBox="1"/>
          <p:nvPr/>
        </p:nvSpPr>
        <p:spPr>
          <a:xfrm>
            <a:off x="8577315" y="3590978"/>
            <a:ext cx="1371600" cy="914400"/>
          </a:xfrm>
          <a:custGeom>
            <a:avLst/>
            <a:gdLst>
              <a:gd name="connsiteX0" fmla="*/ 0 w 1371600"/>
              <a:gd name="connsiteY0" fmla="*/ 0 h 914400"/>
              <a:gd name="connsiteX1" fmla="*/ 713232 w 1371600"/>
              <a:gd name="connsiteY1" fmla="*/ 0 h 914400"/>
              <a:gd name="connsiteX2" fmla="*/ 1371600 w 1371600"/>
              <a:gd name="connsiteY2" fmla="*/ 0 h 914400"/>
              <a:gd name="connsiteX3" fmla="*/ 1371600 w 1371600"/>
              <a:gd name="connsiteY3" fmla="*/ 429768 h 914400"/>
              <a:gd name="connsiteX4" fmla="*/ 1371600 w 1371600"/>
              <a:gd name="connsiteY4" fmla="*/ 914400 h 914400"/>
              <a:gd name="connsiteX5" fmla="*/ 685800 w 1371600"/>
              <a:gd name="connsiteY5" fmla="*/ 914400 h 914400"/>
              <a:gd name="connsiteX6" fmla="*/ 0 w 1371600"/>
              <a:gd name="connsiteY6" fmla="*/ 914400 h 914400"/>
              <a:gd name="connsiteX7" fmla="*/ 0 w 1371600"/>
              <a:gd name="connsiteY7" fmla="*/ 48463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8117" y="-5787"/>
                  <a:pt x="565672" y="21137"/>
                  <a:pt x="713232" y="0"/>
                </a:cubicBezTo>
                <a:cubicBezTo>
                  <a:pt x="860792" y="-21137"/>
                  <a:pt x="1227958" y="-7902"/>
                  <a:pt x="1371600" y="0"/>
                </a:cubicBezTo>
                <a:cubicBezTo>
                  <a:pt x="1369770" y="206259"/>
                  <a:pt x="1359848" y="310584"/>
                  <a:pt x="1371600" y="429768"/>
                </a:cubicBezTo>
                <a:cubicBezTo>
                  <a:pt x="1383352" y="548952"/>
                  <a:pt x="1389843" y="753434"/>
                  <a:pt x="1371600" y="914400"/>
                </a:cubicBezTo>
                <a:cubicBezTo>
                  <a:pt x="1132185" y="916656"/>
                  <a:pt x="972123" y="924862"/>
                  <a:pt x="685800" y="914400"/>
                </a:cubicBezTo>
                <a:cubicBezTo>
                  <a:pt x="399477" y="903938"/>
                  <a:pt x="311388" y="935573"/>
                  <a:pt x="0" y="914400"/>
                </a:cubicBezTo>
                <a:cubicBezTo>
                  <a:pt x="2593" y="714627"/>
                  <a:pt x="-21087" y="609289"/>
                  <a:pt x="0" y="484632"/>
                </a:cubicBezTo>
                <a:cubicBezTo>
                  <a:pt x="21087" y="359975"/>
                  <a:pt x="-18491" y="177491"/>
                  <a:pt x="0" y="0"/>
                </a:cubicBezTo>
                <a:close/>
              </a:path>
              <a:path w="1371600" h="914400" stroke="0" extrusionOk="0">
                <a:moveTo>
                  <a:pt x="0" y="0"/>
                </a:moveTo>
                <a:cubicBezTo>
                  <a:pt x="188372" y="26411"/>
                  <a:pt x="370233" y="23540"/>
                  <a:pt x="644652" y="0"/>
                </a:cubicBezTo>
                <a:cubicBezTo>
                  <a:pt x="919071" y="-23540"/>
                  <a:pt x="1199093" y="-25009"/>
                  <a:pt x="1371600" y="0"/>
                </a:cubicBezTo>
                <a:cubicBezTo>
                  <a:pt x="1386055" y="92488"/>
                  <a:pt x="1367425" y="246178"/>
                  <a:pt x="1371600" y="448056"/>
                </a:cubicBezTo>
                <a:cubicBezTo>
                  <a:pt x="1375775" y="649934"/>
                  <a:pt x="1365543" y="763382"/>
                  <a:pt x="1371600" y="914400"/>
                </a:cubicBezTo>
                <a:cubicBezTo>
                  <a:pt x="1208906" y="880171"/>
                  <a:pt x="815193" y="916083"/>
                  <a:pt x="672084" y="914400"/>
                </a:cubicBezTo>
                <a:cubicBezTo>
                  <a:pt x="528975" y="912717"/>
                  <a:pt x="254422" y="892886"/>
                  <a:pt x="0" y="914400"/>
                </a:cubicBezTo>
                <a:cubicBezTo>
                  <a:pt x="23131" y="813179"/>
                  <a:pt x="-817" y="661895"/>
                  <a:pt x="0" y="438912"/>
                </a:cubicBezTo>
                <a:cubicBezTo>
                  <a:pt x="817" y="215929"/>
                  <a:pt x="1936" y="132697"/>
                  <a:pt x="0" y="0"/>
                </a:cubicBezTo>
                <a:close/>
              </a:path>
            </a:pathLst>
          </a:custGeom>
          <a:solidFill>
            <a:schemeClr val="accent1">
              <a:lumMod val="20000"/>
              <a:lumOff val="80000"/>
            </a:schemeClr>
          </a:solidFill>
          <a:ln>
            <a:solidFill>
              <a:schemeClr val="bg1"/>
            </a:solidFill>
            <a:extLst>
              <a:ext uri="{C807C97D-BFC1-408E-A445-0C87EB9F89A2}">
                <ask:lineSketchStyleProps xmlns:ask="http://schemas.microsoft.com/office/drawing/2018/sketchyshapes" sd="3143663518">
                  <a:prstGeom prst="rect">
                    <a:avLst/>
                  </a:prstGeom>
                  <ask:type>
                    <ask:lineSketchFreehand/>
                  </ask:type>
                </ask:lineSketchStyleProps>
              </a:ext>
            </a:extLst>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ت</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1" name="Rounded Rectangle 4">
            <a:extLst>
              <a:ext uri="{FF2B5EF4-FFF2-40B4-BE49-F238E27FC236}">
                <a16:creationId xmlns:a16="http://schemas.microsoft.com/office/drawing/2014/main" id="{E9ADBD3F-240D-4EC3-B0E7-CD006D1AD2D9}"/>
              </a:ext>
            </a:extLst>
          </p:cNvPr>
          <p:cNvSpPr txBox="1"/>
          <p:nvPr/>
        </p:nvSpPr>
        <p:spPr>
          <a:xfrm>
            <a:off x="1744769" y="3590978"/>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726948 w 1371600"/>
              <a:gd name="connsiteY5" fmla="*/ 914400 h 914400"/>
              <a:gd name="connsiteX6" fmla="*/ 0 w 1371600"/>
              <a:gd name="connsiteY6" fmla="*/ 914400 h 914400"/>
              <a:gd name="connsiteX7" fmla="*/ 0 w 1371600"/>
              <a:gd name="connsiteY7" fmla="*/ 43891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59607" y="-2087"/>
                  <a:pt x="486138" y="27154"/>
                  <a:pt x="658368" y="0"/>
                </a:cubicBezTo>
                <a:cubicBezTo>
                  <a:pt x="830598" y="-27154"/>
                  <a:pt x="1017782" y="31025"/>
                  <a:pt x="1371600" y="0"/>
                </a:cubicBezTo>
                <a:cubicBezTo>
                  <a:pt x="1379379" y="164776"/>
                  <a:pt x="1350017" y="292532"/>
                  <a:pt x="1371600" y="457200"/>
                </a:cubicBezTo>
                <a:cubicBezTo>
                  <a:pt x="1393183" y="621868"/>
                  <a:pt x="1369026" y="759790"/>
                  <a:pt x="1371600" y="914400"/>
                </a:cubicBezTo>
                <a:cubicBezTo>
                  <a:pt x="1128386" y="941905"/>
                  <a:pt x="1023903" y="938114"/>
                  <a:pt x="726948" y="914400"/>
                </a:cubicBezTo>
                <a:cubicBezTo>
                  <a:pt x="429993" y="890686"/>
                  <a:pt x="312664" y="916056"/>
                  <a:pt x="0" y="914400"/>
                </a:cubicBezTo>
                <a:cubicBezTo>
                  <a:pt x="-13608" y="799560"/>
                  <a:pt x="-16805" y="637759"/>
                  <a:pt x="0" y="438912"/>
                </a:cubicBezTo>
                <a:cubicBezTo>
                  <a:pt x="16805" y="240065"/>
                  <a:pt x="-20146" y="145891"/>
                  <a:pt x="0" y="0"/>
                </a:cubicBezTo>
                <a:close/>
              </a:path>
              <a:path w="1371600" h="914400" stroke="0" extrusionOk="0">
                <a:moveTo>
                  <a:pt x="0" y="0"/>
                </a:moveTo>
                <a:cubicBezTo>
                  <a:pt x="276960" y="-4323"/>
                  <a:pt x="501514" y="-20502"/>
                  <a:pt x="685800" y="0"/>
                </a:cubicBezTo>
                <a:cubicBezTo>
                  <a:pt x="870086" y="20502"/>
                  <a:pt x="1221884" y="-27147"/>
                  <a:pt x="1371600" y="0"/>
                </a:cubicBezTo>
                <a:cubicBezTo>
                  <a:pt x="1383830" y="191473"/>
                  <a:pt x="1368072" y="266167"/>
                  <a:pt x="1371600" y="448056"/>
                </a:cubicBezTo>
                <a:cubicBezTo>
                  <a:pt x="1375128" y="629945"/>
                  <a:pt x="1350572" y="762667"/>
                  <a:pt x="1371600" y="914400"/>
                </a:cubicBezTo>
                <a:cubicBezTo>
                  <a:pt x="1218060" y="903873"/>
                  <a:pt x="928285" y="910741"/>
                  <a:pt x="685800" y="914400"/>
                </a:cubicBezTo>
                <a:cubicBezTo>
                  <a:pt x="443315" y="918059"/>
                  <a:pt x="330473" y="898157"/>
                  <a:pt x="0" y="914400"/>
                </a:cubicBezTo>
                <a:cubicBezTo>
                  <a:pt x="19884" y="690695"/>
                  <a:pt x="-6203" y="683875"/>
                  <a:pt x="0" y="457200"/>
                </a:cubicBezTo>
                <a:cubicBezTo>
                  <a:pt x="6203" y="230525"/>
                  <a:pt x="-9986" y="205678"/>
                  <a:pt x="0" y="0"/>
                </a:cubicBezTo>
                <a:close/>
              </a:path>
            </a:pathLst>
          </a:custGeom>
          <a:solidFill>
            <a:schemeClr val="accent1">
              <a:lumMod val="20000"/>
              <a:lumOff val="80000"/>
            </a:schemeClr>
          </a:solidFill>
          <a:ln>
            <a:solidFill>
              <a:schemeClr val="bg1"/>
            </a:solidFill>
            <a:extLst>
              <a:ext uri="{C807C97D-BFC1-408E-A445-0C87EB9F89A2}">
                <ask:lineSketchStyleProps xmlns:ask="http://schemas.microsoft.com/office/drawing/2018/sketchyshapes" sd="4125892615">
                  <a:prstGeom prst="rect">
                    <a:avLst/>
                  </a:prstGeom>
                  <ask:type>
                    <ask:lineSketchFreehand/>
                  </ask:type>
                </ask:lineSketchStyleProps>
              </a:ext>
            </a:extLst>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ط</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2" name="Rectangle 11">
            <a:extLst>
              <a:ext uri="{FF2B5EF4-FFF2-40B4-BE49-F238E27FC236}">
                <a16:creationId xmlns:a16="http://schemas.microsoft.com/office/drawing/2014/main" id="{2509480F-9B13-4458-B4E6-76F2A58D76A6}"/>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B7BC96A-F845-4EBC-99BE-A0F883D0F494}"/>
              </a:ext>
            </a:extLst>
          </p:cNvPr>
          <p:cNvSpPr txBox="1"/>
          <p:nvPr/>
        </p:nvSpPr>
        <p:spPr>
          <a:xfrm>
            <a:off x="533554" y="144230"/>
            <a:ext cx="1044234" cy="369332"/>
          </a:xfrm>
          <a:prstGeom prst="rect">
            <a:avLst/>
          </a:prstGeom>
          <a:noFill/>
          <a:ln w="19050">
            <a:noFill/>
          </a:ln>
        </p:spPr>
        <p:txBody>
          <a:bodyPr wrap="square" rtlCol="0">
            <a:spAutoFit/>
          </a:bodyPr>
          <a:lstStyle/>
          <a:p>
            <a:r>
              <a:rPr lang="ar-LB" sz="1800" dirty="0">
                <a:solidFill>
                  <a:srgbClr val="1F4E79"/>
                </a:solidFill>
                <a:latin typeface="+mn-lt"/>
                <a:ea typeface="+mn-ea"/>
                <a:cs typeface="+mn-cs"/>
              </a:rPr>
              <a:t>الْإِمْلاءُ</a:t>
            </a:r>
            <a:endParaRPr lang="ar-LB" dirty="0">
              <a:solidFill>
                <a:srgbClr val="1F4E79"/>
              </a:solidFill>
            </a:endParaRPr>
          </a:p>
        </p:txBody>
      </p:sp>
    </p:spTree>
    <p:custDataLst>
      <p:tags r:id="rId1"/>
    </p:custDataLst>
    <p:extLst>
      <p:ext uri="{BB962C8B-B14F-4D97-AF65-F5344CB8AC3E}">
        <p14:creationId xmlns:p14="http://schemas.microsoft.com/office/powerpoint/2010/main" val="1004647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1F3785-8DFC-4250-B5B7-69D5FF65BBCD}"/>
              </a:ext>
            </a:extLst>
          </p:cNvPr>
          <p:cNvSpPr>
            <a:spLocks noGrp="1"/>
          </p:cNvSpPr>
          <p:nvPr>
            <p:ph sz="quarter" idx="10"/>
          </p:nvPr>
        </p:nvSpPr>
        <p:spPr>
          <a:xfrm>
            <a:off x="0" y="758844"/>
            <a:ext cx="12192000" cy="640080"/>
          </a:xfrm>
        </p:spPr>
        <p:txBody>
          <a:bodyPr/>
          <a:lstStyle/>
          <a:p>
            <a:r>
              <a:rPr lang="ar-LB" dirty="0"/>
              <a:t>نُميِّزُ بَيْنَ الْحَرْفَيْنِ  الْمُتَقارِبَيْنِ لَفْظًا «ت» وَ«ط». </a:t>
            </a:r>
          </a:p>
        </p:txBody>
      </p:sp>
      <p:sp>
        <p:nvSpPr>
          <p:cNvPr id="3" name="Content Placeholder 2">
            <a:extLst>
              <a:ext uri="{FF2B5EF4-FFF2-40B4-BE49-F238E27FC236}">
                <a16:creationId xmlns:a16="http://schemas.microsoft.com/office/drawing/2014/main" id="{E37526D9-F5BA-457B-B441-1DCFBE7650B4}"/>
              </a:ext>
            </a:extLst>
          </p:cNvPr>
          <p:cNvSpPr>
            <a:spLocks noGrp="1"/>
          </p:cNvSpPr>
          <p:nvPr>
            <p:ph sz="quarter" idx="11"/>
          </p:nvPr>
        </p:nvSpPr>
        <p:spPr>
          <a:xfrm>
            <a:off x="0" y="1398924"/>
            <a:ext cx="12192000" cy="640080"/>
          </a:xfrm>
        </p:spPr>
        <p:txBody>
          <a:bodyPr/>
          <a:lstStyle/>
          <a:p>
            <a:r>
              <a:rPr lang="ar-LB" dirty="0">
                <a:solidFill>
                  <a:schemeClr val="tx1">
                    <a:lumMod val="65000"/>
                    <a:lumOff val="35000"/>
                  </a:schemeClr>
                </a:solidFill>
              </a:rPr>
              <a:t>لِنُفَكِّرْ مَعًا</a:t>
            </a:r>
          </a:p>
        </p:txBody>
      </p:sp>
      <p:sp>
        <p:nvSpPr>
          <p:cNvPr id="9" name="Rounded Rectangle 4">
            <a:extLst>
              <a:ext uri="{FF2B5EF4-FFF2-40B4-BE49-F238E27FC236}">
                <a16:creationId xmlns:a16="http://schemas.microsoft.com/office/drawing/2014/main" id="{31429B0A-C9B0-42B3-9D5C-46DC37F580C0}"/>
              </a:ext>
            </a:extLst>
          </p:cNvPr>
          <p:cNvSpPr txBox="1"/>
          <p:nvPr/>
        </p:nvSpPr>
        <p:spPr>
          <a:xfrm>
            <a:off x="3927791" y="2371715"/>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solidFill>
                  <a:schemeClr val="tx1">
                    <a:lumMod val="65000"/>
                    <a:lumOff val="35000"/>
                  </a:schemeClr>
                </a:solidFill>
              </a:rPr>
              <a:t>طَ</a:t>
            </a:r>
            <a:endParaRPr lang="en-US" dirty="0"/>
          </a:p>
        </p:txBody>
      </p:sp>
      <p:sp>
        <p:nvSpPr>
          <p:cNvPr id="10" name="Rounded Rectangle 4">
            <a:extLst>
              <a:ext uri="{FF2B5EF4-FFF2-40B4-BE49-F238E27FC236}">
                <a16:creationId xmlns:a16="http://schemas.microsoft.com/office/drawing/2014/main" id="{CA9F443E-09E0-4013-830B-623F35B212AE}"/>
              </a:ext>
            </a:extLst>
          </p:cNvPr>
          <p:cNvSpPr txBox="1"/>
          <p:nvPr/>
        </p:nvSpPr>
        <p:spPr>
          <a:xfrm>
            <a:off x="9927589" y="2357427"/>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a:solidFill>
                  <a:schemeClr val="tx1">
                    <a:lumMod val="65000"/>
                    <a:lumOff val="35000"/>
                  </a:schemeClr>
                </a:solidFill>
              </a:rPr>
              <a:t>تَ</a:t>
            </a:r>
            <a:endParaRPr lang="en-US" dirty="0">
              <a:solidFill>
                <a:schemeClr val="tx1">
                  <a:lumMod val="65000"/>
                  <a:lumOff val="35000"/>
                </a:schemeClr>
              </a:solidFill>
            </a:endParaRPr>
          </a:p>
        </p:txBody>
      </p:sp>
      <p:sp>
        <p:nvSpPr>
          <p:cNvPr id="11" name="Rounded Rectangle 4">
            <a:extLst>
              <a:ext uri="{FF2B5EF4-FFF2-40B4-BE49-F238E27FC236}">
                <a16:creationId xmlns:a16="http://schemas.microsoft.com/office/drawing/2014/main" id="{5797BD41-CC2E-4365-A2A1-5DEDBEA00F7E}"/>
              </a:ext>
            </a:extLst>
          </p:cNvPr>
          <p:cNvSpPr txBox="1"/>
          <p:nvPr/>
        </p:nvSpPr>
        <p:spPr>
          <a:xfrm>
            <a:off x="8272939" y="2357427"/>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solidFill>
                  <a:schemeClr val="tx1">
                    <a:lumMod val="65000"/>
                    <a:lumOff val="35000"/>
                  </a:schemeClr>
                </a:solidFill>
              </a:rPr>
              <a:t>تُ</a:t>
            </a:r>
            <a:endParaRPr lang="en-US" dirty="0"/>
          </a:p>
        </p:txBody>
      </p:sp>
      <p:sp>
        <p:nvSpPr>
          <p:cNvPr id="12" name="Rounded Rectangle 4">
            <a:extLst>
              <a:ext uri="{FF2B5EF4-FFF2-40B4-BE49-F238E27FC236}">
                <a16:creationId xmlns:a16="http://schemas.microsoft.com/office/drawing/2014/main" id="{5C62270E-927D-4396-B41D-5A365E4563ED}"/>
              </a:ext>
            </a:extLst>
          </p:cNvPr>
          <p:cNvSpPr txBox="1"/>
          <p:nvPr/>
        </p:nvSpPr>
        <p:spPr>
          <a:xfrm>
            <a:off x="6618289" y="2357427"/>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solidFill>
                  <a:schemeClr val="tx1">
                    <a:lumMod val="65000"/>
                    <a:lumOff val="35000"/>
                  </a:schemeClr>
                </a:solidFill>
              </a:rPr>
              <a:t>تِ</a:t>
            </a:r>
            <a:endParaRPr lang="en-US" dirty="0"/>
          </a:p>
        </p:txBody>
      </p:sp>
      <p:sp>
        <p:nvSpPr>
          <p:cNvPr id="13" name="Rounded Rectangle 4">
            <a:extLst>
              <a:ext uri="{FF2B5EF4-FFF2-40B4-BE49-F238E27FC236}">
                <a16:creationId xmlns:a16="http://schemas.microsoft.com/office/drawing/2014/main" id="{456F2AC4-478A-497B-8965-B0E1A495D151}"/>
              </a:ext>
            </a:extLst>
          </p:cNvPr>
          <p:cNvSpPr txBox="1"/>
          <p:nvPr/>
        </p:nvSpPr>
        <p:spPr>
          <a:xfrm>
            <a:off x="618491" y="2371715"/>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solidFill>
                  <a:schemeClr val="tx1">
                    <a:lumMod val="65000"/>
                    <a:lumOff val="35000"/>
                  </a:schemeClr>
                </a:solidFill>
              </a:rPr>
              <a:t>طِ</a:t>
            </a:r>
            <a:endParaRPr lang="en-US" dirty="0"/>
          </a:p>
        </p:txBody>
      </p:sp>
      <p:sp>
        <p:nvSpPr>
          <p:cNvPr id="14" name="Rounded Rectangle 4">
            <a:extLst>
              <a:ext uri="{FF2B5EF4-FFF2-40B4-BE49-F238E27FC236}">
                <a16:creationId xmlns:a16="http://schemas.microsoft.com/office/drawing/2014/main" id="{A0E2B3C0-B216-4B8B-A8C2-2DCA2C14BB57}"/>
              </a:ext>
            </a:extLst>
          </p:cNvPr>
          <p:cNvSpPr txBox="1"/>
          <p:nvPr/>
        </p:nvSpPr>
        <p:spPr>
          <a:xfrm>
            <a:off x="2273141" y="2371715"/>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solidFill>
                  <a:schemeClr val="tx1">
                    <a:lumMod val="65000"/>
                    <a:lumOff val="35000"/>
                  </a:schemeClr>
                </a:solidFill>
              </a:rPr>
              <a:t>طُ</a:t>
            </a:r>
            <a:endParaRPr lang="en-US" dirty="0"/>
          </a:p>
        </p:txBody>
      </p:sp>
      <p:sp>
        <p:nvSpPr>
          <p:cNvPr id="15" name="Rounded Rectangle 4">
            <a:extLst>
              <a:ext uri="{FF2B5EF4-FFF2-40B4-BE49-F238E27FC236}">
                <a16:creationId xmlns:a16="http://schemas.microsoft.com/office/drawing/2014/main" id="{3DEE2CB2-12B9-4942-A0A8-076B4EEEC4C5}"/>
              </a:ext>
            </a:extLst>
          </p:cNvPr>
          <p:cNvSpPr txBox="1"/>
          <p:nvPr/>
        </p:nvSpPr>
        <p:spPr>
          <a:xfrm>
            <a:off x="9926793"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sz="4000" b="0">
                <a:solidFill>
                  <a:schemeClr val="tx1">
                    <a:lumMod val="65000"/>
                    <a:lumOff val="35000"/>
                  </a:schemeClr>
                </a:solidFill>
              </a:rPr>
              <a:t>تَمْرٌ</a:t>
            </a:r>
            <a:endParaRPr lang="en-US" sz="4000" dirty="0">
              <a:solidFill>
                <a:schemeClr val="tx1">
                  <a:lumMod val="65000"/>
                  <a:lumOff val="35000"/>
                </a:schemeClr>
              </a:solidFill>
            </a:endParaRPr>
          </a:p>
        </p:txBody>
      </p:sp>
      <p:sp>
        <p:nvSpPr>
          <p:cNvPr id="16" name="Rounded Rectangle 4">
            <a:extLst>
              <a:ext uri="{FF2B5EF4-FFF2-40B4-BE49-F238E27FC236}">
                <a16:creationId xmlns:a16="http://schemas.microsoft.com/office/drawing/2014/main" id="{3DF47439-EE44-4A8F-9DB6-D5C305F2ADA7}"/>
              </a:ext>
            </a:extLst>
          </p:cNvPr>
          <p:cNvSpPr txBox="1"/>
          <p:nvPr/>
        </p:nvSpPr>
        <p:spPr>
          <a:xfrm>
            <a:off x="8272939"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a:solidFill>
                  <a:schemeClr val="tx1">
                    <a:lumMod val="65000"/>
                    <a:lumOff val="35000"/>
                  </a:schemeClr>
                </a:solidFill>
              </a:rPr>
              <a:t>تُفّاحٌ</a:t>
            </a:r>
            <a:endParaRPr lang="en-US" sz="4000" dirty="0"/>
          </a:p>
        </p:txBody>
      </p:sp>
      <p:sp>
        <p:nvSpPr>
          <p:cNvPr id="17" name="Rounded Rectangle 4">
            <a:extLst>
              <a:ext uri="{FF2B5EF4-FFF2-40B4-BE49-F238E27FC236}">
                <a16:creationId xmlns:a16="http://schemas.microsoft.com/office/drawing/2014/main" id="{AB5B4605-113E-4EDE-86B4-741C8B5C59E8}"/>
              </a:ext>
            </a:extLst>
          </p:cNvPr>
          <p:cNvSpPr txBox="1"/>
          <p:nvPr/>
        </p:nvSpPr>
        <p:spPr>
          <a:xfrm>
            <a:off x="6618289"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b="0">
                <a:solidFill>
                  <a:schemeClr val="tx1">
                    <a:lumMod val="65000"/>
                    <a:lumOff val="35000"/>
                  </a:schemeClr>
                </a:solidFill>
              </a:rPr>
              <a:t>تِمْساحٌ</a:t>
            </a:r>
            <a:endParaRPr lang="en-US" sz="4000" dirty="0"/>
          </a:p>
        </p:txBody>
      </p:sp>
      <p:sp>
        <p:nvSpPr>
          <p:cNvPr id="18" name="Rounded Rectangle 4">
            <a:extLst>
              <a:ext uri="{FF2B5EF4-FFF2-40B4-BE49-F238E27FC236}">
                <a16:creationId xmlns:a16="http://schemas.microsoft.com/office/drawing/2014/main" id="{CA7EAF82-AA76-4952-AA62-8DA698E65595}"/>
              </a:ext>
            </a:extLst>
          </p:cNvPr>
          <p:cNvSpPr txBox="1"/>
          <p:nvPr/>
        </p:nvSpPr>
        <p:spPr>
          <a:xfrm>
            <a:off x="3919061"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r>
              <a:rPr lang="ar-LB" sz="4000" b="0">
                <a:solidFill>
                  <a:schemeClr val="tx1">
                    <a:lumMod val="65000"/>
                    <a:lumOff val="35000"/>
                  </a:schemeClr>
                </a:solidFill>
              </a:rPr>
              <a:t>طَبْلٌ</a:t>
            </a:r>
            <a:endParaRPr lang="en-US" sz="4000" b="0" dirty="0">
              <a:solidFill>
                <a:schemeClr val="tx1">
                  <a:lumMod val="65000"/>
                  <a:lumOff val="35000"/>
                </a:schemeClr>
              </a:solidFill>
            </a:endParaRPr>
          </a:p>
        </p:txBody>
      </p:sp>
      <p:sp>
        <p:nvSpPr>
          <p:cNvPr id="19" name="Rounded Rectangle 4">
            <a:extLst>
              <a:ext uri="{FF2B5EF4-FFF2-40B4-BE49-F238E27FC236}">
                <a16:creationId xmlns:a16="http://schemas.microsoft.com/office/drawing/2014/main" id="{16794B7A-F515-4614-8C16-A0DFBEC20474}"/>
              </a:ext>
            </a:extLst>
          </p:cNvPr>
          <p:cNvSpPr txBox="1"/>
          <p:nvPr/>
        </p:nvSpPr>
        <p:spPr>
          <a:xfrm>
            <a:off x="2264411"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b="0">
                <a:solidFill>
                  <a:schemeClr val="tx1">
                    <a:lumMod val="65000"/>
                    <a:lumOff val="35000"/>
                  </a:schemeClr>
                </a:solidFill>
              </a:rPr>
              <a:t>طُيورٌ</a:t>
            </a:r>
            <a:endParaRPr lang="en-US" sz="4000" dirty="0"/>
          </a:p>
        </p:txBody>
      </p:sp>
      <p:sp>
        <p:nvSpPr>
          <p:cNvPr id="20" name="Rounded Rectangle 4">
            <a:extLst>
              <a:ext uri="{FF2B5EF4-FFF2-40B4-BE49-F238E27FC236}">
                <a16:creationId xmlns:a16="http://schemas.microsoft.com/office/drawing/2014/main" id="{D72B5319-374D-4E34-AFC5-E0192DC16A22}"/>
              </a:ext>
            </a:extLst>
          </p:cNvPr>
          <p:cNvSpPr txBox="1"/>
          <p:nvPr/>
        </p:nvSpPr>
        <p:spPr>
          <a:xfrm>
            <a:off x="609761"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b="0">
                <a:solidFill>
                  <a:schemeClr val="tx1">
                    <a:lumMod val="65000"/>
                    <a:lumOff val="35000"/>
                  </a:schemeClr>
                </a:solidFill>
              </a:rPr>
              <a:t>طِفْلٌ</a:t>
            </a:r>
            <a:endParaRPr lang="en-US" sz="4000" dirty="0"/>
          </a:p>
        </p:txBody>
      </p:sp>
      <p:sp>
        <p:nvSpPr>
          <p:cNvPr id="21" name="Rounded Rectangle 4">
            <a:extLst>
              <a:ext uri="{FF2B5EF4-FFF2-40B4-BE49-F238E27FC236}">
                <a16:creationId xmlns:a16="http://schemas.microsoft.com/office/drawing/2014/main" id="{535A158E-DA06-42D7-B392-2F2A62117275}"/>
              </a:ext>
            </a:extLst>
          </p:cNvPr>
          <p:cNvSpPr txBox="1"/>
          <p:nvPr/>
        </p:nvSpPr>
        <p:spPr>
          <a:xfrm>
            <a:off x="9927589"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4000" dirty="0">
              <a:solidFill>
                <a:schemeClr val="tx1">
                  <a:lumMod val="65000"/>
                  <a:lumOff val="35000"/>
                </a:schemeClr>
              </a:solidFill>
            </a:endParaRPr>
          </a:p>
        </p:txBody>
      </p:sp>
      <p:sp>
        <p:nvSpPr>
          <p:cNvPr id="22" name="Rounded Rectangle 4">
            <a:extLst>
              <a:ext uri="{FF2B5EF4-FFF2-40B4-BE49-F238E27FC236}">
                <a16:creationId xmlns:a16="http://schemas.microsoft.com/office/drawing/2014/main" id="{FEAB44E9-9243-4D35-9915-794FDCB4FD4D}"/>
              </a:ext>
            </a:extLst>
          </p:cNvPr>
          <p:cNvSpPr txBox="1"/>
          <p:nvPr/>
        </p:nvSpPr>
        <p:spPr>
          <a:xfrm>
            <a:off x="8272939"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sp>
        <p:nvSpPr>
          <p:cNvPr id="23" name="Rounded Rectangle 4">
            <a:extLst>
              <a:ext uri="{FF2B5EF4-FFF2-40B4-BE49-F238E27FC236}">
                <a16:creationId xmlns:a16="http://schemas.microsoft.com/office/drawing/2014/main" id="{1E31F934-E798-4903-9796-F84EBB089934}"/>
              </a:ext>
            </a:extLst>
          </p:cNvPr>
          <p:cNvSpPr txBox="1"/>
          <p:nvPr/>
        </p:nvSpPr>
        <p:spPr>
          <a:xfrm>
            <a:off x="6618289"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sp>
        <p:nvSpPr>
          <p:cNvPr id="24" name="Rounded Rectangle 4">
            <a:extLst>
              <a:ext uri="{FF2B5EF4-FFF2-40B4-BE49-F238E27FC236}">
                <a16:creationId xmlns:a16="http://schemas.microsoft.com/office/drawing/2014/main" id="{9A91C850-EE68-4946-8264-C8DD06346BDD}"/>
              </a:ext>
            </a:extLst>
          </p:cNvPr>
          <p:cNvSpPr txBox="1"/>
          <p:nvPr/>
        </p:nvSpPr>
        <p:spPr>
          <a:xfrm>
            <a:off x="3919061"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n-US" sz="4000" b="0" dirty="0">
              <a:solidFill>
                <a:schemeClr val="tx1">
                  <a:lumMod val="65000"/>
                  <a:lumOff val="35000"/>
                </a:schemeClr>
              </a:solidFill>
            </a:endParaRPr>
          </a:p>
        </p:txBody>
      </p:sp>
      <p:sp>
        <p:nvSpPr>
          <p:cNvPr id="25" name="Rounded Rectangle 4">
            <a:extLst>
              <a:ext uri="{FF2B5EF4-FFF2-40B4-BE49-F238E27FC236}">
                <a16:creationId xmlns:a16="http://schemas.microsoft.com/office/drawing/2014/main" id="{AE4DC765-4BDD-4429-85B4-901D2B955D25}"/>
              </a:ext>
            </a:extLst>
          </p:cNvPr>
          <p:cNvSpPr txBox="1"/>
          <p:nvPr/>
        </p:nvSpPr>
        <p:spPr>
          <a:xfrm>
            <a:off x="2255681"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sp>
        <p:nvSpPr>
          <p:cNvPr id="26" name="Rounded Rectangle 4">
            <a:extLst>
              <a:ext uri="{FF2B5EF4-FFF2-40B4-BE49-F238E27FC236}">
                <a16:creationId xmlns:a16="http://schemas.microsoft.com/office/drawing/2014/main" id="{BC047B95-C730-43A7-88E3-6FA98E813D8B}"/>
              </a:ext>
            </a:extLst>
          </p:cNvPr>
          <p:cNvSpPr txBox="1"/>
          <p:nvPr/>
        </p:nvSpPr>
        <p:spPr>
          <a:xfrm>
            <a:off x="601031"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pic>
        <p:nvPicPr>
          <p:cNvPr id="27" name="Picture 4">
            <a:extLst>
              <a:ext uri="{FF2B5EF4-FFF2-40B4-BE49-F238E27FC236}">
                <a16:creationId xmlns:a16="http://schemas.microsoft.com/office/drawing/2014/main" id="{C067CA9E-4D5D-4F22-8E93-BB8004AF472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3139" r="3139"/>
          <a:stretch/>
        </p:blipFill>
        <p:spPr bwMode="auto">
          <a:xfrm>
            <a:off x="10011911" y="4336341"/>
            <a:ext cx="1463693" cy="1481328"/>
          </a:xfrm>
          <a:prstGeom prst="rect">
            <a:avLst/>
          </a:prstGeom>
          <a:noFill/>
          <a:extLst>
            <a:ext uri="{909E8E84-426E-40DD-AFC4-6F175D3DCCD1}">
              <a14:hiddenFill xmlns:a14="http://schemas.microsoft.com/office/drawing/2010/main">
                <a:solidFill>
                  <a:srgbClr val="FFFFFF"/>
                </a:solidFill>
              </a14:hiddenFill>
            </a:ext>
          </a:extLst>
        </p:spPr>
      </p:pic>
      <p:pic>
        <p:nvPicPr>
          <p:cNvPr id="28" name="Graphic 27">
            <a:extLst>
              <a:ext uri="{FF2B5EF4-FFF2-40B4-BE49-F238E27FC236}">
                <a16:creationId xmlns:a16="http://schemas.microsoft.com/office/drawing/2014/main" id="{A3FB20B9-C313-47E5-BD3A-97914ED0970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322043" y="4336341"/>
            <a:ext cx="1561770" cy="1481328"/>
          </a:xfrm>
          <a:prstGeom prst="rect">
            <a:avLst/>
          </a:prstGeom>
        </p:spPr>
      </p:pic>
      <p:pic>
        <p:nvPicPr>
          <p:cNvPr id="29" name="Graphic 28">
            <a:extLst>
              <a:ext uri="{FF2B5EF4-FFF2-40B4-BE49-F238E27FC236}">
                <a16:creationId xmlns:a16="http://schemas.microsoft.com/office/drawing/2014/main" id="{EBB2B79F-1824-4386-A28D-18D4330F7219}"/>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6632182" y="4336341"/>
            <a:ext cx="1561752" cy="1481328"/>
          </a:xfrm>
          <a:prstGeom prst="rect">
            <a:avLst/>
          </a:prstGeom>
        </p:spPr>
      </p:pic>
      <p:pic>
        <p:nvPicPr>
          <p:cNvPr id="30" name="Graphic 29">
            <a:extLst>
              <a:ext uri="{FF2B5EF4-FFF2-40B4-BE49-F238E27FC236}">
                <a16:creationId xmlns:a16="http://schemas.microsoft.com/office/drawing/2014/main" id="{68380107-EEEC-40BC-B252-C41B179FE4E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3970847" y="4340956"/>
            <a:ext cx="1559808" cy="1481328"/>
          </a:xfrm>
          <a:prstGeom prst="rect">
            <a:avLst/>
          </a:prstGeom>
        </p:spPr>
      </p:pic>
      <p:pic>
        <p:nvPicPr>
          <p:cNvPr id="31" name="Graphic 30">
            <a:extLst>
              <a:ext uri="{FF2B5EF4-FFF2-40B4-BE49-F238E27FC236}">
                <a16:creationId xmlns:a16="http://schemas.microsoft.com/office/drawing/2014/main" id="{245A830E-D945-411D-ACAB-19BC0DFD11CD}"/>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2291258" y="4340956"/>
            <a:ext cx="1563717" cy="1484279"/>
          </a:xfrm>
          <a:prstGeom prst="rect">
            <a:avLst/>
          </a:prstGeom>
        </p:spPr>
      </p:pic>
      <p:pic>
        <p:nvPicPr>
          <p:cNvPr id="32" name="Graphic 31">
            <a:extLst>
              <a:ext uri="{FF2B5EF4-FFF2-40B4-BE49-F238E27FC236}">
                <a16:creationId xmlns:a16="http://schemas.microsoft.com/office/drawing/2014/main" id="{7CAF1F7D-33FF-4765-9F0B-D166B175421B}"/>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618491" y="4340956"/>
            <a:ext cx="1563717" cy="1483191"/>
          </a:xfrm>
          <a:prstGeom prst="rect">
            <a:avLst/>
          </a:prstGeom>
        </p:spPr>
      </p:pic>
    </p:spTree>
    <p:custDataLst>
      <p:tags r:id="rId1"/>
    </p:custDataLst>
    <p:extLst>
      <p:ext uri="{BB962C8B-B14F-4D97-AF65-F5344CB8AC3E}">
        <p14:creationId xmlns:p14="http://schemas.microsoft.com/office/powerpoint/2010/main" val="195985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50"/>
                                        <p:tgtEl>
                                          <p:spTgt spid="15"/>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250"/>
                                        <p:tgtEl>
                                          <p:spTgt spid="21"/>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25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50"/>
                                        <p:tgtEl>
                                          <p:spTgt spid="11"/>
                                        </p:tgtEl>
                                      </p:cBhvr>
                                    </p:animEffect>
                                  </p:childTnLst>
                                </p:cTn>
                              </p:par>
                            </p:childTnLst>
                          </p:cTn>
                        </p:par>
                        <p:par>
                          <p:cTn id="25" fill="hold">
                            <p:stCondLst>
                              <p:cond delay="25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50"/>
                                        <p:tgtEl>
                                          <p:spTgt spid="16"/>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250"/>
                                        <p:tgtEl>
                                          <p:spTgt spid="22"/>
                                        </p:tgtEl>
                                      </p:cBhvr>
                                    </p:animEffect>
                                  </p:childTnLst>
                                </p:cTn>
                              </p:par>
                            </p:childTnLst>
                          </p:cTn>
                        </p:par>
                        <p:par>
                          <p:cTn id="33" fill="hold">
                            <p:stCondLst>
                              <p:cond delay="750"/>
                            </p:stCondLst>
                            <p:childTnLst>
                              <p:par>
                                <p:cTn id="34" presetID="10" presetClass="entr" presetSubtype="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25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childTnLst>
                                </p:cTn>
                              </p:par>
                            </p:childTnLst>
                          </p:cTn>
                        </p:par>
                        <p:par>
                          <p:cTn id="42" fill="hold">
                            <p:stCondLst>
                              <p:cond delay="25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50"/>
                                        <p:tgtEl>
                                          <p:spTgt spid="17"/>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250"/>
                                        <p:tgtEl>
                                          <p:spTgt spid="23"/>
                                        </p:tgtEl>
                                      </p:cBhvr>
                                    </p:animEffect>
                                  </p:childTnLst>
                                </p:cTn>
                              </p:par>
                            </p:childTnLst>
                          </p:cTn>
                        </p:par>
                        <p:par>
                          <p:cTn id="50" fill="hold">
                            <p:stCondLst>
                              <p:cond delay="750"/>
                            </p:stCondLst>
                            <p:childTnLst>
                              <p:par>
                                <p:cTn id="51" presetID="10" presetClass="entr" presetSubtype="0"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250"/>
                                        <p:tgtEl>
                                          <p:spTgt spid="2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250"/>
                                        <p:tgtEl>
                                          <p:spTgt spid="9"/>
                                        </p:tgtEl>
                                      </p:cBhvr>
                                    </p:animEffect>
                                  </p:childTnLst>
                                </p:cTn>
                              </p:par>
                            </p:childTnLst>
                          </p:cTn>
                        </p:par>
                        <p:par>
                          <p:cTn id="59" fill="hold">
                            <p:stCondLst>
                              <p:cond delay="250"/>
                            </p:stCondLst>
                            <p:childTnLst>
                              <p:par>
                                <p:cTn id="60" presetID="10"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250"/>
                                        <p:tgtEl>
                                          <p:spTgt spid="18"/>
                                        </p:tgtEl>
                                      </p:cBhvr>
                                    </p:animEffec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250"/>
                                        <p:tgtEl>
                                          <p:spTgt spid="24"/>
                                        </p:tgtEl>
                                      </p:cBhvr>
                                    </p:animEffect>
                                  </p:childTnLst>
                                </p:cTn>
                              </p:par>
                            </p:childTnLst>
                          </p:cTn>
                        </p:par>
                        <p:par>
                          <p:cTn id="67" fill="hold">
                            <p:stCondLst>
                              <p:cond delay="750"/>
                            </p:stCondLst>
                            <p:childTnLst>
                              <p:par>
                                <p:cTn id="68" presetID="10" presetClass="entr" presetSubtype="0" fill="hold"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250"/>
                                        <p:tgtEl>
                                          <p:spTgt spid="30"/>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250"/>
                                        <p:tgtEl>
                                          <p:spTgt spid="14"/>
                                        </p:tgtEl>
                                      </p:cBhvr>
                                    </p:animEffect>
                                  </p:childTnLst>
                                </p:cTn>
                              </p:par>
                            </p:childTnLst>
                          </p:cTn>
                        </p:par>
                        <p:par>
                          <p:cTn id="76" fill="hold">
                            <p:stCondLst>
                              <p:cond delay="250"/>
                            </p:stCondLst>
                            <p:childTnLst>
                              <p:par>
                                <p:cTn id="77" presetID="10"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250"/>
                                        <p:tgtEl>
                                          <p:spTgt spid="19"/>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250"/>
                                        <p:tgtEl>
                                          <p:spTgt spid="25"/>
                                        </p:tgtEl>
                                      </p:cBhvr>
                                    </p:animEffect>
                                  </p:childTnLst>
                                </p:cTn>
                              </p:par>
                            </p:childTnLst>
                          </p:cTn>
                        </p:par>
                        <p:par>
                          <p:cTn id="84" fill="hold">
                            <p:stCondLst>
                              <p:cond delay="750"/>
                            </p:stCondLst>
                            <p:childTnLst>
                              <p:par>
                                <p:cTn id="85" presetID="10" presetClass="entr" presetSubtype="0"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250"/>
                                        <p:tgtEl>
                                          <p:spTgt spid="3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250"/>
                                        <p:tgtEl>
                                          <p:spTgt spid="13"/>
                                        </p:tgtEl>
                                      </p:cBhvr>
                                    </p:animEffect>
                                  </p:childTnLst>
                                </p:cTn>
                              </p:par>
                            </p:childTnLst>
                          </p:cTn>
                        </p:par>
                        <p:par>
                          <p:cTn id="93" fill="hold">
                            <p:stCondLst>
                              <p:cond delay="250"/>
                            </p:stCondLst>
                            <p:childTnLst>
                              <p:par>
                                <p:cTn id="94" presetID="10"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250"/>
                                        <p:tgtEl>
                                          <p:spTgt spid="20"/>
                                        </p:tgtEl>
                                      </p:cBhvr>
                                    </p:animEffect>
                                  </p:childTnLst>
                                </p:cTn>
                              </p:par>
                            </p:childTnLst>
                          </p:cTn>
                        </p:par>
                        <p:par>
                          <p:cTn id="97" fill="hold">
                            <p:stCondLst>
                              <p:cond delay="500"/>
                            </p:stCondLst>
                            <p:childTnLst>
                              <p:par>
                                <p:cTn id="98" presetID="10" presetClass="entr" presetSubtype="0"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250"/>
                                        <p:tgtEl>
                                          <p:spTgt spid="26"/>
                                        </p:tgtEl>
                                      </p:cBhvr>
                                    </p:animEffect>
                                  </p:childTnLst>
                                </p:cTn>
                              </p:par>
                            </p:childTnLst>
                          </p:cTn>
                        </p:par>
                        <p:par>
                          <p:cTn id="101" fill="hold">
                            <p:stCondLst>
                              <p:cond delay="750"/>
                            </p:stCondLst>
                            <p:childTnLst>
                              <p:par>
                                <p:cTn id="102" presetID="10" presetClass="entr" presetSubtype="0" fill="hold"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fade">
                                      <p:cBhvr>
                                        <p:cTn id="104"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1F3785-8DFC-4250-B5B7-69D5FF65BBCD}"/>
              </a:ext>
            </a:extLst>
          </p:cNvPr>
          <p:cNvSpPr>
            <a:spLocks noGrp="1"/>
          </p:cNvSpPr>
          <p:nvPr>
            <p:ph sz="quarter" idx="10"/>
          </p:nvPr>
        </p:nvSpPr>
        <p:spPr>
          <a:xfrm>
            <a:off x="0" y="758844"/>
            <a:ext cx="12192000" cy="640080"/>
          </a:xfrm>
        </p:spPr>
        <p:txBody>
          <a:bodyPr/>
          <a:lstStyle/>
          <a:p>
            <a:r>
              <a:rPr lang="ar-LB" dirty="0"/>
              <a:t>لِنُفَكِّرْ مَعًا: </a:t>
            </a:r>
          </a:p>
        </p:txBody>
      </p:sp>
      <p:sp>
        <p:nvSpPr>
          <p:cNvPr id="9" name="Rounded Rectangle 4">
            <a:extLst>
              <a:ext uri="{FF2B5EF4-FFF2-40B4-BE49-F238E27FC236}">
                <a16:creationId xmlns:a16="http://schemas.microsoft.com/office/drawing/2014/main" id="{31429B0A-C9B0-42B3-9D5C-46DC37F580C0}"/>
              </a:ext>
            </a:extLst>
          </p:cNvPr>
          <p:cNvSpPr txBox="1"/>
          <p:nvPr/>
        </p:nvSpPr>
        <p:spPr>
          <a:xfrm>
            <a:off x="3927791" y="2371715"/>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t>طا</a:t>
            </a:r>
            <a:endParaRPr lang="en-US" dirty="0"/>
          </a:p>
        </p:txBody>
      </p:sp>
      <p:sp>
        <p:nvSpPr>
          <p:cNvPr id="10" name="Rounded Rectangle 4">
            <a:extLst>
              <a:ext uri="{FF2B5EF4-FFF2-40B4-BE49-F238E27FC236}">
                <a16:creationId xmlns:a16="http://schemas.microsoft.com/office/drawing/2014/main" id="{CA9F443E-09E0-4013-830B-623F35B212AE}"/>
              </a:ext>
            </a:extLst>
          </p:cNvPr>
          <p:cNvSpPr txBox="1"/>
          <p:nvPr/>
        </p:nvSpPr>
        <p:spPr>
          <a:xfrm>
            <a:off x="9927589" y="2357427"/>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defTabSz="914400">
              <a:lnSpc>
                <a:spcPct val="100000"/>
              </a:lnSpc>
              <a:spcBef>
                <a:spcPts val="0"/>
              </a:spcBef>
              <a:spcAft>
                <a:spcPts val="0"/>
              </a:spcAft>
              <a:defRPr/>
            </a:pPr>
            <a:r>
              <a:rPr lang="ar-LB"/>
              <a:t>تا</a:t>
            </a:r>
            <a:endParaRPr lang="en-US" dirty="0">
              <a:solidFill>
                <a:schemeClr val="tx1">
                  <a:lumMod val="65000"/>
                  <a:lumOff val="35000"/>
                </a:schemeClr>
              </a:solidFill>
            </a:endParaRPr>
          </a:p>
        </p:txBody>
      </p:sp>
      <p:sp>
        <p:nvSpPr>
          <p:cNvPr id="11" name="Rounded Rectangle 4">
            <a:extLst>
              <a:ext uri="{FF2B5EF4-FFF2-40B4-BE49-F238E27FC236}">
                <a16:creationId xmlns:a16="http://schemas.microsoft.com/office/drawing/2014/main" id="{5797BD41-CC2E-4365-A2A1-5DEDBEA00F7E}"/>
              </a:ext>
            </a:extLst>
          </p:cNvPr>
          <p:cNvSpPr txBox="1"/>
          <p:nvPr/>
        </p:nvSpPr>
        <p:spPr>
          <a:xfrm>
            <a:off x="8272939" y="2357427"/>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t>تو</a:t>
            </a:r>
            <a:endParaRPr lang="en-US" dirty="0"/>
          </a:p>
        </p:txBody>
      </p:sp>
      <p:sp>
        <p:nvSpPr>
          <p:cNvPr id="12" name="Rounded Rectangle 4">
            <a:extLst>
              <a:ext uri="{FF2B5EF4-FFF2-40B4-BE49-F238E27FC236}">
                <a16:creationId xmlns:a16="http://schemas.microsoft.com/office/drawing/2014/main" id="{5C62270E-927D-4396-B41D-5A365E4563ED}"/>
              </a:ext>
            </a:extLst>
          </p:cNvPr>
          <p:cNvSpPr txBox="1"/>
          <p:nvPr/>
        </p:nvSpPr>
        <p:spPr>
          <a:xfrm>
            <a:off x="6618289" y="2357427"/>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t>تي</a:t>
            </a:r>
            <a:endParaRPr lang="en-US" dirty="0"/>
          </a:p>
        </p:txBody>
      </p:sp>
      <p:sp>
        <p:nvSpPr>
          <p:cNvPr id="13" name="Rounded Rectangle 4">
            <a:extLst>
              <a:ext uri="{FF2B5EF4-FFF2-40B4-BE49-F238E27FC236}">
                <a16:creationId xmlns:a16="http://schemas.microsoft.com/office/drawing/2014/main" id="{456F2AC4-478A-497B-8965-B0E1A495D151}"/>
              </a:ext>
            </a:extLst>
          </p:cNvPr>
          <p:cNvSpPr txBox="1"/>
          <p:nvPr/>
        </p:nvSpPr>
        <p:spPr>
          <a:xfrm>
            <a:off x="618491" y="2371715"/>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طي</a:t>
            </a:r>
            <a:endParaRPr lang="en-US" dirty="0"/>
          </a:p>
        </p:txBody>
      </p:sp>
      <p:sp>
        <p:nvSpPr>
          <p:cNvPr id="14" name="Rounded Rectangle 4">
            <a:extLst>
              <a:ext uri="{FF2B5EF4-FFF2-40B4-BE49-F238E27FC236}">
                <a16:creationId xmlns:a16="http://schemas.microsoft.com/office/drawing/2014/main" id="{A0E2B3C0-B216-4B8B-A8C2-2DCA2C14BB57}"/>
              </a:ext>
            </a:extLst>
          </p:cNvPr>
          <p:cNvSpPr txBox="1"/>
          <p:nvPr/>
        </p:nvSpPr>
        <p:spPr>
          <a:xfrm>
            <a:off x="2273141" y="2371715"/>
            <a:ext cx="1645920" cy="914400"/>
          </a:xfrm>
          <a:prstGeom prst="rect">
            <a:avLst/>
          </a:prstGeom>
          <a:solidFill>
            <a:schemeClr val="accent4">
              <a:lumMod val="20000"/>
              <a:lumOff val="80000"/>
            </a:schemeClr>
          </a:solid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t>طو</a:t>
            </a:r>
            <a:endParaRPr lang="en-US" dirty="0"/>
          </a:p>
        </p:txBody>
      </p:sp>
      <p:sp>
        <p:nvSpPr>
          <p:cNvPr id="15" name="Rounded Rectangle 4">
            <a:extLst>
              <a:ext uri="{FF2B5EF4-FFF2-40B4-BE49-F238E27FC236}">
                <a16:creationId xmlns:a16="http://schemas.microsoft.com/office/drawing/2014/main" id="{3DEE2CB2-12B9-4942-A0A8-076B4EEEC4C5}"/>
              </a:ext>
            </a:extLst>
          </p:cNvPr>
          <p:cNvSpPr txBox="1"/>
          <p:nvPr/>
        </p:nvSpPr>
        <p:spPr>
          <a:xfrm>
            <a:off x="9936319"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defTabSz="914400">
              <a:lnSpc>
                <a:spcPct val="100000"/>
              </a:lnSpc>
              <a:spcBef>
                <a:spcPts val="0"/>
              </a:spcBef>
              <a:spcAft>
                <a:spcPts val="0"/>
              </a:spcAft>
              <a:defRPr/>
            </a:pPr>
            <a:r>
              <a:rPr lang="ar-LB" sz="4000"/>
              <a:t>تاجٌ</a:t>
            </a:r>
            <a:endParaRPr lang="en-US" sz="4000" dirty="0">
              <a:solidFill>
                <a:schemeClr val="tx1">
                  <a:lumMod val="65000"/>
                  <a:lumOff val="35000"/>
                </a:schemeClr>
              </a:solidFill>
            </a:endParaRPr>
          </a:p>
        </p:txBody>
      </p:sp>
      <p:sp>
        <p:nvSpPr>
          <p:cNvPr id="16" name="Rounded Rectangle 4">
            <a:extLst>
              <a:ext uri="{FF2B5EF4-FFF2-40B4-BE49-F238E27FC236}">
                <a16:creationId xmlns:a16="http://schemas.microsoft.com/office/drawing/2014/main" id="{3DF47439-EE44-4A8F-9DB6-D5C305F2ADA7}"/>
              </a:ext>
            </a:extLst>
          </p:cNvPr>
          <p:cNvSpPr txBox="1"/>
          <p:nvPr/>
        </p:nvSpPr>
        <p:spPr>
          <a:xfrm>
            <a:off x="8281669"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a:t>زَيْتونٌ</a:t>
            </a:r>
            <a:endParaRPr lang="en-US" sz="4000" dirty="0"/>
          </a:p>
        </p:txBody>
      </p:sp>
      <p:sp>
        <p:nvSpPr>
          <p:cNvPr id="17" name="Rounded Rectangle 4">
            <a:extLst>
              <a:ext uri="{FF2B5EF4-FFF2-40B4-BE49-F238E27FC236}">
                <a16:creationId xmlns:a16="http://schemas.microsoft.com/office/drawing/2014/main" id="{AB5B4605-113E-4EDE-86B4-741C8B5C59E8}"/>
              </a:ext>
            </a:extLst>
          </p:cNvPr>
          <p:cNvSpPr txBox="1"/>
          <p:nvPr/>
        </p:nvSpPr>
        <p:spPr>
          <a:xfrm>
            <a:off x="6627019"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a:t>تينٌ</a:t>
            </a:r>
            <a:endParaRPr lang="en-US" sz="4000" dirty="0"/>
          </a:p>
        </p:txBody>
      </p:sp>
      <p:sp>
        <p:nvSpPr>
          <p:cNvPr id="18" name="Rounded Rectangle 4">
            <a:extLst>
              <a:ext uri="{FF2B5EF4-FFF2-40B4-BE49-F238E27FC236}">
                <a16:creationId xmlns:a16="http://schemas.microsoft.com/office/drawing/2014/main" id="{CA7EAF82-AA76-4952-AA62-8DA698E65595}"/>
              </a:ext>
            </a:extLst>
          </p:cNvPr>
          <p:cNvSpPr txBox="1"/>
          <p:nvPr/>
        </p:nvSpPr>
        <p:spPr>
          <a:xfrm>
            <a:off x="3919061"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a:t>طائِرَةٌ</a:t>
            </a:r>
            <a:endParaRPr lang="en-US" sz="4000" b="0" dirty="0">
              <a:solidFill>
                <a:schemeClr val="tx1">
                  <a:lumMod val="65000"/>
                  <a:lumOff val="35000"/>
                </a:schemeClr>
              </a:solidFill>
            </a:endParaRPr>
          </a:p>
        </p:txBody>
      </p:sp>
      <p:sp>
        <p:nvSpPr>
          <p:cNvPr id="19" name="Rounded Rectangle 4">
            <a:extLst>
              <a:ext uri="{FF2B5EF4-FFF2-40B4-BE49-F238E27FC236}">
                <a16:creationId xmlns:a16="http://schemas.microsoft.com/office/drawing/2014/main" id="{16794B7A-F515-4614-8C16-A0DFBEC20474}"/>
              </a:ext>
            </a:extLst>
          </p:cNvPr>
          <p:cNvSpPr txBox="1"/>
          <p:nvPr/>
        </p:nvSpPr>
        <p:spPr>
          <a:xfrm>
            <a:off x="2264411"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dirty="0"/>
              <a:t>عُطورٌ</a:t>
            </a:r>
            <a:endParaRPr lang="en-US" sz="4000" dirty="0"/>
          </a:p>
        </p:txBody>
      </p:sp>
      <p:sp>
        <p:nvSpPr>
          <p:cNvPr id="20" name="Rounded Rectangle 4">
            <a:extLst>
              <a:ext uri="{FF2B5EF4-FFF2-40B4-BE49-F238E27FC236}">
                <a16:creationId xmlns:a16="http://schemas.microsoft.com/office/drawing/2014/main" id="{D72B5319-374D-4E34-AFC5-E0192DC16A22}"/>
              </a:ext>
            </a:extLst>
          </p:cNvPr>
          <p:cNvSpPr txBox="1"/>
          <p:nvPr/>
        </p:nvSpPr>
        <p:spPr>
          <a:xfrm>
            <a:off x="609761" y="3286115"/>
            <a:ext cx="1645920" cy="91440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sz="4000"/>
              <a:t>بِطّيخٌ</a:t>
            </a:r>
            <a:endParaRPr lang="en-US" sz="4000" dirty="0"/>
          </a:p>
        </p:txBody>
      </p:sp>
      <p:sp>
        <p:nvSpPr>
          <p:cNvPr id="21" name="Rounded Rectangle 4">
            <a:extLst>
              <a:ext uri="{FF2B5EF4-FFF2-40B4-BE49-F238E27FC236}">
                <a16:creationId xmlns:a16="http://schemas.microsoft.com/office/drawing/2014/main" id="{535A158E-DA06-42D7-B392-2F2A62117275}"/>
              </a:ext>
            </a:extLst>
          </p:cNvPr>
          <p:cNvSpPr txBox="1"/>
          <p:nvPr/>
        </p:nvSpPr>
        <p:spPr>
          <a:xfrm>
            <a:off x="9937115"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4000" dirty="0">
              <a:solidFill>
                <a:schemeClr val="tx1">
                  <a:lumMod val="65000"/>
                  <a:lumOff val="35000"/>
                </a:schemeClr>
              </a:solidFill>
            </a:endParaRPr>
          </a:p>
        </p:txBody>
      </p:sp>
      <p:sp>
        <p:nvSpPr>
          <p:cNvPr id="22" name="Rounded Rectangle 4">
            <a:extLst>
              <a:ext uri="{FF2B5EF4-FFF2-40B4-BE49-F238E27FC236}">
                <a16:creationId xmlns:a16="http://schemas.microsoft.com/office/drawing/2014/main" id="{FEAB44E9-9243-4D35-9915-794FDCB4FD4D}"/>
              </a:ext>
            </a:extLst>
          </p:cNvPr>
          <p:cNvSpPr txBox="1"/>
          <p:nvPr/>
        </p:nvSpPr>
        <p:spPr>
          <a:xfrm>
            <a:off x="8282465"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sp>
        <p:nvSpPr>
          <p:cNvPr id="23" name="Rounded Rectangle 4">
            <a:extLst>
              <a:ext uri="{FF2B5EF4-FFF2-40B4-BE49-F238E27FC236}">
                <a16:creationId xmlns:a16="http://schemas.microsoft.com/office/drawing/2014/main" id="{1E31F934-E798-4903-9796-F84EBB089934}"/>
              </a:ext>
            </a:extLst>
          </p:cNvPr>
          <p:cNvSpPr txBox="1"/>
          <p:nvPr/>
        </p:nvSpPr>
        <p:spPr>
          <a:xfrm>
            <a:off x="6627815"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sp>
        <p:nvSpPr>
          <p:cNvPr id="24" name="Rounded Rectangle 4">
            <a:extLst>
              <a:ext uri="{FF2B5EF4-FFF2-40B4-BE49-F238E27FC236}">
                <a16:creationId xmlns:a16="http://schemas.microsoft.com/office/drawing/2014/main" id="{9A91C850-EE68-4946-8264-C8DD06346BDD}"/>
              </a:ext>
            </a:extLst>
          </p:cNvPr>
          <p:cNvSpPr txBox="1"/>
          <p:nvPr/>
        </p:nvSpPr>
        <p:spPr>
          <a:xfrm>
            <a:off x="3919857"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endParaRPr lang="en-US" sz="4000" b="0" dirty="0">
              <a:solidFill>
                <a:schemeClr val="tx1">
                  <a:lumMod val="65000"/>
                  <a:lumOff val="35000"/>
                </a:schemeClr>
              </a:solidFill>
            </a:endParaRPr>
          </a:p>
        </p:txBody>
      </p:sp>
      <p:sp>
        <p:nvSpPr>
          <p:cNvPr id="25" name="Rounded Rectangle 4">
            <a:extLst>
              <a:ext uri="{FF2B5EF4-FFF2-40B4-BE49-F238E27FC236}">
                <a16:creationId xmlns:a16="http://schemas.microsoft.com/office/drawing/2014/main" id="{AE4DC765-4BDD-4429-85B4-901D2B955D25}"/>
              </a:ext>
            </a:extLst>
          </p:cNvPr>
          <p:cNvSpPr txBox="1"/>
          <p:nvPr/>
        </p:nvSpPr>
        <p:spPr>
          <a:xfrm>
            <a:off x="2265207"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sp>
        <p:nvSpPr>
          <p:cNvPr id="26" name="Rounded Rectangle 4">
            <a:extLst>
              <a:ext uri="{FF2B5EF4-FFF2-40B4-BE49-F238E27FC236}">
                <a16:creationId xmlns:a16="http://schemas.microsoft.com/office/drawing/2014/main" id="{BC047B95-C730-43A7-88E3-6FA98E813D8B}"/>
              </a:ext>
            </a:extLst>
          </p:cNvPr>
          <p:cNvSpPr txBox="1"/>
          <p:nvPr/>
        </p:nvSpPr>
        <p:spPr>
          <a:xfrm>
            <a:off x="610557" y="4214803"/>
            <a:ext cx="1645920" cy="1737360"/>
          </a:xfrm>
          <a:prstGeom prst="rect">
            <a:avLst/>
          </a:prstGeom>
          <a:noFill/>
          <a:ln w="38100">
            <a:solidFill>
              <a:schemeClr val="accent4">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4000" dirty="0"/>
          </a:p>
        </p:txBody>
      </p:sp>
      <p:pic>
        <p:nvPicPr>
          <p:cNvPr id="27" name="Picture 4">
            <a:extLst>
              <a:ext uri="{FF2B5EF4-FFF2-40B4-BE49-F238E27FC236}">
                <a16:creationId xmlns:a16="http://schemas.microsoft.com/office/drawing/2014/main" id="{C067CA9E-4D5D-4F22-8E93-BB8004AF472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3172" r="3172"/>
          <a:stretch/>
        </p:blipFill>
        <p:spPr bwMode="auto">
          <a:xfrm>
            <a:off x="9985833" y="4327898"/>
            <a:ext cx="1535967" cy="1554480"/>
          </a:xfrm>
          <a:prstGeom prst="rect">
            <a:avLst/>
          </a:prstGeom>
          <a:noFill/>
          <a:extLst>
            <a:ext uri="{909E8E84-426E-40DD-AFC4-6F175D3DCCD1}">
              <a14:hiddenFill xmlns:a14="http://schemas.microsoft.com/office/drawing/2010/main">
                <a:solidFill>
                  <a:srgbClr val="FFFFFF"/>
                </a:solidFill>
              </a14:hiddenFill>
            </a:ext>
          </a:extLst>
        </p:spPr>
      </p:pic>
      <p:pic>
        <p:nvPicPr>
          <p:cNvPr id="28" name="Graphic 27">
            <a:extLst>
              <a:ext uri="{FF2B5EF4-FFF2-40B4-BE49-F238E27FC236}">
                <a16:creationId xmlns:a16="http://schemas.microsoft.com/office/drawing/2014/main" id="{A3FB20B9-C313-47E5-BD3A-97914ED0970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307263" y="4308521"/>
            <a:ext cx="1638868" cy="1554480"/>
          </a:xfrm>
          <a:prstGeom prst="rect">
            <a:avLst/>
          </a:prstGeom>
        </p:spPr>
      </p:pic>
      <p:pic>
        <p:nvPicPr>
          <p:cNvPr id="29" name="Graphic 28">
            <a:extLst>
              <a:ext uri="{FF2B5EF4-FFF2-40B4-BE49-F238E27FC236}">
                <a16:creationId xmlns:a16="http://schemas.microsoft.com/office/drawing/2014/main" id="{EBB2B79F-1824-4386-A28D-18D4330F7219}"/>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6628685" y="4308521"/>
            <a:ext cx="1638868" cy="1554480"/>
          </a:xfrm>
          <a:prstGeom prst="rect">
            <a:avLst/>
          </a:prstGeom>
        </p:spPr>
      </p:pic>
      <p:pic>
        <p:nvPicPr>
          <p:cNvPr id="30" name="Graphic 29">
            <a:extLst>
              <a:ext uri="{FF2B5EF4-FFF2-40B4-BE49-F238E27FC236}">
                <a16:creationId xmlns:a16="http://schemas.microsoft.com/office/drawing/2014/main" id="{68380107-EEEC-40BC-B252-C41B179FE4E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3903267" y="4308931"/>
            <a:ext cx="1640024" cy="1554480"/>
          </a:xfrm>
          <a:prstGeom prst="rect">
            <a:avLst/>
          </a:prstGeom>
        </p:spPr>
      </p:pic>
      <p:pic>
        <p:nvPicPr>
          <p:cNvPr id="31" name="Graphic 30">
            <a:extLst>
              <a:ext uri="{FF2B5EF4-FFF2-40B4-BE49-F238E27FC236}">
                <a16:creationId xmlns:a16="http://schemas.microsoft.com/office/drawing/2014/main" id="{245A830E-D945-411D-ACAB-19BC0DFD11CD}"/>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2239887" y="4308521"/>
            <a:ext cx="1638868" cy="1554480"/>
          </a:xfrm>
          <a:prstGeom prst="rect">
            <a:avLst/>
          </a:prstGeom>
        </p:spPr>
      </p:pic>
      <p:pic>
        <p:nvPicPr>
          <p:cNvPr id="32" name="Graphic 31">
            <a:extLst>
              <a:ext uri="{FF2B5EF4-FFF2-40B4-BE49-F238E27FC236}">
                <a16:creationId xmlns:a16="http://schemas.microsoft.com/office/drawing/2014/main" id="{7CAF1F7D-33FF-4765-9F0B-D166B175421B}"/>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632259" y="4319535"/>
            <a:ext cx="1638868" cy="1554480"/>
          </a:xfrm>
          <a:prstGeom prst="rect">
            <a:avLst/>
          </a:prstGeom>
        </p:spPr>
      </p:pic>
    </p:spTree>
    <p:custDataLst>
      <p:tags r:id="rId1"/>
    </p:custDataLst>
    <p:extLst>
      <p:ext uri="{BB962C8B-B14F-4D97-AF65-F5344CB8AC3E}">
        <p14:creationId xmlns:p14="http://schemas.microsoft.com/office/powerpoint/2010/main" val="660715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250"/>
                                        <p:tgtEl>
                                          <p:spTgt spid="15"/>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250"/>
                                        <p:tgtEl>
                                          <p:spTgt spid="21"/>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25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50"/>
                                        <p:tgtEl>
                                          <p:spTgt spid="11"/>
                                        </p:tgtEl>
                                      </p:cBhvr>
                                    </p:animEffect>
                                  </p:childTnLst>
                                </p:cTn>
                              </p:par>
                            </p:childTnLst>
                          </p:cTn>
                        </p:par>
                        <p:par>
                          <p:cTn id="25" fill="hold">
                            <p:stCondLst>
                              <p:cond delay="25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50"/>
                                        <p:tgtEl>
                                          <p:spTgt spid="16"/>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250"/>
                                        <p:tgtEl>
                                          <p:spTgt spid="22"/>
                                        </p:tgtEl>
                                      </p:cBhvr>
                                    </p:animEffect>
                                  </p:childTnLst>
                                </p:cTn>
                              </p:par>
                            </p:childTnLst>
                          </p:cTn>
                        </p:par>
                        <p:par>
                          <p:cTn id="33" fill="hold">
                            <p:stCondLst>
                              <p:cond delay="750"/>
                            </p:stCondLst>
                            <p:childTnLst>
                              <p:par>
                                <p:cTn id="34" presetID="10" presetClass="entr" presetSubtype="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25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childTnLst>
                                </p:cTn>
                              </p:par>
                            </p:childTnLst>
                          </p:cTn>
                        </p:par>
                        <p:par>
                          <p:cTn id="42" fill="hold">
                            <p:stCondLst>
                              <p:cond delay="25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50"/>
                                        <p:tgtEl>
                                          <p:spTgt spid="17"/>
                                        </p:tgtEl>
                                      </p:cBhvr>
                                    </p:animEffect>
                                  </p:childTnLst>
                                </p:cTn>
                              </p:par>
                            </p:childTnLst>
                          </p:cTn>
                        </p:par>
                        <p:par>
                          <p:cTn id="46" fill="hold">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250"/>
                                        <p:tgtEl>
                                          <p:spTgt spid="23"/>
                                        </p:tgtEl>
                                      </p:cBhvr>
                                    </p:animEffect>
                                  </p:childTnLst>
                                </p:cTn>
                              </p:par>
                            </p:childTnLst>
                          </p:cTn>
                        </p:par>
                        <p:par>
                          <p:cTn id="50" fill="hold">
                            <p:stCondLst>
                              <p:cond delay="750"/>
                            </p:stCondLst>
                            <p:childTnLst>
                              <p:par>
                                <p:cTn id="51" presetID="10" presetClass="entr" presetSubtype="0"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250"/>
                                        <p:tgtEl>
                                          <p:spTgt spid="2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250"/>
                                        <p:tgtEl>
                                          <p:spTgt spid="9"/>
                                        </p:tgtEl>
                                      </p:cBhvr>
                                    </p:animEffect>
                                  </p:childTnLst>
                                </p:cTn>
                              </p:par>
                            </p:childTnLst>
                          </p:cTn>
                        </p:par>
                        <p:par>
                          <p:cTn id="59" fill="hold">
                            <p:stCondLst>
                              <p:cond delay="250"/>
                            </p:stCondLst>
                            <p:childTnLst>
                              <p:par>
                                <p:cTn id="60" presetID="10"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250"/>
                                        <p:tgtEl>
                                          <p:spTgt spid="18"/>
                                        </p:tgtEl>
                                      </p:cBhvr>
                                    </p:animEffec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250"/>
                                        <p:tgtEl>
                                          <p:spTgt spid="24"/>
                                        </p:tgtEl>
                                      </p:cBhvr>
                                    </p:animEffect>
                                  </p:childTnLst>
                                </p:cTn>
                              </p:par>
                            </p:childTnLst>
                          </p:cTn>
                        </p:par>
                        <p:par>
                          <p:cTn id="67" fill="hold">
                            <p:stCondLst>
                              <p:cond delay="750"/>
                            </p:stCondLst>
                            <p:childTnLst>
                              <p:par>
                                <p:cTn id="68" presetID="10" presetClass="entr" presetSubtype="0" fill="hold"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250"/>
                                        <p:tgtEl>
                                          <p:spTgt spid="30"/>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250"/>
                                        <p:tgtEl>
                                          <p:spTgt spid="14"/>
                                        </p:tgtEl>
                                      </p:cBhvr>
                                    </p:animEffect>
                                  </p:childTnLst>
                                </p:cTn>
                              </p:par>
                            </p:childTnLst>
                          </p:cTn>
                        </p:par>
                        <p:par>
                          <p:cTn id="76" fill="hold">
                            <p:stCondLst>
                              <p:cond delay="250"/>
                            </p:stCondLst>
                            <p:childTnLst>
                              <p:par>
                                <p:cTn id="77" presetID="10"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250"/>
                                        <p:tgtEl>
                                          <p:spTgt spid="19"/>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250"/>
                                        <p:tgtEl>
                                          <p:spTgt spid="25"/>
                                        </p:tgtEl>
                                      </p:cBhvr>
                                    </p:animEffect>
                                  </p:childTnLst>
                                </p:cTn>
                              </p:par>
                            </p:childTnLst>
                          </p:cTn>
                        </p:par>
                        <p:par>
                          <p:cTn id="84" fill="hold">
                            <p:stCondLst>
                              <p:cond delay="750"/>
                            </p:stCondLst>
                            <p:childTnLst>
                              <p:par>
                                <p:cTn id="85" presetID="10" presetClass="entr" presetSubtype="0" fill="hold"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250"/>
                                        <p:tgtEl>
                                          <p:spTgt spid="3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250"/>
                                        <p:tgtEl>
                                          <p:spTgt spid="13"/>
                                        </p:tgtEl>
                                      </p:cBhvr>
                                    </p:animEffect>
                                  </p:childTnLst>
                                </p:cTn>
                              </p:par>
                            </p:childTnLst>
                          </p:cTn>
                        </p:par>
                        <p:par>
                          <p:cTn id="93" fill="hold">
                            <p:stCondLst>
                              <p:cond delay="250"/>
                            </p:stCondLst>
                            <p:childTnLst>
                              <p:par>
                                <p:cTn id="94" presetID="10"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250"/>
                                        <p:tgtEl>
                                          <p:spTgt spid="20"/>
                                        </p:tgtEl>
                                      </p:cBhvr>
                                    </p:animEffect>
                                  </p:childTnLst>
                                </p:cTn>
                              </p:par>
                            </p:childTnLst>
                          </p:cTn>
                        </p:par>
                        <p:par>
                          <p:cTn id="97" fill="hold">
                            <p:stCondLst>
                              <p:cond delay="500"/>
                            </p:stCondLst>
                            <p:childTnLst>
                              <p:par>
                                <p:cTn id="98" presetID="10" presetClass="entr" presetSubtype="0"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250"/>
                                        <p:tgtEl>
                                          <p:spTgt spid="26"/>
                                        </p:tgtEl>
                                      </p:cBhvr>
                                    </p:animEffect>
                                  </p:childTnLst>
                                </p:cTn>
                              </p:par>
                            </p:childTnLst>
                          </p:cTn>
                        </p:par>
                        <p:par>
                          <p:cTn id="101" fill="hold">
                            <p:stCondLst>
                              <p:cond delay="750"/>
                            </p:stCondLst>
                            <p:childTnLst>
                              <p:par>
                                <p:cTn id="102" presetID="10" presetClass="entr" presetSubtype="0" fill="hold"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fade">
                                      <p:cBhvr>
                                        <p:cTn id="104"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4">
            <a:extLst>
              <a:ext uri="{FF2B5EF4-FFF2-40B4-BE49-F238E27FC236}">
                <a16:creationId xmlns:a16="http://schemas.microsoft.com/office/drawing/2014/main" id="{AC2574B1-E26E-4B11-9E4F-E89987A3F867}"/>
              </a:ext>
            </a:extLst>
          </p:cNvPr>
          <p:cNvSpPr txBox="1"/>
          <p:nvPr/>
        </p:nvSpPr>
        <p:spPr>
          <a:xfrm>
            <a:off x="8187171" y="1941383"/>
            <a:ext cx="1371600" cy="914400"/>
          </a:xfrm>
          <a:custGeom>
            <a:avLst/>
            <a:gdLst>
              <a:gd name="connsiteX0" fmla="*/ 0 w 1371600"/>
              <a:gd name="connsiteY0" fmla="*/ 0 h 914400"/>
              <a:gd name="connsiteX1" fmla="*/ 713232 w 1371600"/>
              <a:gd name="connsiteY1" fmla="*/ 0 h 914400"/>
              <a:gd name="connsiteX2" fmla="*/ 1371600 w 1371600"/>
              <a:gd name="connsiteY2" fmla="*/ 0 h 914400"/>
              <a:gd name="connsiteX3" fmla="*/ 1371600 w 1371600"/>
              <a:gd name="connsiteY3" fmla="*/ 429768 h 914400"/>
              <a:gd name="connsiteX4" fmla="*/ 1371600 w 1371600"/>
              <a:gd name="connsiteY4" fmla="*/ 914400 h 914400"/>
              <a:gd name="connsiteX5" fmla="*/ 685800 w 1371600"/>
              <a:gd name="connsiteY5" fmla="*/ 914400 h 914400"/>
              <a:gd name="connsiteX6" fmla="*/ 0 w 1371600"/>
              <a:gd name="connsiteY6" fmla="*/ 914400 h 914400"/>
              <a:gd name="connsiteX7" fmla="*/ 0 w 1371600"/>
              <a:gd name="connsiteY7" fmla="*/ 48463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8117" y="-5787"/>
                  <a:pt x="565672" y="21137"/>
                  <a:pt x="713232" y="0"/>
                </a:cubicBezTo>
                <a:cubicBezTo>
                  <a:pt x="860792" y="-21137"/>
                  <a:pt x="1227958" y="-7902"/>
                  <a:pt x="1371600" y="0"/>
                </a:cubicBezTo>
                <a:cubicBezTo>
                  <a:pt x="1369770" y="206259"/>
                  <a:pt x="1359848" y="310584"/>
                  <a:pt x="1371600" y="429768"/>
                </a:cubicBezTo>
                <a:cubicBezTo>
                  <a:pt x="1383352" y="548952"/>
                  <a:pt x="1389843" y="753434"/>
                  <a:pt x="1371600" y="914400"/>
                </a:cubicBezTo>
                <a:cubicBezTo>
                  <a:pt x="1132185" y="916656"/>
                  <a:pt x="972123" y="924862"/>
                  <a:pt x="685800" y="914400"/>
                </a:cubicBezTo>
                <a:cubicBezTo>
                  <a:pt x="399477" y="903938"/>
                  <a:pt x="311388" y="935573"/>
                  <a:pt x="0" y="914400"/>
                </a:cubicBezTo>
                <a:cubicBezTo>
                  <a:pt x="2593" y="714627"/>
                  <a:pt x="-21087" y="609289"/>
                  <a:pt x="0" y="484632"/>
                </a:cubicBezTo>
                <a:cubicBezTo>
                  <a:pt x="21087" y="359975"/>
                  <a:pt x="-18491" y="177491"/>
                  <a:pt x="0" y="0"/>
                </a:cubicBezTo>
                <a:close/>
              </a:path>
              <a:path w="1371600" h="914400" stroke="0" extrusionOk="0">
                <a:moveTo>
                  <a:pt x="0" y="0"/>
                </a:moveTo>
                <a:cubicBezTo>
                  <a:pt x="188372" y="26411"/>
                  <a:pt x="370233" y="23540"/>
                  <a:pt x="644652" y="0"/>
                </a:cubicBezTo>
                <a:cubicBezTo>
                  <a:pt x="919071" y="-23540"/>
                  <a:pt x="1199093" y="-25009"/>
                  <a:pt x="1371600" y="0"/>
                </a:cubicBezTo>
                <a:cubicBezTo>
                  <a:pt x="1386055" y="92488"/>
                  <a:pt x="1367425" y="246178"/>
                  <a:pt x="1371600" y="448056"/>
                </a:cubicBezTo>
                <a:cubicBezTo>
                  <a:pt x="1375775" y="649934"/>
                  <a:pt x="1365543" y="763382"/>
                  <a:pt x="1371600" y="914400"/>
                </a:cubicBezTo>
                <a:cubicBezTo>
                  <a:pt x="1208906" y="880171"/>
                  <a:pt x="815193" y="916083"/>
                  <a:pt x="672084" y="914400"/>
                </a:cubicBezTo>
                <a:cubicBezTo>
                  <a:pt x="528975" y="912717"/>
                  <a:pt x="254422" y="892886"/>
                  <a:pt x="0" y="914400"/>
                </a:cubicBezTo>
                <a:cubicBezTo>
                  <a:pt x="23131" y="813179"/>
                  <a:pt x="-817" y="661895"/>
                  <a:pt x="0" y="438912"/>
                </a:cubicBezTo>
                <a:cubicBezTo>
                  <a:pt x="817" y="215929"/>
                  <a:pt x="1936" y="132697"/>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3143663518">
                  <a:prstGeom prst="rect">
                    <a:avLst/>
                  </a:prstGeom>
                  <ask:type>
                    <ask:lineSketchFreehand/>
                  </ask:type>
                </ask:lineSketchStyleProps>
              </a:ext>
            </a:extLst>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ت</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4" name="Rounded Rectangle 4">
            <a:extLst>
              <a:ext uri="{FF2B5EF4-FFF2-40B4-BE49-F238E27FC236}">
                <a16:creationId xmlns:a16="http://schemas.microsoft.com/office/drawing/2014/main" id="{A4A1AC1E-7B6E-4D18-8651-365E9EA50E8D}"/>
              </a:ext>
            </a:extLst>
          </p:cNvPr>
          <p:cNvSpPr txBox="1"/>
          <p:nvPr/>
        </p:nvSpPr>
        <p:spPr>
          <a:xfrm>
            <a:off x="2633229" y="1941383"/>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726948 w 1371600"/>
              <a:gd name="connsiteY5" fmla="*/ 914400 h 914400"/>
              <a:gd name="connsiteX6" fmla="*/ 0 w 1371600"/>
              <a:gd name="connsiteY6" fmla="*/ 914400 h 914400"/>
              <a:gd name="connsiteX7" fmla="*/ 0 w 1371600"/>
              <a:gd name="connsiteY7" fmla="*/ 43891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59607" y="-2087"/>
                  <a:pt x="486138" y="27154"/>
                  <a:pt x="658368" y="0"/>
                </a:cubicBezTo>
                <a:cubicBezTo>
                  <a:pt x="830598" y="-27154"/>
                  <a:pt x="1017782" y="31025"/>
                  <a:pt x="1371600" y="0"/>
                </a:cubicBezTo>
                <a:cubicBezTo>
                  <a:pt x="1379379" y="164776"/>
                  <a:pt x="1350017" y="292532"/>
                  <a:pt x="1371600" y="457200"/>
                </a:cubicBezTo>
                <a:cubicBezTo>
                  <a:pt x="1393183" y="621868"/>
                  <a:pt x="1369026" y="759790"/>
                  <a:pt x="1371600" y="914400"/>
                </a:cubicBezTo>
                <a:cubicBezTo>
                  <a:pt x="1128386" y="941905"/>
                  <a:pt x="1023903" y="938114"/>
                  <a:pt x="726948" y="914400"/>
                </a:cubicBezTo>
                <a:cubicBezTo>
                  <a:pt x="429993" y="890686"/>
                  <a:pt x="312664" y="916056"/>
                  <a:pt x="0" y="914400"/>
                </a:cubicBezTo>
                <a:cubicBezTo>
                  <a:pt x="-13608" y="799560"/>
                  <a:pt x="-16805" y="637759"/>
                  <a:pt x="0" y="438912"/>
                </a:cubicBezTo>
                <a:cubicBezTo>
                  <a:pt x="16805" y="240065"/>
                  <a:pt x="-20146" y="145891"/>
                  <a:pt x="0" y="0"/>
                </a:cubicBezTo>
                <a:close/>
              </a:path>
              <a:path w="1371600" h="914400" stroke="0" extrusionOk="0">
                <a:moveTo>
                  <a:pt x="0" y="0"/>
                </a:moveTo>
                <a:cubicBezTo>
                  <a:pt x="276960" y="-4323"/>
                  <a:pt x="501514" y="-20502"/>
                  <a:pt x="685800" y="0"/>
                </a:cubicBezTo>
                <a:cubicBezTo>
                  <a:pt x="870086" y="20502"/>
                  <a:pt x="1221884" y="-27147"/>
                  <a:pt x="1371600" y="0"/>
                </a:cubicBezTo>
                <a:cubicBezTo>
                  <a:pt x="1383830" y="191473"/>
                  <a:pt x="1368072" y="266167"/>
                  <a:pt x="1371600" y="448056"/>
                </a:cubicBezTo>
                <a:cubicBezTo>
                  <a:pt x="1375128" y="629945"/>
                  <a:pt x="1350572" y="762667"/>
                  <a:pt x="1371600" y="914400"/>
                </a:cubicBezTo>
                <a:cubicBezTo>
                  <a:pt x="1218060" y="903873"/>
                  <a:pt x="928285" y="910741"/>
                  <a:pt x="685800" y="914400"/>
                </a:cubicBezTo>
                <a:cubicBezTo>
                  <a:pt x="443315" y="918059"/>
                  <a:pt x="330473" y="898157"/>
                  <a:pt x="0" y="914400"/>
                </a:cubicBezTo>
                <a:cubicBezTo>
                  <a:pt x="19884" y="690695"/>
                  <a:pt x="-6203" y="683875"/>
                  <a:pt x="0" y="457200"/>
                </a:cubicBezTo>
                <a:cubicBezTo>
                  <a:pt x="6203" y="230525"/>
                  <a:pt x="-9986" y="205678"/>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4125892615">
                  <a:prstGeom prst="rect">
                    <a:avLst/>
                  </a:prstGeom>
                  <ask:type>
                    <ask:lineSketchFreehand/>
                  </ask:type>
                </ask:lineSketchStyleProps>
              </a:ext>
            </a:extLst>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ط</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pic>
        <p:nvPicPr>
          <p:cNvPr id="3" name="AG2U1L1. slide 236 ت">
            <a:hlinkClick r:id="" action="ppaction://media"/>
            <a:extLst>
              <a:ext uri="{FF2B5EF4-FFF2-40B4-BE49-F238E27FC236}">
                <a16:creationId xmlns:a16="http://schemas.microsoft.com/office/drawing/2014/main" id="{6A258568-CCDF-471E-9ADA-04A1F3A6A6C5}"/>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7088275" y="3697875"/>
            <a:ext cx="3569396" cy="2052551"/>
          </a:xfrm>
          <a:prstGeom prst="rect">
            <a:avLst/>
          </a:prstGeom>
        </p:spPr>
      </p:pic>
      <p:pic>
        <p:nvPicPr>
          <p:cNvPr id="4" name="AG2U1L1. slide 236 ط">
            <a:hlinkClick r:id="" action="ppaction://media"/>
            <a:extLst>
              <a:ext uri="{FF2B5EF4-FFF2-40B4-BE49-F238E27FC236}">
                <a16:creationId xmlns:a16="http://schemas.microsoft.com/office/drawing/2014/main" id="{BABA14FA-C79F-409A-9001-37F53FD703C3}"/>
              </a:ext>
            </a:extLst>
          </p:cNvPr>
          <p:cNvPicPr>
            <a:picLocks noChangeAspect="1"/>
          </p:cNvPicPr>
          <p:nvPr>
            <a:videoFile r:link="rId5"/>
            <p:extLst>
              <p:ext uri="{DAA4B4D4-6D71-4841-9C94-3DE7FCFB9230}">
                <p14:media xmlns:p14="http://schemas.microsoft.com/office/powerpoint/2010/main" r:embed="rId4"/>
              </p:ext>
            </p:extLst>
          </p:nvPr>
        </p:nvPicPr>
        <p:blipFill>
          <a:blip r:embed="rId9"/>
          <a:stretch>
            <a:fillRect/>
          </a:stretch>
        </p:blipFill>
        <p:spPr>
          <a:xfrm>
            <a:off x="1534331" y="3697875"/>
            <a:ext cx="3569396" cy="2052551"/>
          </a:xfrm>
          <a:prstGeom prst="rect">
            <a:avLst/>
          </a:prstGeom>
        </p:spPr>
      </p:pic>
      <p:sp>
        <p:nvSpPr>
          <p:cNvPr id="2" name="Content Placeholder 1">
            <a:extLst>
              <a:ext uri="{FF2B5EF4-FFF2-40B4-BE49-F238E27FC236}">
                <a16:creationId xmlns:a16="http://schemas.microsoft.com/office/drawing/2014/main" id="{505DF46D-51CE-4B19-8E31-3EADD9FF82AD}"/>
              </a:ext>
            </a:extLst>
          </p:cNvPr>
          <p:cNvSpPr>
            <a:spLocks noGrp="1"/>
          </p:cNvSpPr>
          <p:nvPr>
            <p:ph sz="quarter" idx="10"/>
          </p:nvPr>
        </p:nvSpPr>
        <p:spPr>
          <a:xfrm>
            <a:off x="0" y="758844"/>
            <a:ext cx="12192000" cy="640080"/>
          </a:xfrm>
        </p:spPr>
        <p:txBody>
          <a:bodyPr/>
          <a:lstStyle/>
          <a:p>
            <a:r>
              <a:rPr lang="ar-LB" dirty="0"/>
              <a:t>	لِنُفَكِّرْ مَعًا في كِتابَةِ الْحَرْفَيْنِ الْمُتَقارِبَيْنِ لَفْظًا (ت – ط). </a:t>
            </a:r>
          </a:p>
        </p:txBody>
      </p:sp>
    </p:spTree>
    <p:custDataLst>
      <p:tags r:id="rId1"/>
    </p:custDataLst>
    <p:extLst>
      <p:ext uri="{BB962C8B-B14F-4D97-AF65-F5344CB8AC3E}">
        <p14:creationId xmlns:p14="http://schemas.microsoft.com/office/powerpoint/2010/main" val="3335361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085"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50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3"/>
                </p:tgtEl>
              </p:cMediaNode>
            </p:video>
            <p:seq concurrent="1" nextAc="seek">
              <p:cTn id="12" restart="whenNotActive" fill="hold" evtFilter="cancelBubble" nodeType="interactiveSeq">
                <p:stCondLst>
                  <p:cond evt="onClick" delay="0">
                    <p:tgtEl>
                      <p:spTgt spid="3"/>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
                                        </p:tgtEl>
                                      </p:cBhvr>
                                    </p:cmd>
                                  </p:childTnLst>
                                </p:cTn>
                              </p:par>
                            </p:childTnLst>
                          </p:cTn>
                        </p:par>
                      </p:childTnLst>
                    </p:cTn>
                  </p:par>
                </p:childTnLst>
              </p:cTn>
              <p:nextCondLst>
                <p:cond evt="onClick" delay="0">
                  <p:tgtEl>
                    <p:spTgt spid="3"/>
                  </p:tgtEl>
                </p:cond>
              </p:nextCondLst>
            </p:seq>
            <p:video>
              <p:cMediaNode vol="80000">
                <p:cTn id="17" fill="hold" display="0">
                  <p:stCondLst>
                    <p:cond delay="indefinite"/>
                  </p:stCondLst>
                </p:cTn>
                <p:tgtEl>
                  <p:spTgt spid="4"/>
                </p:tgtEl>
              </p:cMediaNode>
            </p:video>
            <p:seq concurrent="1" nextAc="seek">
              <p:cTn id="18" restart="whenNotActive" fill="hold" evtFilter="cancelBubble" nodeType="interactiveSeq">
                <p:stCondLst>
                  <p:cond evt="onClick" delay="0">
                    <p:tgtEl>
                      <p:spTgt spid="4"/>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E691EEF-C41A-4ACA-AE59-92BFC9A12F5E}"/>
              </a:ext>
            </a:extLst>
          </p:cNvPr>
          <p:cNvSpPr>
            <a:spLocks noGrp="1"/>
          </p:cNvSpPr>
          <p:nvPr>
            <p:ph sz="quarter" idx="10"/>
          </p:nvPr>
        </p:nvSpPr>
        <p:spPr>
          <a:xfrm>
            <a:off x="0" y="758844"/>
            <a:ext cx="12192000" cy="640080"/>
          </a:xfrm>
        </p:spPr>
        <p:txBody>
          <a:bodyPr/>
          <a:lstStyle/>
          <a:p>
            <a:r>
              <a:rPr lang="ar-LB" dirty="0"/>
              <a:t>لِنَتَعَلَّمْ مَعًا</a:t>
            </a:r>
          </a:p>
        </p:txBody>
      </p:sp>
      <p:grpSp>
        <p:nvGrpSpPr>
          <p:cNvPr id="7" name="Group 6">
            <a:extLst>
              <a:ext uri="{FF2B5EF4-FFF2-40B4-BE49-F238E27FC236}">
                <a16:creationId xmlns:a16="http://schemas.microsoft.com/office/drawing/2014/main" id="{DB236E76-4997-4C9A-8B11-31831CBFE46B}"/>
              </a:ext>
            </a:extLst>
          </p:cNvPr>
          <p:cNvGrpSpPr/>
          <p:nvPr/>
        </p:nvGrpSpPr>
        <p:grpSpPr>
          <a:xfrm>
            <a:off x="9315206" y="2188814"/>
            <a:ext cx="1440179" cy="3772085"/>
            <a:chOff x="9315206" y="2188814"/>
            <a:chExt cx="1440179" cy="3772085"/>
          </a:xfrm>
        </p:grpSpPr>
        <p:pic>
          <p:nvPicPr>
            <p:cNvPr id="2" name="Graphic 1">
              <a:extLst>
                <a:ext uri="{FF2B5EF4-FFF2-40B4-BE49-F238E27FC236}">
                  <a16:creationId xmlns:a16="http://schemas.microsoft.com/office/drawing/2014/main" id="{FE889772-D9DA-462A-A25C-6019C6C3841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15206" y="4594883"/>
              <a:ext cx="1440179" cy="1366016"/>
            </a:xfrm>
            <a:prstGeom prst="rect">
              <a:avLst/>
            </a:prstGeom>
          </p:spPr>
        </p:pic>
        <p:sp>
          <p:nvSpPr>
            <p:cNvPr id="15" name="Rounded Rectangle 4">
              <a:extLst>
                <a:ext uri="{FF2B5EF4-FFF2-40B4-BE49-F238E27FC236}">
                  <a16:creationId xmlns:a16="http://schemas.microsoft.com/office/drawing/2014/main" id="{82C16C47-E123-4AF7-B226-386653230DB8}"/>
                </a:ext>
              </a:extLst>
            </p:cNvPr>
            <p:cNvSpPr txBox="1"/>
            <p:nvPr/>
          </p:nvSpPr>
          <p:spPr>
            <a:xfrm>
              <a:off x="9315206"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ت</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9" name="Rounded Rectangle 4">
              <a:extLst>
                <a:ext uri="{FF2B5EF4-FFF2-40B4-BE49-F238E27FC236}">
                  <a16:creationId xmlns:a16="http://schemas.microsoft.com/office/drawing/2014/main" id="{D15D02F0-8046-411F-8296-80C8CC0AA279}"/>
                </a:ext>
              </a:extLst>
            </p:cNvPr>
            <p:cNvSpPr txBox="1"/>
            <p:nvPr/>
          </p:nvSpPr>
          <p:spPr>
            <a:xfrm>
              <a:off x="9315206" y="3424051"/>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rgbClr val="C00000"/>
                  </a:solidFill>
                  <a:latin typeface="Adobe Arabic" panose="02040503050201020203" pitchFamily="18" charset="-78"/>
                  <a:cs typeface="Adobe Arabic" panose="02040503050201020203" pitchFamily="18" charset="-78"/>
                </a:rPr>
                <a:t>تَـ</a:t>
              </a:r>
              <a:r>
                <a:rPr lang="ar-LB" sz="4000" b="0" dirty="0">
                  <a:solidFill>
                    <a:schemeClr val="tx1">
                      <a:lumMod val="65000"/>
                      <a:lumOff val="35000"/>
                    </a:schemeClr>
                  </a:solidFill>
                  <a:latin typeface="Adobe Arabic" panose="02040503050201020203" pitchFamily="18" charset="-78"/>
                  <a:cs typeface="Adobe Arabic" panose="02040503050201020203" pitchFamily="18" charset="-78"/>
                </a:rPr>
                <a:t>سَلَّقَ</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8" name="Group 7">
            <a:extLst>
              <a:ext uri="{FF2B5EF4-FFF2-40B4-BE49-F238E27FC236}">
                <a16:creationId xmlns:a16="http://schemas.microsoft.com/office/drawing/2014/main" id="{8895EC4E-4046-4E75-9DBA-0473B1B99E2E}"/>
              </a:ext>
            </a:extLst>
          </p:cNvPr>
          <p:cNvGrpSpPr/>
          <p:nvPr/>
        </p:nvGrpSpPr>
        <p:grpSpPr>
          <a:xfrm>
            <a:off x="7352338" y="2188814"/>
            <a:ext cx="1436427" cy="3778978"/>
            <a:chOff x="7352338" y="2188814"/>
            <a:chExt cx="1436427" cy="3778978"/>
          </a:xfrm>
        </p:grpSpPr>
        <p:pic>
          <p:nvPicPr>
            <p:cNvPr id="6" name="Graphic 5">
              <a:extLst>
                <a:ext uri="{FF2B5EF4-FFF2-40B4-BE49-F238E27FC236}">
                  <a16:creationId xmlns:a16="http://schemas.microsoft.com/office/drawing/2014/main" id="{87FAB9D0-254C-41E8-941F-1C6C5A45664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352338" y="4605336"/>
              <a:ext cx="1436427" cy="1362456"/>
            </a:xfrm>
            <a:prstGeom prst="rect">
              <a:avLst/>
            </a:prstGeom>
          </p:spPr>
        </p:pic>
        <p:sp>
          <p:nvSpPr>
            <p:cNvPr id="17" name="Rounded Rectangle 4">
              <a:extLst>
                <a:ext uri="{FF2B5EF4-FFF2-40B4-BE49-F238E27FC236}">
                  <a16:creationId xmlns:a16="http://schemas.microsoft.com/office/drawing/2014/main" id="{82C16C47-E123-4AF7-B226-386653230DB8}"/>
                </a:ext>
              </a:extLst>
            </p:cNvPr>
            <p:cNvSpPr txBox="1"/>
            <p:nvPr/>
          </p:nvSpPr>
          <p:spPr>
            <a:xfrm>
              <a:off x="7395939"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rgbClr val="C00000"/>
                  </a:solidFill>
                  <a:latin typeface="Adobe Arabic" panose="02040503050201020203" pitchFamily="18" charset="-78"/>
                  <a:cs typeface="Adobe Arabic" panose="02040503050201020203" pitchFamily="18" charset="-78"/>
                </a:rPr>
                <a:t>تـــ</a:t>
              </a:r>
              <a:endParaRPr lang="en-US" sz="6000" kern="1200" dirty="0">
                <a:solidFill>
                  <a:srgbClr val="C00000"/>
                </a:solidFill>
                <a:latin typeface="Adobe Arabic" panose="02040503050201020203" pitchFamily="18" charset="-78"/>
                <a:cs typeface="Adobe Arabic" panose="02040503050201020203" pitchFamily="18" charset="-78"/>
              </a:endParaRPr>
            </a:p>
          </p:txBody>
        </p:sp>
        <p:sp>
          <p:nvSpPr>
            <p:cNvPr id="20" name="Rounded Rectangle 4">
              <a:extLst>
                <a:ext uri="{FF2B5EF4-FFF2-40B4-BE49-F238E27FC236}">
                  <a16:creationId xmlns:a16="http://schemas.microsoft.com/office/drawing/2014/main" id="{DBA662A2-0474-4290-88A0-64FD3D27746F}"/>
                </a:ext>
              </a:extLst>
            </p:cNvPr>
            <p:cNvSpPr txBox="1"/>
            <p:nvPr/>
          </p:nvSpPr>
          <p:spPr>
            <a:xfrm>
              <a:off x="7395939" y="3424051"/>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rgbClr val="C00000"/>
                  </a:solidFill>
                </a:rPr>
                <a:t>تِـ</a:t>
              </a:r>
              <a:r>
                <a:rPr lang="ar-LB" sz="4000" b="0" dirty="0">
                  <a:solidFill>
                    <a:schemeClr val="tx1">
                      <a:lumMod val="65000"/>
                      <a:lumOff val="35000"/>
                    </a:schemeClr>
                  </a:solidFill>
                </a:rPr>
                <a:t>لْفازٌ</a:t>
              </a:r>
              <a:endParaRPr lang="en-US" sz="4000" kern="1200" dirty="0">
                <a:solidFill>
                  <a:srgbClr val="FF0000"/>
                </a:solidFill>
                <a:latin typeface="Adobe Arabic" panose="02040503050201020203" pitchFamily="18" charset="-78"/>
                <a:cs typeface="Adobe Arabic" panose="02040503050201020203" pitchFamily="18" charset="-78"/>
              </a:endParaRPr>
            </a:p>
          </p:txBody>
        </p:sp>
      </p:grpSp>
      <p:grpSp>
        <p:nvGrpSpPr>
          <p:cNvPr id="9" name="Group 8">
            <a:extLst>
              <a:ext uri="{FF2B5EF4-FFF2-40B4-BE49-F238E27FC236}">
                <a16:creationId xmlns:a16="http://schemas.microsoft.com/office/drawing/2014/main" id="{5CE122CC-8C98-49A9-B809-1131376337C8}"/>
              </a:ext>
            </a:extLst>
          </p:cNvPr>
          <p:cNvGrpSpPr/>
          <p:nvPr/>
        </p:nvGrpSpPr>
        <p:grpSpPr>
          <a:xfrm>
            <a:off x="3424461" y="2188814"/>
            <a:ext cx="1371600" cy="3743726"/>
            <a:chOff x="3424461" y="2188814"/>
            <a:chExt cx="1371600" cy="3743726"/>
          </a:xfrm>
        </p:grpSpPr>
        <p:pic>
          <p:nvPicPr>
            <p:cNvPr id="14" name="Graphic 13">
              <a:extLst>
                <a:ext uri="{FF2B5EF4-FFF2-40B4-BE49-F238E27FC236}">
                  <a16:creationId xmlns:a16="http://schemas.microsoft.com/office/drawing/2014/main" id="{1BB56695-EF71-4787-A176-0B068108C019}"/>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14247" t="9631" r="7241" b="27779"/>
            <a:stretch/>
          </p:blipFill>
          <p:spPr>
            <a:xfrm>
              <a:off x="3493041" y="4648199"/>
              <a:ext cx="1280744" cy="1284341"/>
            </a:xfrm>
            <a:prstGeom prst="rect">
              <a:avLst/>
            </a:prstGeom>
          </p:spPr>
        </p:pic>
        <p:sp>
          <p:nvSpPr>
            <p:cNvPr id="16" name="Rounded Rectangle 4">
              <a:extLst>
                <a:ext uri="{FF2B5EF4-FFF2-40B4-BE49-F238E27FC236}">
                  <a16:creationId xmlns:a16="http://schemas.microsoft.com/office/drawing/2014/main" id="{D3FFAD56-7D2F-4A25-BC4B-7BB0A870C8D5}"/>
                </a:ext>
              </a:extLst>
            </p:cNvPr>
            <p:cNvSpPr txBox="1"/>
            <p:nvPr/>
          </p:nvSpPr>
          <p:spPr>
            <a:xfrm>
              <a:off x="3424461"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ط</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1" name="Rounded Rectangle 4">
              <a:extLst>
                <a:ext uri="{FF2B5EF4-FFF2-40B4-BE49-F238E27FC236}">
                  <a16:creationId xmlns:a16="http://schemas.microsoft.com/office/drawing/2014/main" id="{D255EEFB-379B-4B13-86C0-73FCAED2D051}"/>
                </a:ext>
              </a:extLst>
            </p:cNvPr>
            <p:cNvSpPr txBox="1"/>
            <p:nvPr/>
          </p:nvSpPr>
          <p:spPr>
            <a:xfrm>
              <a:off x="3424461" y="3463260"/>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rgbClr val="C00000"/>
                  </a:solidFill>
                  <a:latin typeface="Adobe Arabic" panose="02040503050201020203" pitchFamily="18" charset="-78"/>
                  <a:cs typeface="Adobe Arabic" panose="02040503050201020203" pitchFamily="18" charset="-78"/>
                </a:rPr>
                <a:t>طَـ</a:t>
              </a:r>
              <a:r>
                <a:rPr lang="ar-LB" sz="4000" b="0" dirty="0">
                  <a:solidFill>
                    <a:schemeClr val="tx1">
                      <a:lumMod val="65000"/>
                      <a:lumOff val="35000"/>
                    </a:schemeClr>
                  </a:solidFill>
                  <a:latin typeface="Adobe Arabic" panose="02040503050201020203" pitchFamily="18" charset="-78"/>
                  <a:cs typeface="Adobe Arabic" panose="02040503050201020203" pitchFamily="18" charset="-78"/>
                </a:rPr>
                <a:t>ريقٌ</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10" name="Group 9">
            <a:extLst>
              <a:ext uri="{FF2B5EF4-FFF2-40B4-BE49-F238E27FC236}">
                <a16:creationId xmlns:a16="http://schemas.microsoft.com/office/drawing/2014/main" id="{F90780B3-F1B4-4FAE-A0D9-54F74131F555}"/>
              </a:ext>
            </a:extLst>
          </p:cNvPr>
          <p:cNvGrpSpPr/>
          <p:nvPr/>
        </p:nvGrpSpPr>
        <p:grpSpPr>
          <a:xfrm>
            <a:off x="1505194" y="2188814"/>
            <a:ext cx="1461406" cy="3768525"/>
            <a:chOff x="1505194" y="2188814"/>
            <a:chExt cx="1461406" cy="3768525"/>
          </a:xfrm>
        </p:grpSpPr>
        <p:pic>
          <p:nvPicPr>
            <p:cNvPr id="3" name="Graphic 2">
              <a:extLst>
                <a:ext uri="{FF2B5EF4-FFF2-40B4-BE49-F238E27FC236}">
                  <a16:creationId xmlns:a16="http://schemas.microsoft.com/office/drawing/2014/main" id="{54A40BE4-D880-43B7-8B98-CC30EBA25967}"/>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1530172" y="4594883"/>
              <a:ext cx="1436428" cy="1362456"/>
            </a:xfrm>
            <a:prstGeom prst="rect">
              <a:avLst/>
            </a:prstGeom>
          </p:spPr>
        </p:pic>
        <p:sp>
          <p:nvSpPr>
            <p:cNvPr id="18" name="Rounded Rectangle 4">
              <a:extLst>
                <a:ext uri="{FF2B5EF4-FFF2-40B4-BE49-F238E27FC236}">
                  <a16:creationId xmlns:a16="http://schemas.microsoft.com/office/drawing/2014/main" id="{D3FFAD56-7D2F-4A25-BC4B-7BB0A870C8D5}"/>
                </a:ext>
              </a:extLst>
            </p:cNvPr>
            <p:cNvSpPr txBox="1"/>
            <p:nvPr/>
          </p:nvSpPr>
          <p:spPr>
            <a:xfrm>
              <a:off x="1505194"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rgbClr val="C00000"/>
                  </a:solidFill>
                  <a:latin typeface="Adobe Arabic" panose="02040503050201020203" pitchFamily="18" charset="-78"/>
                  <a:cs typeface="Adobe Arabic" panose="02040503050201020203" pitchFamily="18" charset="-78"/>
                </a:rPr>
                <a:t>طــ</a:t>
              </a:r>
              <a:endParaRPr lang="en-US" sz="6000" kern="1200" dirty="0">
                <a:solidFill>
                  <a:srgbClr val="C00000"/>
                </a:solidFill>
                <a:latin typeface="Adobe Arabic" panose="02040503050201020203" pitchFamily="18" charset="-78"/>
                <a:cs typeface="Adobe Arabic" panose="02040503050201020203" pitchFamily="18" charset="-78"/>
              </a:endParaRPr>
            </a:p>
          </p:txBody>
        </p:sp>
        <p:sp>
          <p:nvSpPr>
            <p:cNvPr id="23" name="Rounded Rectangle 4">
              <a:extLst>
                <a:ext uri="{FF2B5EF4-FFF2-40B4-BE49-F238E27FC236}">
                  <a16:creationId xmlns:a16="http://schemas.microsoft.com/office/drawing/2014/main" id="{AB3D676E-18AF-4B12-8881-B0E9DA6C352D}"/>
                </a:ext>
              </a:extLst>
            </p:cNvPr>
            <p:cNvSpPr txBox="1"/>
            <p:nvPr/>
          </p:nvSpPr>
          <p:spPr>
            <a:xfrm>
              <a:off x="1505194" y="3463260"/>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rgbClr val="C00000"/>
                  </a:solidFill>
                </a:rPr>
                <a:t>طـ</a:t>
              </a:r>
              <a:r>
                <a:rPr lang="ar-LB" sz="4000" b="0" dirty="0">
                  <a:solidFill>
                    <a:schemeClr val="tx1">
                      <a:lumMod val="65000"/>
                      <a:lumOff val="35000"/>
                    </a:schemeClr>
                  </a:solidFill>
                </a:rPr>
                <a:t>ازَج</a:t>
              </a:r>
              <a:r>
                <a:rPr lang="ar-LB" sz="4000" b="0" dirty="0">
                  <a:solidFill>
                    <a:schemeClr val="tx1"/>
                  </a:solidFill>
                </a:rPr>
                <a:t>ٌ</a:t>
              </a:r>
              <a:endParaRPr lang="en-US" sz="4000" kern="1200" dirty="0">
                <a:solidFill>
                  <a:srgbClr val="FF0000"/>
                </a:solidFill>
                <a:latin typeface="Adobe Arabic" panose="02040503050201020203" pitchFamily="18" charset="-78"/>
                <a:cs typeface="Adobe Arabic" panose="02040503050201020203" pitchFamily="18" charset="-78"/>
              </a:endParaRPr>
            </a:p>
          </p:txBody>
        </p:sp>
      </p:grpSp>
    </p:spTree>
    <p:custDataLst>
      <p:tags r:id="rId1"/>
    </p:custDataLst>
    <p:extLst>
      <p:ext uri="{BB962C8B-B14F-4D97-AF65-F5344CB8AC3E}">
        <p14:creationId xmlns:p14="http://schemas.microsoft.com/office/powerpoint/2010/main" val="2619967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E691EEF-C41A-4ACA-AE59-92BFC9A12F5E}"/>
              </a:ext>
            </a:extLst>
          </p:cNvPr>
          <p:cNvSpPr>
            <a:spLocks noGrp="1"/>
          </p:cNvSpPr>
          <p:nvPr>
            <p:ph sz="quarter" idx="10"/>
          </p:nvPr>
        </p:nvSpPr>
        <p:spPr>
          <a:xfrm>
            <a:off x="0" y="758844"/>
            <a:ext cx="12192000" cy="640080"/>
          </a:xfrm>
        </p:spPr>
        <p:txBody>
          <a:bodyPr/>
          <a:lstStyle/>
          <a:p>
            <a:r>
              <a:rPr lang="ar-LB" dirty="0"/>
              <a:t>كِتابَةُ الْحَرْفَيْنِ  الْمُتَقارِبَيْنِ  لَفْظًا (ت – ط) في وَسَطِ الْكَلِمَةِ </a:t>
            </a:r>
          </a:p>
        </p:txBody>
      </p:sp>
      <p:sp>
        <p:nvSpPr>
          <p:cNvPr id="5" name="Content Placeholder 4">
            <a:extLst>
              <a:ext uri="{FF2B5EF4-FFF2-40B4-BE49-F238E27FC236}">
                <a16:creationId xmlns:a16="http://schemas.microsoft.com/office/drawing/2014/main" id="{2A9AB033-BA96-41F2-BEC6-9F212F7683A9}"/>
              </a:ext>
            </a:extLst>
          </p:cNvPr>
          <p:cNvSpPr>
            <a:spLocks noGrp="1"/>
          </p:cNvSpPr>
          <p:nvPr>
            <p:ph sz="quarter" idx="11"/>
          </p:nvPr>
        </p:nvSpPr>
        <p:spPr>
          <a:xfrm>
            <a:off x="0" y="1398924"/>
            <a:ext cx="12192000" cy="640080"/>
          </a:xfrm>
        </p:spPr>
        <p:txBody>
          <a:bodyPr/>
          <a:lstStyle/>
          <a:p>
            <a:r>
              <a:rPr lang="ar-LB" dirty="0"/>
              <a:t>لِنَتَعَلَّمْ مَعًا</a:t>
            </a:r>
          </a:p>
        </p:txBody>
      </p:sp>
      <p:grpSp>
        <p:nvGrpSpPr>
          <p:cNvPr id="7" name="Group 6">
            <a:extLst>
              <a:ext uri="{FF2B5EF4-FFF2-40B4-BE49-F238E27FC236}">
                <a16:creationId xmlns:a16="http://schemas.microsoft.com/office/drawing/2014/main" id="{DB236E76-4997-4C9A-8B11-31831CBFE46B}"/>
              </a:ext>
            </a:extLst>
          </p:cNvPr>
          <p:cNvGrpSpPr/>
          <p:nvPr/>
        </p:nvGrpSpPr>
        <p:grpSpPr>
          <a:xfrm>
            <a:off x="9315206" y="2188814"/>
            <a:ext cx="1372079" cy="3678585"/>
            <a:chOff x="9315206" y="2188814"/>
            <a:chExt cx="1372079" cy="3678585"/>
          </a:xfrm>
        </p:grpSpPr>
        <p:pic>
          <p:nvPicPr>
            <p:cNvPr id="2" name="Graphic 1">
              <a:extLst>
                <a:ext uri="{FF2B5EF4-FFF2-40B4-BE49-F238E27FC236}">
                  <a16:creationId xmlns:a16="http://schemas.microsoft.com/office/drawing/2014/main" id="{FE889772-D9DA-462A-A25C-6019C6C3841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19538" y="4570086"/>
              <a:ext cx="1367747" cy="1297313"/>
            </a:xfrm>
            <a:prstGeom prst="rect">
              <a:avLst/>
            </a:prstGeom>
          </p:spPr>
        </p:pic>
        <p:sp>
          <p:nvSpPr>
            <p:cNvPr id="15" name="Rounded Rectangle 4">
              <a:extLst>
                <a:ext uri="{FF2B5EF4-FFF2-40B4-BE49-F238E27FC236}">
                  <a16:creationId xmlns:a16="http://schemas.microsoft.com/office/drawing/2014/main" id="{82C16C47-E123-4AF7-B226-386653230DB8}"/>
                </a:ext>
              </a:extLst>
            </p:cNvPr>
            <p:cNvSpPr txBox="1"/>
            <p:nvPr/>
          </p:nvSpPr>
          <p:spPr>
            <a:xfrm>
              <a:off x="9315206"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ت</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9" name="Rounded Rectangle 4">
              <a:extLst>
                <a:ext uri="{FF2B5EF4-FFF2-40B4-BE49-F238E27FC236}">
                  <a16:creationId xmlns:a16="http://schemas.microsoft.com/office/drawing/2014/main" id="{D15D02F0-8046-411F-8296-80C8CC0AA279}"/>
                </a:ext>
              </a:extLst>
            </p:cNvPr>
            <p:cNvSpPr txBox="1"/>
            <p:nvPr/>
          </p:nvSpPr>
          <p:spPr>
            <a:xfrm>
              <a:off x="9315206" y="3424051"/>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solidFill>
                  <a:latin typeface="Adobe Arabic" panose="02040703060201020203" pitchFamily="18" charset="-78"/>
                  <a:cs typeface="Adobe Arabic" panose="02040703060201020203" pitchFamily="18" charset="-78"/>
                </a:rPr>
                <a:t>ب</a:t>
              </a:r>
              <a:r>
                <a:rPr lang="ar-LB" sz="4000" b="0" dirty="0">
                  <a:solidFill>
                    <a:schemeClr val="tx1">
                      <a:lumMod val="65000"/>
                      <a:lumOff val="35000"/>
                    </a:schemeClr>
                  </a:solidFill>
                  <a:latin typeface="Adobe Arabic" panose="02040703060201020203" pitchFamily="18" charset="-78"/>
                  <a:cs typeface="Adobe Arabic" panose="02040703060201020203" pitchFamily="18" charset="-78"/>
                </a:rPr>
                <a:t>ُس</a:t>
              </a:r>
              <a:r>
                <a:rPr lang="ar-LB" sz="4000" b="0" dirty="0">
                  <a:solidFill>
                    <a:schemeClr val="tx1"/>
                  </a:solidFill>
                  <a:latin typeface="Adobe Arabic" panose="02040703060201020203" pitchFamily="18" charset="-78"/>
                  <a:cs typeface="Adobe Arabic" panose="02040703060201020203" pitchFamily="18" charset="-78"/>
                </a:rPr>
                <a:t>ْ</a:t>
              </a:r>
              <a:r>
                <a:rPr lang="ar-LB" sz="4000" b="0" dirty="0">
                  <a:solidFill>
                    <a:srgbClr val="C00000"/>
                  </a:solidFill>
                  <a:latin typeface="Adobe Arabic" panose="02040703060201020203" pitchFamily="18" charset="-78"/>
                  <a:cs typeface="Adobe Arabic" panose="02040703060201020203" pitchFamily="18" charset="-78"/>
                </a:rPr>
                <a:t>ـتـ</a:t>
              </a:r>
              <a:r>
                <a:rPr lang="ar-LB" sz="4000" b="0" dirty="0">
                  <a:solidFill>
                    <a:schemeClr val="tx1">
                      <a:lumMod val="65000"/>
                      <a:lumOff val="35000"/>
                    </a:schemeClr>
                  </a:solidFill>
                  <a:latin typeface="Adobe Arabic" panose="02040703060201020203" pitchFamily="18" charset="-78"/>
                  <a:cs typeface="Adobe Arabic" panose="02040703060201020203" pitchFamily="18" charset="-78"/>
                </a:rPr>
                <a:t>ان</a:t>
              </a:r>
              <a:r>
                <a:rPr lang="ar-LB" sz="4000" b="0" dirty="0">
                  <a:solidFill>
                    <a:schemeClr val="tx1"/>
                  </a:solidFill>
                  <a:latin typeface="Adobe Arabic" panose="02040503050201020203" pitchFamily="18" charset="-78"/>
                  <a:cs typeface="Adobe Arabic" panose="02040503050201020203" pitchFamily="18" charset="-78"/>
                </a:rPr>
                <a:t>ٌ</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8" name="Group 7">
            <a:extLst>
              <a:ext uri="{FF2B5EF4-FFF2-40B4-BE49-F238E27FC236}">
                <a16:creationId xmlns:a16="http://schemas.microsoft.com/office/drawing/2014/main" id="{8895EC4E-4046-4E75-9DBA-0473B1B99E2E}"/>
              </a:ext>
            </a:extLst>
          </p:cNvPr>
          <p:cNvGrpSpPr/>
          <p:nvPr/>
        </p:nvGrpSpPr>
        <p:grpSpPr>
          <a:xfrm>
            <a:off x="7395939" y="2188814"/>
            <a:ext cx="1371600" cy="3587394"/>
            <a:chOff x="7395939" y="2188814"/>
            <a:chExt cx="1371600" cy="3587394"/>
          </a:xfrm>
        </p:grpSpPr>
        <p:pic>
          <p:nvPicPr>
            <p:cNvPr id="6" name="Graphic 5">
              <a:extLst>
                <a:ext uri="{FF2B5EF4-FFF2-40B4-BE49-F238E27FC236}">
                  <a16:creationId xmlns:a16="http://schemas.microsoft.com/office/drawing/2014/main" id="{87FAB9D0-254C-41E8-941F-1C6C5A45664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533099" y="4605337"/>
              <a:ext cx="1234440" cy="1170871"/>
            </a:xfrm>
            <a:prstGeom prst="rect">
              <a:avLst/>
            </a:prstGeom>
          </p:spPr>
        </p:pic>
        <p:sp>
          <p:nvSpPr>
            <p:cNvPr id="17" name="Rounded Rectangle 4">
              <a:extLst>
                <a:ext uri="{FF2B5EF4-FFF2-40B4-BE49-F238E27FC236}">
                  <a16:creationId xmlns:a16="http://schemas.microsoft.com/office/drawing/2014/main" id="{82C16C47-E123-4AF7-B226-386653230DB8}"/>
                </a:ext>
              </a:extLst>
            </p:cNvPr>
            <p:cNvSpPr txBox="1"/>
            <p:nvPr/>
          </p:nvSpPr>
          <p:spPr>
            <a:xfrm>
              <a:off x="7395939"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rgbClr val="C00000"/>
                  </a:solidFill>
                  <a:latin typeface="Adobe Arabic" panose="02040503050201020203" pitchFamily="18" charset="-78"/>
                  <a:cs typeface="Adobe Arabic" panose="02040503050201020203" pitchFamily="18" charset="-78"/>
                </a:rPr>
                <a:t>ــتــ</a:t>
              </a:r>
              <a:endParaRPr lang="en-US" sz="6000" kern="1200" dirty="0">
                <a:solidFill>
                  <a:srgbClr val="C00000"/>
                </a:solidFill>
                <a:latin typeface="Adobe Arabic" panose="02040503050201020203" pitchFamily="18" charset="-78"/>
                <a:cs typeface="Adobe Arabic" panose="02040503050201020203" pitchFamily="18" charset="-78"/>
              </a:endParaRPr>
            </a:p>
          </p:txBody>
        </p:sp>
        <p:sp>
          <p:nvSpPr>
            <p:cNvPr id="20" name="Rounded Rectangle 4">
              <a:extLst>
                <a:ext uri="{FF2B5EF4-FFF2-40B4-BE49-F238E27FC236}">
                  <a16:creationId xmlns:a16="http://schemas.microsoft.com/office/drawing/2014/main" id="{DBA662A2-0474-4290-88A0-64FD3D27746F}"/>
                </a:ext>
              </a:extLst>
            </p:cNvPr>
            <p:cNvSpPr txBox="1"/>
            <p:nvPr/>
          </p:nvSpPr>
          <p:spPr>
            <a:xfrm>
              <a:off x="7395939" y="3424051"/>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lumMod val="65000"/>
                      <a:lumOff val="35000"/>
                    </a:schemeClr>
                  </a:solidFill>
                  <a:latin typeface="Adobe Arabic" panose="02040703060201020203" pitchFamily="18" charset="-78"/>
                  <a:cs typeface="Adobe Arabic" panose="02040703060201020203" pitchFamily="18" charset="-78"/>
                </a:rPr>
                <a:t>مِفْ</a:t>
              </a:r>
              <a:r>
                <a:rPr lang="ar-LB" sz="4000" b="0" dirty="0">
                  <a:solidFill>
                    <a:srgbClr val="C00000"/>
                  </a:solidFill>
                  <a:latin typeface="Adobe Arabic" panose="02040703060201020203" pitchFamily="18" charset="-78"/>
                  <a:cs typeface="Adobe Arabic" panose="02040703060201020203" pitchFamily="18" charset="-78"/>
                </a:rPr>
                <a:t>ـتـ</a:t>
              </a:r>
              <a:r>
                <a:rPr lang="ar-LB" sz="4000" b="0" dirty="0">
                  <a:solidFill>
                    <a:schemeClr val="tx1">
                      <a:lumMod val="65000"/>
                      <a:lumOff val="35000"/>
                    </a:schemeClr>
                  </a:solidFill>
                  <a:latin typeface="Adobe Arabic" panose="02040703060201020203" pitchFamily="18" charset="-78"/>
                  <a:cs typeface="Adobe Arabic" panose="02040703060201020203" pitchFamily="18" charset="-78"/>
                </a:rPr>
                <a:t>اح</a:t>
              </a:r>
              <a:r>
                <a:rPr lang="ar-LB" sz="4000" b="0" dirty="0">
                  <a:solidFill>
                    <a:schemeClr val="tx1"/>
                  </a:solidFill>
                </a:rPr>
                <a:t>ٌ</a:t>
              </a:r>
              <a:endParaRPr lang="en-US" sz="4000" kern="1200" dirty="0">
                <a:solidFill>
                  <a:srgbClr val="FF0000"/>
                </a:solidFill>
                <a:latin typeface="Adobe Arabic" panose="02040503050201020203" pitchFamily="18" charset="-78"/>
                <a:cs typeface="Adobe Arabic" panose="02040503050201020203" pitchFamily="18" charset="-78"/>
              </a:endParaRPr>
            </a:p>
          </p:txBody>
        </p:sp>
      </p:grpSp>
      <p:grpSp>
        <p:nvGrpSpPr>
          <p:cNvPr id="9" name="Group 8">
            <a:extLst>
              <a:ext uri="{FF2B5EF4-FFF2-40B4-BE49-F238E27FC236}">
                <a16:creationId xmlns:a16="http://schemas.microsoft.com/office/drawing/2014/main" id="{5CE122CC-8C98-49A9-B809-1131376337C8}"/>
              </a:ext>
            </a:extLst>
          </p:cNvPr>
          <p:cNvGrpSpPr/>
          <p:nvPr/>
        </p:nvGrpSpPr>
        <p:grpSpPr>
          <a:xfrm>
            <a:off x="3424461" y="2188814"/>
            <a:ext cx="1371600" cy="3619179"/>
            <a:chOff x="3424461" y="2188814"/>
            <a:chExt cx="1371600" cy="3619179"/>
          </a:xfrm>
        </p:grpSpPr>
        <p:pic>
          <p:nvPicPr>
            <p:cNvPr id="14" name="Graphic 13">
              <a:extLst>
                <a:ext uri="{FF2B5EF4-FFF2-40B4-BE49-F238E27FC236}">
                  <a16:creationId xmlns:a16="http://schemas.microsoft.com/office/drawing/2014/main" id="{1BB56695-EF71-4787-A176-0B068108C019}"/>
                </a:ext>
              </a:extLst>
            </p:cNvPr>
            <p:cNvPicPr>
              <a:picLocks noChangeAspect="1"/>
            </p:cNvPicPr>
            <p:nvPr/>
          </p:nvPicPr>
          <p:blipFill>
            <a:blip r:embed="rId6" cstate="print">
              <a:extLst>
                <a:ext uri="{28A0092B-C50C-407E-A947-70E740481C1C}">
                  <a14:useLocalDpi xmlns:a14="http://schemas.microsoft.com/office/drawing/2010/main" val="0"/>
                </a:ext>
              </a:extLst>
            </a:blip>
            <a:srcRect l="2741" r="2741"/>
            <a:stretch/>
          </p:blipFill>
          <p:spPr>
            <a:xfrm>
              <a:off x="3493041" y="4570086"/>
              <a:ext cx="1234440" cy="1237907"/>
            </a:xfrm>
            <a:prstGeom prst="rect">
              <a:avLst/>
            </a:prstGeom>
          </p:spPr>
        </p:pic>
        <p:sp>
          <p:nvSpPr>
            <p:cNvPr id="16" name="Rounded Rectangle 4">
              <a:extLst>
                <a:ext uri="{FF2B5EF4-FFF2-40B4-BE49-F238E27FC236}">
                  <a16:creationId xmlns:a16="http://schemas.microsoft.com/office/drawing/2014/main" id="{D3FFAD56-7D2F-4A25-BC4B-7BB0A870C8D5}"/>
                </a:ext>
              </a:extLst>
            </p:cNvPr>
            <p:cNvSpPr txBox="1"/>
            <p:nvPr/>
          </p:nvSpPr>
          <p:spPr>
            <a:xfrm>
              <a:off x="3424461"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ط</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1" name="Rounded Rectangle 4">
              <a:extLst>
                <a:ext uri="{FF2B5EF4-FFF2-40B4-BE49-F238E27FC236}">
                  <a16:creationId xmlns:a16="http://schemas.microsoft.com/office/drawing/2014/main" id="{D255EEFB-379B-4B13-86C0-73FCAED2D051}"/>
                </a:ext>
              </a:extLst>
            </p:cNvPr>
            <p:cNvSpPr txBox="1"/>
            <p:nvPr/>
          </p:nvSpPr>
          <p:spPr>
            <a:xfrm>
              <a:off x="3424461" y="3463260"/>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lumMod val="65000"/>
                      <a:lumOff val="35000"/>
                    </a:schemeClr>
                  </a:solidFill>
                </a:rPr>
                <a:t>تَقْ</a:t>
              </a:r>
              <a:r>
                <a:rPr lang="ar-LB" sz="4000" b="0" dirty="0">
                  <a:solidFill>
                    <a:srgbClr val="C00000"/>
                  </a:solidFill>
                </a:rPr>
                <a:t>ـطـُ</a:t>
              </a:r>
              <a:r>
                <a:rPr lang="ar-LB" sz="4000" b="0" dirty="0">
                  <a:solidFill>
                    <a:schemeClr val="tx1">
                      <a:lumMod val="65000"/>
                      <a:lumOff val="35000"/>
                    </a:schemeClr>
                  </a:solidFill>
                </a:rPr>
                <a:t>ف</a:t>
              </a:r>
              <a:r>
                <a:rPr lang="ar-LB" sz="4000" b="0" dirty="0">
                  <a:solidFill>
                    <a:schemeClr val="tx1"/>
                  </a:solidFill>
                </a:rPr>
                <a:t>ُ</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10" name="Group 9">
            <a:extLst>
              <a:ext uri="{FF2B5EF4-FFF2-40B4-BE49-F238E27FC236}">
                <a16:creationId xmlns:a16="http://schemas.microsoft.com/office/drawing/2014/main" id="{F90780B3-F1B4-4FAE-A0D9-54F74131F555}"/>
              </a:ext>
            </a:extLst>
          </p:cNvPr>
          <p:cNvGrpSpPr/>
          <p:nvPr/>
        </p:nvGrpSpPr>
        <p:grpSpPr>
          <a:xfrm>
            <a:off x="1505194" y="2188814"/>
            <a:ext cx="1371600" cy="3587468"/>
            <a:chOff x="1505194" y="2188814"/>
            <a:chExt cx="1371600" cy="3587468"/>
          </a:xfrm>
        </p:grpSpPr>
        <p:pic>
          <p:nvPicPr>
            <p:cNvPr id="3" name="Graphic 2">
              <a:extLst>
                <a:ext uri="{FF2B5EF4-FFF2-40B4-BE49-F238E27FC236}">
                  <a16:creationId xmlns:a16="http://schemas.microsoft.com/office/drawing/2014/main" id="{54A40BE4-D880-43B7-8B98-CC30EBA2596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575202" y="4608121"/>
              <a:ext cx="1231583" cy="1168161"/>
            </a:xfrm>
            <a:prstGeom prst="rect">
              <a:avLst/>
            </a:prstGeom>
          </p:spPr>
        </p:pic>
        <p:sp>
          <p:nvSpPr>
            <p:cNvPr id="18" name="Rounded Rectangle 4">
              <a:extLst>
                <a:ext uri="{FF2B5EF4-FFF2-40B4-BE49-F238E27FC236}">
                  <a16:creationId xmlns:a16="http://schemas.microsoft.com/office/drawing/2014/main" id="{D3FFAD56-7D2F-4A25-BC4B-7BB0A870C8D5}"/>
                </a:ext>
              </a:extLst>
            </p:cNvPr>
            <p:cNvSpPr txBox="1"/>
            <p:nvPr/>
          </p:nvSpPr>
          <p:spPr>
            <a:xfrm>
              <a:off x="1505194"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rgbClr val="C00000"/>
                  </a:solidFill>
                  <a:latin typeface="Adobe Arabic" panose="02040503050201020203" pitchFamily="18" charset="-78"/>
                  <a:cs typeface="Adobe Arabic" panose="02040503050201020203" pitchFamily="18" charset="-78"/>
                </a:rPr>
                <a:t>ــطــ</a:t>
              </a:r>
              <a:endParaRPr lang="en-US" sz="6000" kern="1200" dirty="0">
                <a:solidFill>
                  <a:srgbClr val="C00000"/>
                </a:solidFill>
                <a:latin typeface="Adobe Arabic" panose="02040503050201020203" pitchFamily="18" charset="-78"/>
                <a:cs typeface="Adobe Arabic" panose="02040503050201020203" pitchFamily="18" charset="-78"/>
              </a:endParaRPr>
            </a:p>
          </p:txBody>
        </p:sp>
        <p:sp>
          <p:nvSpPr>
            <p:cNvPr id="23" name="Rounded Rectangle 4">
              <a:extLst>
                <a:ext uri="{FF2B5EF4-FFF2-40B4-BE49-F238E27FC236}">
                  <a16:creationId xmlns:a16="http://schemas.microsoft.com/office/drawing/2014/main" id="{AB3D676E-18AF-4B12-8881-B0E9DA6C352D}"/>
                </a:ext>
              </a:extLst>
            </p:cNvPr>
            <p:cNvSpPr txBox="1"/>
            <p:nvPr/>
          </p:nvSpPr>
          <p:spPr>
            <a:xfrm>
              <a:off x="1505194" y="3463260"/>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lumMod val="65000"/>
                      <a:lumOff val="35000"/>
                    </a:schemeClr>
                  </a:solidFill>
                </a:rPr>
                <a:t>قِـ</a:t>
              </a:r>
              <a:r>
                <a:rPr lang="ar-LB" sz="4000" b="0" dirty="0">
                  <a:solidFill>
                    <a:srgbClr val="C00000"/>
                  </a:solidFill>
                </a:rPr>
                <a:t>ـطـ</a:t>
              </a:r>
              <a:r>
                <a:rPr lang="ar-LB" sz="4000" b="0" dirty="0">
                  <a:solidFill>
                    <a:schemeClr val="tx1">
                      <a:lumMod val="65000"/>
                      <a:lumOff val="35000"/>
                    </a:schemeClr>
                  </a:solidFill>
                </a:rPr>
                <a:t>ار</a:t>
              </a:r>
              <a:r>
                <a:rPr lang="ar-LB" sz="4000" b="0" dirty="0">
                  <a:solidFill>
                    <a:schemeClr val="tx1"/>
                  </a:solidFill>
                </a:rPr>
                <a:t>ٌ</a:t>
              </a:r>
              <a:endParaRPr lang="en-US" sz="4000" kern="1200" dirty="0">
                <a:solidFill>
                  <a:srgbClr val="FF0000"/>
                </a:solidFill>
                <a:latin typeface="Adobe Arabic" panose="02040503050201020203" pitchFamily="18" charset="-78"/>
                <a:cs typeface="Adobe Arabic" panose="02040503050201020203" pitchFamily="18" charset="-78"/>
              </a:endParaRPr>
            </a:p>
          </p:txBody>
        </p:sp>
      </p:grpSp>
    </p:spTree>
    <p:custDataLst>
      <p:tags r:id="rId1"/>
    </p:custDataLst>
    <p:extLst>
      <p:ext uri="{BB962C8B-B14F-4D97-AF65-F5344CB8AC3E}">
        <p14:creationId xmlns:p14="http://schemas.microsoft.com/office/powerpoint/2010/main" val="2999801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E691EEF-C41A-4ACA-AE59-92BFC9A12F5E}"/>
              </a:ext>
            </a:extLst>
          </p:cNvPr>
          <p:cNvSpPr>
            <a:spLocks noGrp="1"/>
          </p:cNvSpPr>
          <p:nvPr>
            <p:ph sz="quarter" idx="10"/>
          </p:nvPr>
        </p:nvSpPr>
        <p:spPr>
          <a:xfrm>
            <a:off x="0" y="758844"/>
            <a:ext cx="12192000" cy="640080"/>
          </a:xfrm>
        </p:spPr>
        <p:txBody>
          <a:bodyPr/>
          <a:lstStyle/>
          <a:p>
            <a:r>
              <a:rPr lang="ar-LB" dirty="0"/>
              <a:t>لِنَتَعَلَّمْ مَعًا</a:t>
            </a:r>
          </a:p>
        </p:txBody>
      </p:sp>
      <p:grpSp>
        <p:nvGrpSpPr>
          <p:cNvPr id="7" name="Group 6">
            <a:extLst>
              <a:ext uri="{FF2B5EF4-FFF2-40B4-BE49-F238E27FC236}">
                <a16:creationId xmlns:a16="http://schemas.microsoft.com/office/drawing/2014/main" id="{DB236E76-4997-4C9A-8B11-31831CBFE46B}"/>
              </a:ext>
            </a:extLst>
          </p:cNvPr>
          <p:cNvGrpSpPr/>
          <p:nvPr/>
        </p:nvGrpSpPr>
        <p:grpSpPr>
          <a:xfrm>
            <a:off x="9315206" y="2188814"/>
            <a:ext cx="1371600" cy="3587394"/>
            <a:chOff x="9315206" y="2188814"/>
            <a:chExt cx="1371600" cy="3587394"/>
          </a:xfrm>
        </p:grpSpPr>
        <p:pic>
          <p:nvPicPr>
            <p:cNvPr id="2" name="Graphic 1">
              <a:extLst>
                <a:ext uri="{FF2B5EF4-FFF2-40B4-BE49-F238E27FC236}">
                  <a16:creationId xmlns:a16="http://schemas.microsoft.com/office/drawing/2014/main" id="{FE889772-D9DA-462A-A25C-6019C6C3841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83786" y="4605337"/>
              <a:ext cx="1234440" cy="1170871"/>
            </a:xfrm>
            <a:prstGeom prst="rect">
              <a:avLst/>
            </a:prstGeom>
          </p:spPr>
        </p:pic>
        <p:sp>
          <p:nvSpPr>
            <p:cNvPr id="15" name="Rounded Rectangle 4">
              <a:extLst>
                <a:ext uri="{FF2B5EF4-FFF2-40B4-BE49-F238E27FC236}">
                  <a16:creationId xmlns:a16="http://schemas.microsoft.com/office/drawing/2014/main" id="{82C16C47-E123-4AF7-B226-386653230DB8}"/>
                </a:ext>
              </a:extLst>
            </p:cNvPr>
            <p:cNvSpPr txBox="1"/>
            <p:nvPr/>
          </p:nvSpPr>
          <p:spPr>
            <a:xfrm>
              <a:off x="9315206"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ت</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9" name="Rounded Rectangle 4">
              <a:extLst>
                <a:ext uri="{FF2B5EF4-FFF2-40B4-BE49-F238E27FC236}">
                  <a16:creationId xmlns:a16="http://schemas.microsoft.com/office/drawing/2014/main" id="{D15D02F0-8046-411F-8296-80C8CC0AA279}"/>
                </a:ext>
              </a:extLst>
            </p:cNvPr>
            <p:cNvSpPr txBox="1"/>
            <p:nvPr/>
          </p:nvSpPr>
          <p:spPr>
            <a:xfrm>
              <a:off x="9315206" y="3424051"/>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solidFill>
                </a:rPr>
                <a:t>ب</a:t>
              </a:r>
              <a:r>
                <a:rPr lang="ar-LB" sz="4000" b="0" dirty="0">
                  <a:solidFill>
                    <a:schemeClr val="tx1">
                      <a:lumMod val="65000"/>
                      <a:lumOff val="35000"/>
                    </a:schemeClr>
                  </a:solidFill>
                </a:rPr>
                <a:t>َيْـ</a:t>
              </a:r>
              <a:r>
                <a:rPr lang="ar-LB" sz="4000" b="0" dirty="0">
                  <a:solidFill>
                    <a:srgbClr val="C00000"/>
                  </a:solidFill>
                </a:rPr>
                <a:t>ــتٌ</a:t>
              </a:r>
              <a:endParaRPr lang="en-US" sz="4000" kern="1200" dirty="0">
                <a:solidFill>
                  <a:srgbClr val="C00000"/>
                </a:solidFill>
                <a:latin typeface="Adobe Arabic" panose="02040503050201020203" pitchFamily="18" charset="-78"/>
                <a:cs typeface="Adobe Arabic" panose="02040503050201020203" pitchFamily="18" charset="-78"/>
              </a:endParaRPr>
            </a:p>
          </p:txBody>
        </p:sp>
      </p:grpSp>
      <p:grpSp>
        <p:nvGrpSpPr>
          <p:cNvPr id="8" name="Group 7">
            <a:extLst>
              <a:ext uri="{FF2B5EF4-FFF2-40B4-BE49-F238E27FC236}">
                <a16:creationId xmlns:a16="http://schemas.microsoft.com/office/drawing/2014/main" id="{8895EC4E-4046-4E75-9DBA-0473B1B99E2E}"/>
              </a:ext>
            </a:extLst>
          </p:cNvPr>
          <p:cNvGrpSpPr/>
          <p:nvPr/>
        </p:nvGrpSpPr>
        <p:grpSpPr>
          <a:xfrm>
            <a:off x="7395939" y="2188814"/>
            <a:ext cx="1371600" cy="3587394"/>
            <a:chOff x="7395939" y="2188814"/>
            <a:chExt cx="1371600" cy="3587394"/>
          </a:xfrm>
        </p:grpSpPr>
        <p:pic>
          <p:nvPicPr>
            <p:cNvPr id="6" name="Graphic 5">
              <a:extLst>
                <a:ext uri="{FF2B5EF4-FFF2-40B4-BE49-F238E27FC236}">
                  <a16:creationId xmlns:a16="http://schemas.microsoft.com/office/drawing/2014/main" id="{87FAB9D0-254C-41E8-941F-1C6C5A45664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533099" y="4605337"/>
              <a:ext cx="1234440" cy="1170871"/>
            </a:xfrm>
            <a:prstGeom prst="rect">
              <a:avLst/>
            </a:prstGeom>
          </p:spPr>
        </p:pic>
        <p:sp>
          <p:nvSpPr>
            <p:cNvPr id="17" name="Rounded Rectangle 4">
              <a:extLst>
                <a:ext uri="{FF2B5EF4-FFF2-40B4-BE49-F238E27FC236}">
                  <a16:creationId xmlns:a16="http://schemas.microsoft.com/office/drawing/2014/main" id="{82C16C47-E123-4AF7-B226-386653230DB8}"/>
                </a:ext>
              </a:extLst>
            </p:cNvPr>
            <p:cNvSpPr txBox="1"/>
            <p:nvPr/>
          </p:nvSpPr>
          <p:spPr>
            <a:xfrm>
              <a:off x="7395939"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rgbClr val="C00000"/>
                  </a:solidFill>
                  <a:latin typeface="Adobe Arabic" panose="02040503050201020203" pitchFamily="18" charset="-78"/>
                  <a:cs typeface="Adobe Arabic" panose="02040503050201020203" pitchFamily="18" charset="-78"/>
                </a:rPr>
                <a:t>ــت</a:t>
              </a:r>
              <a:endParaRPr lang="en-US" sz="6000" kern="1200" dirty="0">
                <a:solidFill>
                  <a:srgbClr val="C00000"/>
                </a:solidFill>
                <a:latin typeface="Adobe Arabic" panose="02040503050201020203" pitchFamily="18" charset="-78"/>
                <a:cs typeface="Adobe Arabic" panose="02040503050201020203" pitchFamily="18" charset="-78"/>
              </a:endParaRPr>
            </a:p>
          </p:txBody>
        </p:sp>
        <p:sp>
          <p:nvSpPr>
            <p:cNvPr id="20" name="Rounded Rectangle 4">
              <a:extLst>
                <a:ext uri="{FF2B5EF4-FFF2-40B4-BE49-F238E27FC236}">
                  <a16:creationId xmlns:a16="http://schemas.microsoft.com/office/drawing/2014/main" id="{DBA662A2-0474-4290-88A0-64FD3D27746F}"/>
                </a:ext>
              </a:extLst>
            </p:cNvPr>
            <p:cNvSpPr txBox="1"/>
            <p:nvPr/>
          </p:nvSpPr>
          <p:spPr>
            <a:xfrm>
              <a:off x="7395939" y="3424051"/>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lumMod val="65000"/>
                      <a:lumOff val="35000"/>
                    </a:schemeClr>
                  </a:solidFill>
                </a:rPr>
                <a:t>حو</a:t>
              </a:r>
              <a:r>
                <a:rPr lang="ar-LB" sz="4000" b="0" dirty="0">
                  <a:solidFill>
                    <a:srgbClr val="C00000"/>
                  </a:solidFill>
                </a:rPr>
                <a:t>تٌ</a:t>
              </a:r>
              <a:endParaRPr lang="en-US" sz="4000" kern="1200" dirty="0">
                <a:solidFill>
                  <a:srgbClr val="FF0000"/>
                </a:solidFill>
                <a:latin typeface="Adobe Arabic" panose="02040503050201020203" pitchFamily="18" charset="-78"/>
                <a:cs typeface="Adobe Arabic" panose="02040503050201020203" pitchFamily="18" charset="-78"/>
              </a:endParaRPr>
            </a:p>
          </p:txBody>
        </p:sp>
      </p:grpSp>
      <p:grpSp>
        <p:nvGrpSpPr>
          <p:cNvPr id="9" name="Group 8">
            <a:extLst>
              <a:ext uri="{FF2B5EF4-FFF2-40B4-BE49-F238E27FC236}">
                <a16:creationId xmlns:a16="http://schemas.microsoft.com/office/drawing/2014/main" id="{5CE122CC-8C98-49A9-B809-1131376337C8}"/>
              </a:ext>
            </a:extLst>
          </p:cNvPr>
          <p:cNvGrpSpPr/>
          <p:nvPr/>
        </p:nvGrpSpPr>
        <p:grpSpPr>
          <a:xfrm>
            <a:off x="3424461" y="2188814"/>
            <a:ext cx="1371600" cy="3619179"/>
            <a:chOff x="3424461" y="2188814"/>
            <a:chExt cx="1371600" cy="3619179"/>
          </a:xfrm>
        </p:grpSpPr>
        <p:pic>
          <p:nvPicPr>
            <p:cNvPr id="14" name="Graphic 13">
              <a:extLst>
                <a:ext uri="{FF2B5EF4-FFF2-40B4-BE49-F238E27FC236}">
                  <a16:creationId xmlns:a16="http://schemas.microsoft.com/office/drawing/2014/main" id="{1BB56695-EF71-4787-A176-0B068108C019}"/>
                </a:ext>
              </a:extLst>
            </p:cNvPr>
            <p:cNvPicPr>
              <a:picLocks noChangeAspect="1"/>
            </p:cNvPicPr>
            <p:nvPr/>
          </p:nvPicPr>
          <p:blipFill>
            <a:blip r:embed="rId6" cstate="print">
              <a:extLst>
                <a:ext uri="{28A0092B-C50C-407E-A947-70E740481C1C}">
                  <a14:useLocalDpi xmlns:a14="http://schemas.microsoft.com/office/drawing/2010/main" val="0"/>
                </a:ext>
              </a:extLst>
            </a:blip>
            <a:srcRect l="2708" r="2708"/>
            <a:stretch/>
          </p:blipFill>
          <p:spPr>
            <a:xfrm>
              <a:off x="3526684" y="4637561"/>
              <a:ext cx="1167154" cy="1170432"/>
            </a:xfrm>
            <a:prstGeom prst="rect">
              <a:avLst/>
            </a:prstGeom>
          </p:spPr>
        </p:pic>
        <p:sp>
          <p:nvSpPr>
            <p:cNvPr id="16" name="Rounded Rectangle 4">
              <a:extLst>
                <a:ext uri="{FF2B5EF4-FFF2-40B4-BE49-F238E27FC236}">
                  <a16:creationId xmlns:a16="http://schemas.microsoft.com/office/drawing/2014/main" id="{D3FFAD56-7D2F-4A25-BC4B-7BB0A870C8D5}"/>
                </a:ext>
              </a:extLst>
            </p:cNvPr>
            <p:cNvSpPr txBox="1"/>
            <p:nvPr/>
          </p:nvSpPr>
          <p:spPr>
            <a:xfrm>
              <a:off x="3424461"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chemeClr val="tx1">
                      <a:lumMod val="65000"/>
                      <a:lumOff val="35000"/>
                    </a:schemeClr>
                  </a:solidFill>
                  <a:latin typeface="Adobe Arabic" panose="02040503050201020203" pitchFamily="18" charset="-78"/>
                  <a:cs typeface="Adobe Arabic" panose="02040503050201020203" pitchFamily="18" charset="-78"/>
                </a:rPr>
                <a:t>ط</a:t>
              </a:r>
              <a:endParaRPr lang="en-US" sz="6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1" name="Rounded Rectangle 4">
              <a:extLst>
                <a:ext uri="{FF2B5EF4-FFF2-40B4-BE49-F238E27FC236}">
                  <a16:creationId xmlns:a16="http://schemas.microsoft.com/office/drawing/2014/main" id="{D255EEFB-379B-4B13-86C0-73FCAED2D051}"/>
                </a:ext>
              </a:extLst>
            </p:cNvPr>
            <p:cNvSpPr txBox="1"/>
            <p:nvPr/>
          </p:nvSpPr>
          <p:spPr>
            <a:xfrm>
              <a:off x="3424461" y="3463260"/>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lumMod val="65000"/>
                      <a:lumOff val="35000"/>
                    </a:schemeClr>
                  </a:solidFill>
                </a:rPr>
                <a:t>مِش</a:t>
              </a:r>
              <a:r>
                <a:rPr lang="ar-LB" sz="4000" b="0" dirty="0">
                  <a:solidFill>
                    <a:schemeClr val="tx1"/>
                  </a:solidFill>
                </a:rPr>
                <a:t>ْـ</a:t>
              </a:r>
              <a:r>
                <a:rPr lang="ar-LB" sz="4000" b="0" dirty="0">
                  <a:solidFill>
                    <a:srgbClr val="C00000"/>
                  </a:solidFill>
                </a:rPr>
                <a:t>ـط</a:t>
              </a:r>
              <a:r>
                <a:rPr lang="ar-LB" sz="4000" b="0" dirty="0">
                  <a:solidFill>
                    <a:schemeClr val="tx1"/>
                  </a:solidFill>
                </a:rPr>
                <a:t>ٌ</a:t>
              </a:r>
              <a:endParaRPr lang="en-US" sz="4000" kern="12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10" name="Group 9">
            <a:extLst>
              <a:ext uri="{FF2B5EF4-FFF2-40B4-BE49-F238E27FC236}">
                <a16:creationId xmlns:a16="http://schemas.microsoft.com/office/drawing/2014/main" id="{F90780B3-F1B4-4FAE-A0D9-54F74131F555}"/>
              </a:ext>
            </a:extLst>
          </p:cNvPr>
          <p:cNvGrpSpPr/>
          <p:nvPr/>
        </p:nvGrpSpPr>
        <p:grpSpPr>
          <a:xfrm>
            <a:off x="1505194" y="2188814"/>
            <a:ext cx="1371600" cy="3619179"/>
            <a:chOff x="1505194" y="2188814"/>
            <a:chExt cx="1371600" cy="3619179"/>
          </a:xfrm>
        </p:grpSpPr>
        <p:pic>
          <p:nvPicPr>
            <p:cNvPr id="3" name="Graphic 2">
              <a:extLst>
                <a:ext uri="{FF2B5EF4-FFF2-40B4-BE49-F238E27FC236}">
                  <a16:creationId xmlns:a16="http://schemas.microsoft.com/office/drawing/2014/main" id="{54A40BE4-D880-43B7-8B98-CC30EBA2596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573774" y="4637561"/>
              <a:ext cx="1233978" cy="1170432"/>
            </a:xfrm>
            <a:prstGeom prst="rect">
              <a:avLst/>
            </a:prstGeom>
          </p:spPr>
        </p:pic>
        <p:sp>
          <p:nvSpPr>
            <p:cNvPr id="18" name="Rounded Rectangle 4">
              <a:extLst>
                <a:ext uri="{FF2B5EF4-FFF2-40B4-BE49-F238E27FC236}">
                  <a16:creationId xmlns:a16="http://schemas.microsoft.com/office/drawing/2014/main" id="{D3FFAD56-7D2F-4A25-BC4B-7BB0A870C8D5}"/>
                </a:ext>
              </a:extLst>
            </p:cNvPr>
            <p:cNvSpPr txBox="1"/>
            <p:nvPr/>
          </p:nvSpPr>
          <p:spPr>
            <a:xfrm>
              <a:off x="1505194" y="2188814"/>
              <a:ext cx="1371600" cy="914400"/>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kern="1200" dirty="0">
                  <a:solidFill>
                    <a:srgbClr val="C00000"/>
                  </a:solidFill>
                  <a:latin typeface="Adobe Arabic" panose="02040503050201020203" pitchFamily="18" charset="-78"/>
                  <a:cs typeface="Adobe Arabic" panose="02040503050201020203" pitchFamily="18" charset="-78"/>
                </a:rPr>
                <a:t>ــط</a:t>
              </a:r>
              <a:endParaRPr lang="en-US" sz="6000" kern="1200" dirty="0">
                <a:solidFill>
                  <a:srgbClr val="C00000"/>
                </a:solidFill>
                <a:latin typeface="Adobe Arabic" panose="02040503050201020203" pitchFamily="18" charset="-78"/>
                <a:cs typeface="Adobe Arabic" panose="02040503050201020203" pitchFamily="18" charset="-78"/>
              </a:endParaRPr>
            </a:p>
          </p:txBody>
        </p:sp>
        <p:sp>
          <p:nvSpPr>
            <p:cNvPr id="23" name="Rounded Rectangle 4">
              <a:extLst>
                <a:ext uri="{FF2B5EF4-FFF2-40B4-BE49-F238E27FC236}">
                  <a16:creationId xmlns:a16="http://schemas.microsoft.com/office/drawing/2014/main" id="{AB3D676E-18AF-4B12-8881-B0E9DA6C352D}"/>
                </a:ext>
              </a:extLst>
            </p:cNvPr>
            <p:cNvSpPr txBox="1"/>
            <p:nvPr/>
          </p:nvSpPr>
          <p:spPr>
            <a:xfrm>
              <a:off x="1505194" y="3463260"/>
              <a:ext cx="1371600" cy="914400"/>
            </a:xfrm>
            <a:prstGeom prst="rect">
              <a:avLst/>
            </a:prstGeom>
            <a:noFill/>
            <a:ln>
              <a:solidFill>
                <a:schemeClr val="accent2">
                  <a:lumMod val="20000"/>
                  <a:lumOff val="80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4000" b="0" dirty="0">
                  <a:solidFill>
                    <a:schemeClr val="tx1">
                      <a:lumMod val="65000"/>
                      <a:lumOff val="35000"/>
                    </a:schemeClr>
                  </a:solidFill>
                </a:rPr>
                <a:t>بَلّو</a:t>
              </a:r>
              <a:r>
                <a:rPr lang="ar-LB" sz="4000" b="0" dirty="0">
                  <a:solidFill>
                    <a:srgbClr val="C00000"/>
                  </a:solidFill>
                </a:rPr>
                <a:t>ط</a:t>
              </a:r>
              <a:r>
                <a:rPr lang="ar-LB" sz="4000" b="0" dirty="0">
                  <a:solidFill>
                    <a:schemeClr val="tx1"/>
                  </a:solidFill>
                </a:rPr>
                <a:t>ٌ</a:t>
              </a:r>
              <a:endParaRPr lang="en-US" sz="4000" kern="1200" dirty="0">
                <a:solidFill>
                  <a:srgbClr val="FF0000"/>
                </a:solidFill>
                <a:latin typeface="Adobe Arabic" panose="02040503050201020203" pitchFamily="18" charset="-78"/>
                <a:cs typeface="Adobe Arabic" panose="02040503050201020203" pitchFamily="18" charset="-78"/>
              </a:endParaRPr>
            </a:p>
          </p:txBody>
        </p:sp>
      </p:grpSp>
    </p:spTree>
    <p:custDataLst>
      <p:tags r:id="rId1"/>
    </p:custDataLst>
    <p:extLst>
      <p:ext uri="{BB962C8B-B14F-4D97-AF65-F5344CB8AC3E}">
        <p14:creationId xmlns:p14="http://schemas.microsoft.com/office/powerpoint/2010/main" val="184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112E1B32-2C81-4770-8F61-654A97958A71}"/>
              </a:ext>
            </a:extLst>
          </p:cNvPr>
          <p:cNvSpPr txBox="1">
            <a:spLocks/>
          </p:cNvSpPr>
          <p:nvPr/>
        </p:nvSpPr>
        <p:spPr>
          <a:xfrm>
            <a:off x="1828800" y="1035406"/>
            <a:ext cx="9713999" cy="824068"/>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pPr algn="r" rtl="1"/>
            <a:endParaRPr lang="en-US" sz="3200" dirty="0"/>
          </a:p>
        </p:txBody>
      </p:sp>
      <p:sp>
        <p:nvSpPr>
          <p:cNvPr id="44" name="Rounded Rectangle 4">
            <a:extLst>
              <a:ext uri="{FF2B5EF4-FFF2-40B4-BE49-F238E27FC236}">
                <a16:creationId xmlns:a16="http://schemas.microsoft.com/office/drawing/2014/main" id="{16404F61-E354-45AD-AD1D-96087603F300}"/>
              </a:ext>
            </a:extLst>
          </p:cNvPr>
          <p:cNvSpPr txBox="1"/>
          <p:nvPr/>
        </p:nvSpPr>
        <p:spPr>
          <a:xfrm>
            <a:off x="957452"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طـ</a:t>
            </a:r>
            <a:endParaRPr lang="en-US" dirty="0"/>
          </a:p>
        </p:txBody>
      </p:sp>
      <p:sp>
        <p:nvSpPr>
          <p:cNvPr id="45" name="Rounded Rectangle 4">
            <a:extLst>
              <a:ext uri="{FF2B5EF4-FFF2-40B4-BE49-F238E27FC236}">
                <a16:creationId xmlns:a16="http://schemas.microsoft.com/office/drawing/2014/main" id="{991572E9-8FC7-491C-8457-718B9FC63ABE}"/>
              </a:ext>
            </a:extLst>
          </p:cNvPr>
          <p:cNvSpPr txBox="1"/>
          <p:nvPr/>
        </p:nvSpPr>
        <p:spPr>
          <a:xfrm>
            <a:off x="202798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ـطـ</a:t>
            </a:r>
            <a:endParaRPr lang="en-US" dirty="0"/>
          </a:p>
        </p:txBody>
      </p:sp>
      <p:sp>
        <p:nvSpPr>
          <p:cNvPr id="46" name="Rounded Rectangle 4">
            <a:extLst>
              <a:ext uri="{FF2B5EF4-FFF2-40B4-BE49-F238E27FC236}">
                <a16:creationId xmlns:a16="http://schemas.microsoft.com/office/drawing/2014/main" id="{8A524BBB-55F7-4BC8-A13B-1E58FEA7C624}"/>
              </a:ext>
            </a:extLst>
          </p:cNvPr>
          <p:cNvSpPr txBox="1"/>
          <p:nvPr/>
        </p:nvSpPr>
        <p:spPr>
          <a:xfrm>
            <a:off x="3098520"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ـط</a:t>
            </a:r>
            <a:endParaRPr lang="en-US" dirty="0"/>
          </a:p>
        </p:txBody>
      </p:sp>
      <p:sp>
        <p:nvSpPr>
          <p:cNvPr id="47" name="Rounded Rectangle 4">
            <a:extLst>
              <a:ext uri="{FF2B5EF4-FFF2-40B4-BE49-F238E27FC236}">
                <a16:creationId xmlns:a16="http://schemas.microsoft.com/office/drawing/2014/main" id="{67E6C264-BDBB-4B1C-A050-C6146906E4A5}"/>
              </a:ext>
            </a:extLst>
          </p:cNvPr>
          <p:cNvSpPr txBox="1"/>
          <p:nvPr/>
        </p:nvSpPr>
        <p:spPr>
          <a:xfrm>
            <a:off x="709240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48" name="Rounded Rectangle 4">
            <a:extLst>
              <a:ext uri="{FF2B5EF4-FFF2-40B4-BE49-F238E27FC236}">
                <a16:creationId xmlns:a16="http://schemas.microsoft.com/office/drawing/2014/main" id="{665BF8A1-466C-4A8F-AF86-EA87996B7328}"/>
              </a:ext>
            </a:extLst>
          </p:cNvPr>
          <p:cNvSpPr txBox="1"/>
          <p:nvPr/>
        </p:nvSpPr>
        <p:spPr>
          <a:xfrm>
            <a:off x="8168319"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ـتـ</a:t>
            </a:r>
            <a:endParaRPr lang="en-US" dirty="0"/>
          </a:p>
        </p:txBody>
      </p:sp>
      <p:sp>
        <p:nvSpPr>
          <p:cNvPr id="49" name="Rounded Rectangle 4">
            <a:extLst>
              <a:ext uri="{FF2B5EF4-FFF2-40B4-BE49-F238E27FC236}">
                <a16:creationId xmlns:a16="http://schemas.microsoft.com/office/drawing/2014/main" id="{5EFC464C-CD81-4817-AA5D-8A514BAE376F}"/>
              </a:ext>
            </a:extLst>
          </p:cNvPr>
          <p:cNvSpPr txBox="1"/>
          <p:nvPr/>
        </p:nvSpPr>
        <p:spPr>
          <a:xfrm>
            <a:off x="9244234"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ـت</a:t>
            </a:r>
            <a:endParaRPr lang="en-US" dirty="0"/>
          </a:p>
        </p:txBody>
      </p:sp>
      <p:sp>
        <p:nvSpPr>
          <p:cNvPr id="50" name="Rounded Rectangle 4">
            <a:extLst>
              <a:ext uri="{FF2B5EF4-FFF2-40B4-BE49-F238E27FC236}">
                <a16:creationId xmlns:a16="http://schemas.microsoft.com/office/drawing/2014/main" id="{E1306F79-23CE-41FC-8C80-6096D2AD1AB0}"/>
              </a:ext>
            </a:extLst>
          </p:cNvPr>
          <p:cNvSpPr txBox="1"/>
          <p:nvPr/>
        </p:nvSpPr>
        <p:spPr>
          <a:xfrm>
            <a:off x="4152196"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ط</a:t>
            </a:r>
            <a:endParaRPr lang="en-US" dirty="0"/>
          </a:p>
        </p:txBody>
      </p:sp>
      <p:sp>
        <p:nvSpPr>
          <p:cNvPr id="51" name="Rounded Rectangle 4">
            <a:extLst>
              <a:ext uri="{FF2B5EF4-FFF2-40B4-BE49-F238E27FC236}">
                <a16:creationId xmlns:a16="http://schemas.microsoft.com/office/drawing/2014/main" id="{FC182DC7-A879-48BF-9988-9555248111AE}"/>
              </a:ext>
            </a:extLst>
          </p:cNvPr>
          <p:cNvSpPr txBox="1"/>
          <p:nvPr/>
        </p:nvSpPr>
        <p:spPr>
          <a:xfrm>
            <a:off x="10320148" y="2255916"/>
            <a:ext cx="914400" cy="731520"/>
          </a:xfrm>
          <a:prstGeom prst="rect">
            <a:avLst/>
          </a:prstGeom>
          <a:solidFill>
            <a:schemeClr val="bg1">
              <a:lumMod val="95000"/>
            </a:schemeClr>
          </a:solid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a:t>
            </a:r>
            <a:endParaRPr lang="en-US" dirty="0"/>
          </a:p>
        </p:txBody>
      </p:sp>
      <p:pic>
        <p:nvPicPr>
          <p:cNvPr id="16" name="Graphic 15">
            <a:extLst>
              <a:ext uri="{FF2B5EF4-FFF2-40B4-BE49-F238E27FC236}">
                <a16:creationId xmlns:a16="http://schemas.microsoft.com/office/drawing/2014/main" id="{C2984EF3-3BD5-475E-9D2D-ED6AE34D4B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29834" y="4378520"/>
            <a:ext cx="1935074" cy="1828800"/>
          </a:xfrm>
          <a:prstGeom prst="rect">
            <a:avLst/>
          </a:prstGeom>
        </p:spPr>
      </p:pic>
      <p:pic>
        <p:nvPicPr>
          <p:cNvPr id="17" name="Graphic 16">
            <a:extLst>
              <a:ext uri="{FF2B5EF4-FFF2-40B4-BE49-F238E27FC236}">
                <a16:creationId xmlns:a16="http://schemas.microsoft.com/office/drawing/2014/main" id="{964F6875-1FB1-4802-880D-262A0BF06529}"/>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36087" t="14694" r="36375" b="63507"/>
          <a:stretch/>
        </p:blipFill>
        <p:spPr>
          <a:xfrm>
            <a:off x="2094662" y="4378520"/>
            <a:ext cx="1794327" cy="1828800"/>
          </a:xfrm>
          <a:prstGeom prst="rect">
            <a:avLst/>
          </a:prstGeom>
        </p:spPr>
      </p:pic>
      <p:sp>
        <p:nvSpPr>
          <p:cNvPr id="2" name="Content Placeholder 1">
            <a:extLst>
              <a:ext uri="{FF2B5EF4-FFF2-40B4-BE49-F238E27FC236}">
                <a16:creationId xmlns:a16="http://schemas.microsoft.com/office/drawing/2014/main" id="{A8191EA7-C1BF-4D56-B513-22AD9FC92694}"/>
              </a:ext>
            </a:extLst>
          </p:cNvPr>
          <p:cNvSpPr>
            <a:spLocks noGrp="1"/>
          </p:cNvSpPr>
          <p:nvPr>
            <p:ph sz="quarter" idx="10"/>
          </p:nvPr>
        </p:nvSpPr>
        <p:spPr>
          <a:xfrm>
            <a:off x="0" y="758844"/>
            <a:ext cx="12192000" cy="640080"/>
          </a:xfrm>
        </p:spPr>
        <p:txBody>
          <a:bodyPr/>
          <a:lstStyle/>
          <a:p>
            <a:r>
              <a:rPr lang="ar-LB" dirty="0"/>
              <a:t>لِنَعْمَلْ مَعًا</a:t>
            </a:r>
          </a:p>
        </p:txBody>
      </p:sp>
      <p:sp>
        <p:nvSpPr>
          <p:cNvPr id="20" name="Rounded Rectangle 4">
            <a:extLst>
              <a:ext uri="{FF2B5EF4-FFF2-40B4-BE49-F238E27FC236}">
                <a16:creationId xmlns:a16="http://schemas.microsoft.com/office/drawing/2014/main" id="{D93872E7-86F3-4383-BCD4-4ACB605A2523}"/>
              </a:ext>
            </a:extLst>
          </p:cNvPr>
          <p:cNvSpPr txBox="1"/>
          <p:nvPr/>
        </p:nvSpPr>
        <p:spPr>
          <a:xfrm>
            <a:off x="2094661" y="3441454"/>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sz="4000" b="0" dirty="0">
                <a:solidFill>
                  <a:schemeClr val="tx1">
                    <a:lumMod val="65000"/>
                    <a:lumOff val="35000"/>
                  </a:schemeClr>
                </a:solidFill>
              </a:rPr>
              <a:t>….</a:t>
            </a:r>
            <a:r>
              <a:rPr lang="ar-LB" sz="4000" b="0" dirty="0">
                <a:solidFill>
                  <a:schemeClr val="tx1">
                    <a:lumMod val="65000"/>
                    <a:lumOff val="35000"/>
                  </a:schemeClr>
                </a:solidFill>
              </a:rPr>
              <a:t>ـابَة</a:t>
            </a:r>
            <a:r>
              <a:rPr lang="ar-LB" sz="4000" b="0" dirty="0">
                <a:solidFill>
                  <a:schemeClr val="tx1"/>
                </a:solidFill>
              </a:rPr>
              <a:t>ٌ</a:t>
            </a: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8268735" y="3441458"/>
            <a:ext cx="1828800" cy="731520"/>
          </a:xfrm>
          <a:prstGeom prst="rect">
            <a:avLst/>
          </a:prstGeom>
          <a:noFill/>
          <a:ln w="3175">
            <a:solidFill>
              <a:schemeClr val="bg1">
                <a:lumMod val="65000"/>
              </a:schemeClr>
            </a:solid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sz="4000" b="0" kern="1200" dirty="0">
                <a:solidFill>
                  <a:schemeClr val="tx1">
                    <a:lumMod val="65000"/>
                    <a:lumOff val="35000"/>
                  </a:schemeClr>
                </a:solidFill>
                <a:latin typeface="+mn-lt"/>
                <a:ea typeface="+mn-ea"/>
                <a:cs typeface="+mn-cs"/>
              </a:rPr>
              <a:t>...</a:t>
            </a:r>
            <a:r>
              <a:rPr lang="ar-LB" sz="4000" b="0" kern="1200" dirty="0">
                <a:solidFill>
                  <a:schemeClr val="tx1">
                    <a:lumMod val="65000"/>
                    <a:lumOff val="35000"/>
                  </a:schemeClr>
                </a:solidFill>
                <a:latin typeface="+mn-lt"/>
                <a:ea typeface="+mn-ea"/>
                <a:cs typeface="+mn-cs"/>
              </a:rPr>
              <a:t>.ــ</a:t>
            </a:r>
            <a:r>
              <a:rPr lang="ar-LB" sz="4000" b="0" kern="1200" dirty="0">
                <a:solidFill>
                  <a:schemeClr val="tx1">
                    <a:lumMod val="65000"/>
                    <a:lumOff val="35000"/>
                  </a:schemeClr>
                </a:solidFill>
              </a:rPr>
              <a:t>فّـاحَة</a:t>
            </a:r>
            <a:r>
              <a:rPr lang="ar-LB" sz="4000" b="0" kern="1200" dirty="0">
                <a:solidFill>
                  <a:schemeClr val="tx1"/>
                </a:solidFill>
              </a:rPr>
              <a:t>ٌ</a:t>
            </a:r>
            <a:endParaRPr lang="en-US" sz="4000" b="0" kern="1200" dirty="0">
              <a:solidFill>
                <a:schemeClr val="tx1"/>
              </a:solidFill>
            </a:endParaRPr>
          </a:p>
        </p:txBody>
      </p:sp>
      <p:sp>
        <p:nvSpPr>
          <p:cNvPr id="28" name="Rounded Rectangle 4">
            <a:extLst>
              <a:ext uri="{FF2B5EF4-FFF2-40B4-BE49-F238E27FC236}">
                <a16:creationId xmlns:a16="http://schemas.microsoft.com/office/drawing/2014/main" id="{138CE65C-D1B4-4987-83F6-53391FD07C5E}"/>
              </a:ext>
            </a:extLst>
          </p:cNvPr>
          <p:cNvSpPr txBox="1"/>
          <p:nvPr/>
        </p:nvSpPr>
        <p:spPr>
          <a:xfrm>
            <a:off x="9201419"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dirty="0"/>
              <a:t>تـ</a:t>
            </a:r>
            <a:endParaRPr lang="en-US" dirty="0"/>
          </a:p>
        </p:txBody>
      </p:sp>
      <p:sp>
        <p:nvSpPr>
          <p:cNvPr id="29" name="Rounded Rectangle 4">
            <a:extLst>
              <a:ext uri="{FF2B5EF4-FFF2-40B4-BE49-F238E27FC236}">
                <a16:creationId xmlns:a16="http://schemas.microsoft.com/office/drawing/2014/main" id="{28B0CFD4-6AA6-4CF2-8BD9-6B418B381E53}"/>
              </a:ext>
            </a:extLst>
          </p:cNvPr>
          <p:cNvSpPr txBox="1"/>
          <p:nvPr/>
        </p:nvSpPr>
        <p:spPr>
          <a:xfrm>
            <a:off x="2736682" y="3441454"/>
            <a:ext cx="914400" cy="731520"/>
          </a:xfrm>
          <a:prstGeom prst="rect">
            <a:avLst/>
          </a:prstGeom>
          <a:noFill/>
          <a:ln>
            <a:noFill/>
          </a:ln>
          <a:effectLst/>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ar-LB"/>
              <a:t>ط</a:t>
            </a:r>
            <a:r>
              <a:rPr lang="ar-LB" dirty="0"/>
              <a:t>ـ</a:t>
            </a:r>
            <a:endParaRPr lang="en-US" dirty="0"/>
          </a:p>
        </p:txBody>
      </p:sp>
    </p:spTree>
    <p:custDataLst>
      <p:tags r:id="rId1"/>
    </p:custDataLst>
    <p:extLst>
      <p:ext uri="{BB962C8B-B14F-4D97-AF65-F5344CB8AC3E}">
        <p14:creationId xmlns:p14="http://schemas.microsoft.com/office/powerpoint/2010/main" val="18517178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51"/>
                                        </p:tgtEl>
                                        <p:attrNameLst>
                                          <p:attrName>fillcolor</p:attrName>
                                        </p:attrNameLst>
                                      </p:cBhvr>
                                      <p:to>
                                        <a:srgbClr val="F4B183"/>
                                      </p:to>
                                    </p:animClr>
                                    <p:set>
                                      <p:cBhvr>
                                        <p:cTn id="7" dur="1000" fill="hold"/>
                                        <p:tgtEl>
                                          <p:spTgt spid="51"/>
                                        </p:tgtEl>
                                        <p:attrNameLst>
                                          <p:attrName>fill.type</p:attrName>
                                        </p:attrNameLst>
                                      </p:cBhvr>
                                      <p:to>
                                        <p:strVal val="solid"/>
                                      </p:to>
                                    </p:set>
                                    <p:set>
                                      <p:cBhvr>
                                        <p:cTn id="8" dur="1000" fill="hold"/>
                                        <p:tgtEl>
                                          <p:spTgt spid="51"/>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1000" fill="hold"/>
                                        <p:tgtEl>
                                          <p:spTgt spid="51"/>
                                        </p:tgtEl>
                                        <p:attrNameLst>
                                          <p:attrName>style.color</p:attrName>
                                        </p:attrNameLst>
                                      </p:cBhvr>
                                      <p:to>
                                        <a:srgbClr val="FFFFFF"/>
                                      </p:to>
                                    </p:animClr>
                                  </p:childTnLst>
                                </p:cTn>
                              </p:par>
                            </p:childTnLst>
                          </p:cTn>
                        </p:par>
                      </p:childTnLst>
                    </p:cTn>
                  </p:par>
                </p:childTnLst>
              </p:cTn>
              <p:nextCondLst>
                <p:cond evt="onClick" delay="0">
                  <p:tgtEl>
                    <p:spTgt spid="51"/>
                  </p:tgtEl>
                </p:cond>
              </p:nextCondLst>
            </p:seq>
            <p:seq concurrent="1" nextAc="seek">
              <p:cTn id="11" restart="whenNotActive" fill="hold" evtFilter="cancelBubble" nodeType="interactiveSeq">
                <p:stCondLst>
                  <p:cond evt="onClick" delay="0">
                    <p:tgtEl>
                      <p:spTgt spid="49"/>
                    </p:tgtEl>
                  </p:cond>
                </p:stCondLst>
                <p:endSync evt="end" delay="0">
                  <p:rtn val="all"/>
                </p:endSync>
                <p:childTnLst>
                  <p:par>
                    <p:cTn id="12" fill="hold">
                      <p:stCondLst>
                        <p:cond delay="0"/>
                      </p:stCondLst>
                      <p:childTnLst>
                        <p:par>
                          <p:cTn id="13" fill="hold">
                            <p:stCondLst>
                              <p:cond delay="0"/>
                            </p:stCondLst>
                            <p:childTnLst>
                              <p:par>
                                <p:cTn id="14" presetID="1" presetClass="emph" presetSubtype="2" fill="hold" nodeType="clickEffect">
                                  <p:stCondLst>
                                    <p:cond delay="0"/>
                                  </p:stCondLst>
                                  <p:childTnLst>
                                    <p:animClr clrSpc="rgb" dir="cw">
                                      <p:cBhvr>
                                        <p:cTn id="15" dur="1000" fill="hold"/>
                                        <p:tgtEl>
                                          <p:spTgt spid="49"/>
                                        </p:tgtEl>
                                        <p:attrNameLst>
                                          <p:attrName>fillcolor</p:attrName>
                                        </p:attrNameLst>
                                      </p:cBhvr>
                                      <p:to>
                                        <a:srgbClr val="F4B183"/>
                                      </p:to>
                                    </p:animClr>
                                    <p:set>
                                      <p:cBhvr>
                                        <p:cTn id="16" dur="1000" fill="hold"/>
                                        <p:tgtEl>
                                          <p:spTgt spid="49"/>
                                        </p:tgtEl>
                                        <p:attrNameLst>
                                          <p:attrName>fill.type</p:attrName>
                                        </p:attrNameLst>
                                      </p:cBhvr>
                                      <p:to>
                                        <p:strVal val="solid"/>
                                      </p:to>
                                    </p:set>
                                    <p:set>
                                      <p:cBhvr>
                                        <p:cTn id="17" dur="1000" fill="hold"/>
                                        <p:tgtEl>
                                          <p:spTgt spid="49"/>
                                        </p:tgtEl>
                                        <p:attrNameLst>
                                          <p:attrName>fill.on</p:attrName>
                                        </p:attrNameLst>
                                      </p:cBhvr>
                                      <p:to>
                                        <p:strVal val="true"/>
                                      </p:to>
                                    </p:set>
                                  </p:childTnLst>
                                </p:cTn>
                              </p:par>
                              <p:par>
                                <p:cTn id="18" presetID="3" presetClass="emph" presetSubtype="2" fill="hold" grpId="0" nodeType="withEffect">
                                  <p:stCondLst>
                                    <p:cond delay="0"/>
                                  </p:stCondLst>
                                  <p:childTnLst>
                                    <p:animClr clrSpc="rgb" dir="cw">
                                      <p:cBhvr override="childStyle">
                                        <p:cTn id="19" dur="1000" fill="hold"/>
                                        <p:tgtEl>
                                          <p:spTgt spid="49"/>
                                        </p:tgtEl>
                                        <p:attrNameLst>
                                          <p:attrName>style.color</p:attrName>
                                        </p:attrNameLst>
                                      </p:cBhvr>
                                      <p:to>
                                        <a:srgbClr val="FFFFFF"/>
                                      </p:to>
                                    </p:animClr>
                                  </p:childTnLst>
                                </p:cTn>
                              </p:par>
                            </p:childTnLst>
                          </p:cTn>
                        </p:par>
                      </p:childTnLst>
                    </p:cTn>
                  </p:par>
                </p:childTnLst>
              </p:cTn>
              <p:nextCondLst>
                <p:cond evt="onClick" delay="0">
                  <p:tgtEl>
                    <p:spTgt spid="49"/>
                  </p:tgtEl>
                </p:cond>
              </p:nextCondLst>
            </p:seq>
            <p:seq concurrent="1" nextAc="seek">
              <p:cTn id="20" restart="whenNotActive" fill="hold" evtFilter="cancelBubble" nodeType="interactiveSeq">
                <p:stCondLst>
                  <p:cond evt="onClick" delay="0">
                    <p:tgtEl>
                      <p:spTgt spid="48"/>
                    </p:tgtEl>
                  </p:cond>
                </p:stCondLst>
                <p:endSync evt="end" delay="0">
                  <p:rtn val="all"/>
                </p:endSync>
                <p:childTnLst>
                  <p:par>
                    <p:cTn id="21" fill="hold">
                      <p:stCondLst>
                        <p:cond delay="0"/>
                      </p:stCondLst>
                      <p:childTnLst>
                        <p:par>
                          <p:cTn id="22" fill="hold">
                            <p:stCondLst>
                              <p:cond delay="0"/>
                            </p:stCondLst>
                            <p:childTnLst>
                              <p:par>
                                <p:cTn id="23" presetID="1" presetClass="emph" presetSubtype="2" fill="hold" nodeType="clickEffect">
                                  <p:stCondLst>
                                    <p:cond delay="0"/>
                                  </p:stCondLst>
                                  <p:childTnLst>
                                    <p:animClr clrSpc="rgb" dir="cw">
                                      <p:cBhvr>
                                        <p:cTn id="24" dur="1000" fill="hold"/>
                                        <p:tgtEl>
                                          <p:spTgt spid="48"/>
                                        </p:tgtEl>
                                        <p:attrNameLst>
                                          <p:attrName>fillcolor</p:attrName>
                                        </p:attrNameLst>
                                      </p:cBhvr>
                                      <p:to>
                                        <a:srgbClr val="F4B183"/>
                                      </p:to>
                                    </p:animClr>
                                    <p:set>
                                      <p:cBhvr>
                                        <p:cTn id="25" dur="1000" fill="hold"/>
                                        <p:tgtEl>
                                          <p:spTgt spid="48"/>
                                        </p:tgtEl>
                                        <p:attrNameLst>
                                          <p:attrName>fill.type</p:attrName>
                                        </p:attrNameLst>
                                      </p:cBhvr>
                                      <p:to>
                                        <p:strVal val="solid"/>
                                      </p:to>
                                    </p:set>
                                    <p:set>
                                      <p:cBhvr>
                                        <p:cTn id="26" dur="1000" fill="hold"/>
                                        <p:tgtEl>
                                          <p:spTgt spid="48"/>
                                        </p:tgtEl>
                                        <p:attrNameLst>
                                          <p:attrName>fill.on</p:attrName>
                                        </p:attrNameLst>
                                      </p:cBhvr>
                                      <p:to>
                                        <p:strVal val="true"/>
                                      </p:to>
                                    </p:set>
                                  </p:childTnLst>
                                </p:cTn>
                              </p:par>
                              <p:par>
                                <p:cTn id="27" presetID="3" presetClass="emph" presetSubtype="2" fill="hold" grpId="0" nodeType="withEffect">
                                  <p:stCondLst>
                                    <p:cond delay="0"/>
                                  </p:stCondLst>
                                  <p:childTnLst>
                                    <p:animClr clrSpc="rgb" dir="cw">
                                      <p:cBhvr override="childStyle">
                                        <p:cTn id="28" dur="1000" fill="hold"/>
                                        <p:tgtEl>
                                          <p:spTgt spid="48"/>
                                        </p:tgtEl>
                                        <p:attrNameLst>
                                          <p:attrName>style.color</p:attrName>
                                        </p:attrNameLst>
                                      </p:cBhvr>
                                      <p:to>
                                        <a:srgbClr val="FFFFFF"/>
                                      </p:to>
                                    </p:animClr>
                                  </p:childTnLst>
                                </p:cTn>
                              </p:par>
                            </p:childTnLst>
                          </p:cTn>
                        </p:par>
                      </p:childTnLst>
                    </p:cTn>
                  </p:par>
                </p:childTnLst>
              </p:cTn>
              <p:nextCondLst>
                <p:cond evt="onClick" delay="0">
                  <p:tgtEl>
                    <p:spTgt spid="48"/>
                  </p:tgtEl>
                </p:cond>
              </p:nextCondLst>
            </p:seq>
            <p:seq concurrent="1" nextAc="seek">
              <p:cTn id="29" restart="whenNotActive" fill="hold" evtFilter="cancelBubble" nodeType="interactiveSeq">
                <p:stCondLst>
                  <p:cond evt="onClick" delay="0">
                    <p:tgtEl>
                      <p:spTgt spid="47"/>
                    </p:tgtEl>
                  </p:cond>
                </p:stCondLst>
                <p:endSync evt="end" delay="0">
                  <p:rtn val="all"/>
                </p:endSync>
                <p:childTnLst>
                  <p:par>
                    <p:cTn id="30" fill="hold">
                      <p:stCondLst>
                        <p:cond delay="0"/>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childTnLst>
                                </p:cTn>
                              </p:par>
                              <p:par>
                                <p:cTn id="35" presetID="1" presetClass="emph" presetSubtype="2" fill="hold" nodeType="withEffect">
                                  <p:stCondLst>
                                    <p:cond delay="0"/>
                                  </p:stCondLst>
                                  <p:childTnLst>
                                    <p:animClr clrSpc="rgb" dir="cw">
                                      <p:cBhvr>
                                        <p:cTn id="36" dur="1000" fill="hold"/>
                                        <p:tgtEl>
                                          <p:spTgt spid="47"/>
                                        </p:tgtEl>
                                        <p:attrNameLst>
                                          <p:attrName>fillcolor</p:attrName>
                                        </p:attrNameLst>
                                      </p:cBhvr>
                                      <p:to>
                                        <a:srgbClr val="74C274"/>
                                      </p:to>
                                    </p:animClr>
                                    <p:set>
                                      <p:cBhvr>
                                        <p:cTn id="37" dur="1000" fill="hold"/>
                                        <p:tgtEl>
                                          <p:spTgt spid="47"/>
                                        </p:tgtEl>
                                        <p:attrNameLst>
                                          <p:attrName>fill.type</p:attrName>
                                        </p:attrNameLst>
                                      </p:cBhvr>
                                      <p:to>
                                        <p:strVal val="solid"/>
                                      </p:to>
                                    </p:set>
                                    <p:set>
                                      <p:cBhvr>
                                        <p:cTn id="38" dur="1000" fill="hold"/>
                                        <p:tgtEl>
                                          <p:spTgt spid="47"/>
                                        </p:tgtEl>
                                        <p:attrNameLst>
                                          <p:attrName>fill.on</p:attrName>
                                        </p:attrNameLst>
                                      </p:cBhvr>
                                      <p:to>
                                        <p:strVal val="true"/>
                                      </p:to>
                                    </p:set>
                                  </p:childTnLst>
                                </p:cTn>
                              </p:par>
                              <p:par>
                                <p:cTn id="39" presetID="3" presetClass="emph" presetSubtype="2" fill="hold" grpId="0" nodeType="withEffect">
                                  <p:stCondLst>
                                    <p:cond delay="0"/>
                                  </p:stCondLst>
                                  <p:childTnLst>
                                    <p:animClr clrSpc="rgb" dir="cw">
                                      <p:cBhvr override="childStyle">
                                        <p:cTn id="40" dur="1000" fill="hold"/>
                                        <p:tgtEl>
                                          <p:spTgt spid="47"/>
                                        </p:tgtEl>
                                        <p:attrNameLst>
                                          <p:attrName>style.color</p:attrName>
                                        </p:attrNameLst>
                                      </p:cBhvr>
                                      <p:to>
                                        <a:srgbClr val="FFFFFF"/>
                                      </p:to>
                                    </p:animClr>
                                  </p:childTnLst>
                                </p:cTn>
                              </p:par>
                            </p:childTnLst>
                          </p:cTn>
                        </p:par>
                      </p:childTnLst>
                    </p:cTn>
                  </p:par>
                </p:childTnLst>
              </p:cTn>
              <p:nextCondLst>
                <p:cond evt="onClick" delay="0">
                  <p:tgtEl>
                    <p:spTgt spid="47"/>
                  </p:tgtEl>
                </p:cond>
              </p:nextCondLst>
            </p:seq>
            <p:seq concurrent="1" nextAc="seek">
              <p:cTn id="41" restart="whenNotActive" fill="hold" evtFilter="cancelBubble" nodeType="interactiveSeq">
                <p:stCondLst>
                  <p:cond evt="onClick" delay="0">
                    <p:tgtEl>
                      <p:spTgt spid="50"/>
                    </p:tgtEl>
                  </p:cond>
                </p:stCondLst>
                <p:endSync evt="end" delay="0">
                  <p:rtn val="all"/>
                </p:endSync>
                <p:childTnLst>
                  <p:par>
                    <p:cTn id="42" fill="hold">
                      <p:stCondLst>
                        <p:cond delay="0"/>
                      </p:stCondLst>
                      <p:childTnLst>
                        <p:par>
                          <p:cTn id="43" fill="hold">
                            <p:stCondLst>
                              <p:cond delay="0"/>
                            </p:stCondLst>
                            <p:childTnLst>
                              <p:par>
                                <p:cTn id="44" presetID="1" presetClass="emph" presetSubtype="2" fill="hold" nodeType="clickEffect">
                                  <p:stCondLst>
                                    <p:cond delay="0"/>
                                  </p:stCondLst>
                                  <p:childTnLst>
                                    <p:animClr clrSpc="rgb" dir="cw">
                                      <p:cBhvr>
                                        <p:cTn id="45" dur="1000" fill="hold"/>
                                        <p:tgtEl>
                                          <p:spTgt spid="50"/>
                                        </p:tgtEl>
                                        <p:attrNameLst>
                                          <p:attrName>fillcolor</p:attrName>
                                        </p:attrNameLst>
                                      </p:cBhvr>
                                      <p:to>
                                        <a:srgbClr val="F4B183"/>
                                      </p:to>
                                    </p:animClr>
                                    <p:set>
                                      <p:cBhvr>
                                        <p:cTn id="46" dur="1000" fill="hold"/>
                                        <p:tgtEl>
                                          <p:spTgt spid="50"/>
                                        </p:tgtEl>
                                        <p:attrNameLst>
                                          <p:attrName>fill.type</p:attrName>
                                        </p:attrNameLst>
                                      </p:cBhvr>
                                      <p:to>
                                        <p:strVal val="solid"/>
                                      </p:to>
                                    </p:set>
                                    <p:set>
                                      <p:cBhvr>
                                        <p:cTn id="47" dur="1000" fill="hold"/>
                                        <p:tgtEl>
                                          <p:spTgt spid="50"/>
                                        </p:tgtEl>
                                        <p:attrNameLst>
                                          <p:attrName>fill.on</p:attrName>
                                        </p:attrNameLst>
                                      </p:cBhvr>
                                      <p:to>
                                        <p:strVal val="true"/>
                                      </p:to>
                                    </p:set>
                                  </p:childTnLst>
                                </p:cTn>
                              </p:par>
                              <p:par>
                                <p:cTn id="48" presetID="3" presetClass="emph" presetSubtype="2" fill="hold" grpId="0" nodeType="withEffect">
                                  <p:stCondLst>
                                    <p:cond delay="0"/>
                                  </p:stCondLst>
                                  <p:childTnLst>
                                    <p:animClr clrSpc="rgb" dir="cw">
                                      <p:cBhvr override="childStyle">
                                        <p:cTn id="49" dur="1000" fill="hold"/>
                                        <p:tgtEl>
                                          <p:spTgt spid="50"/>
                                        </p:tgtEl>
                                        <p:attrNameLst>
                                          <p:attrName>style.color</p:attrName>
                                        </p:attrNameLst>
                                      </p:cBhvr>
                                      <p:to>
                                        <a:srgbClr val="FFFFFF"/>
                                      </p:to>
                                    </p:animClr>
                                  </p:childTnLst>
                                </p:cTn>
                              </p:par>
                            </p:childTnLst>
                          </p:cTn>
                        </p:par>
                      </p:childTnLst>
                    </p:cTn>
                  </p:par>
                </p:childTnLst>
              </p:cTn>
              <p:nextCondLst>
                <p:cond evt="onClick" delay="0">
                  <p:tgtEl>
                    <p:spTgt spid="50"/>
                  </p:tgtEl>
                </p:cond>
              </p:nextCondLst>
            </p:seq>
            <p:seq concurrent="1" nextAc="seek">
              <p:cTn id="50" restart="whenNotActive" fill="hold" evtFilter="cancelBubble" nodeType="interactiveSeq">
                <p:stCondLst>
                  <p:cond evt="onClick" delay="0">
                    <p:tgtEl>
                      <p:spTgt spid="46"/>
                    </p:tgtEl>
                  </p:cond>
                </p:stCondLst>
                <p:endSync evt="end" delay="0">
                  <p:rtn val="all"/>
                </p:endSync>
                <p:childTnLst>
                  <p:par>
                    <p:cTn id="51" fill="hold">
                      <p:stCondLst>
                        <p:cond delay="0"/>
                      </p:stCondLst>
                      <p:childTnLst>
                        <p:par>
                          <p:cTn id="52" fill="hold">
                            <p:stCondLst>
                              <p:cond delay="0"/>
                            </p:stCondLst>
                            <p:childTnLst>
                              <p:par>
                                <p:cTn id="53" presetID="1" presetClass="emph" presetSubtype="2" fill="hold" nodeType="clickEffect">
                                  <p:stCondLst>
                                    <p:cond delay="0"/>
                                  </p:stCondLst>
                                  <p:childTnLst>
                                    <p:animClr clrSpc="rgb" dir="cw">
                                      <p:cBhvr>
                                        <p:cTn id="54" dur="1000" fill="hold"/>
                                        <p:tgtEl>
                                          <p:spTgt spid="46"/>
                                        </p:tgtEl>
                                        <p:attrNameLst>
                                          <p:attrName>fillcolor</p:attrName>
                                        </p:attrNameLst>
                                      </p:cBhvr>
                                      <p:to>
                                        <a:srgbClr val="F4B183"/>
                                      </p:to>
                                    </p:animClr>
                                    <p:set>
                                      <p:cBhvr>
                                        <p:cTn id="55" dur="1000" fill="hold"/>
                                        <p:tgtEl>
                                          <p:spTgt spid="46"/>
                                        </p:tgtEl>
                                        <p:attrNameLst>
                                          <p:attrName>fill.type</p:attrName>
                                        </p:attrNameLst>
                                      </p:cBhvr>
                                      <p:to>
                                        <p:strVal val="solid"/>
                                      </p:to>
                                    </p:set>
                                    <p:set>
                                      <p:cBhvr>
                                        <p:cTn id="56" dur="1000" fill="hold"/>
                                        <p:tgtEl>
                                          <p:spTgt spid="46"/>
                                        </p:tgtEl>
                                        <p:attrNameLst>
                                          <p:attrName>fill.on</p:attrName>
                                        </p:attrNameLst>
                                      </p:cBhvr>
                                      <p:to>
                                        <p:strVal val="true"/>
                                      </p:to>
                                    </p:set>
                                  </p:childTnLst>
                                </p:cTn>
                              </p:par>
                              <p:par>
                                <p:cTn id="57" presetID="3" presetClass="emph" presetSubtype="2" fill="hold" grpId="0" nodeType="withEffect">
                                  <p:stCondLst>
                                    <p:cond delay="0"/>
                                  </p:stCondLst>
                                  <p:childTnLst>
                                    <p:animClr clrSpc="rgb" dir="cw">
                                      <p:cBhvr override="childStyle">
                                        <p:cTn id="58" dur="1000" fill="hold"/>
                                        <p:tgtEl>
                                          <p:spTgt spid="46"/>
                                        </p:tgtEl>
                                        <p:attrNameLst>
                                          <p:attrName>style.color</p:attrName>
                                        </p:attrNameLst>
                                      </p:cBhvr>
                                      <p:to>
                                        <a:srgbClr val="FFFFFF"/>
                                      </p:to>
                                    </p:animClr>
                                  </p:childTnLst>
                                </p:cTn>
                              </p:par>
                            </p:childTnLst>
                          </p:cTn>
                        </p:par>
                      </p:childTnLst>
                    </p:cTn>
                  </p:par>
                </p:childTnLst>
              </p:cTn>
              <p:nextCondLst>
                <p:cond evt="onClick" delay="0">
                  <p:tgtEl>
                    <p:spTgt spid="46"/>
                  </p:tgtEl>
                </p:cond>
              </p:nextCondLst>
            </p:seq>
            <p:seq concurrent="1" nextAc="seek">
              <p:cTn id="59" restart="whenNotActive" fill="hold" evtFilter="cancelBubble" nodeType="interactiveSeq">
                <p:stCondLst>
                  <p:cond evt="onClick" delay="0">
                    <p:tgtEl>
                      <p:spTgt spid="45"/>
                    </p:tgtEl>
                  </p:cond>
                </p:stCondLst>
                <p:endSync evt="end" delay="0">
                  <p:rtn val="all"/>
                </p:endSync>
                <p:childTnLst>
                  <p:par>
                    <p:cTn id="60" fill="hold">
                      <p:stCondLst>
                        <p:cond delay="0"/>
                      </p:stCondLst>
                      <p:childTnLst>
                        <p:par>
                          <p:cTn id="61" fill="hold">
                            <p:stCondLst>
                              <p:cond delay="0"/>
                            </p:stCondLst>
                            <p:childTnLst>
                              <p:par>
                                <p:cTn id="62" presetID="1" presetClass="emph" presetSubtype="2" fill="hold" nodeType="clickEffect">
                                  <p:stCondLst>
                                    <p:cond delay="0"/>
                                  </p:stCondLst>
                                  <p:childTnLst>
                                    <p:animClr clrSpc="rgb" dir="cw">
                                      <p:cBhvr>
                                        <p:cTn id="63" dur="1000" fill="hold"/>
                                        <p:tgtEl>
                                          <p:spTgt spid="45"/>
                                        </p:tgtEl>
                                        <p:attrNameLst>
                                          <p:attrName>fillcolor</p:attrName>
                                        </p:attrNameLst>
                                      </p:cBhvr>
                                      <p:to>
                                        <a:srgbClr val="F4B183"/>
                                      </p:to>
                                    </p:animClr>
                                    <p:set>
                                      <p:cBhvr>
                                        <p:cTn id="64" dur="1000" fill="hold"/>
                                        <p:tgtEl>
                                          <p:spTgt spid="45"/>
                                        </p:tgtEl>
                                        <p:attrNameLst>
                                          <p:attrName>fill.type</p:attrName>
                                        </p:attrNameLst>
                                      </p:cBhvr>
                                      <p:to>
                                        <p:strVal val="solid"/>
                                      </p:to>
                                    </p:set>
                                    <p:set>
                                      <p:cBhvr>
                                        <p:cTn id="65" dur="1000" fill="hold"/>
                                        <p:tgtEl>
                                          <p:spTgt spid="45"/>
                                        </p:tgtEl>
                                        <p:attrNameLst>
                                          <p:attrName>fill.on</p:attrName>
                                        </p:attrNameLst>
                                      </p:cBhvr>
                                      <p:to>
                                        <p:strVal val="true"/>
                                      </p:to>
                                    </p:set>
                                  </p:childTnLst>
                                </p:cTn>
                              </p:par>
                              <p:par>
                                <p:cTn id="66" presetID="3" presetClass="emph" presetSubtype="2" fill="hold" grpId="0" nodeType="withEffect">
                                  <p:stCondLst>
                                    <p:cond delay="0"/>
                                  </p:stCondLst>
                                  <p:childTnLst>
                                    <p:animClr clrSpc="rgb" dir="cw">
                                      <p:cBhvr override="childStyle">
                                        <p:cTn id="67" dur="1000" fill="hold"/>
                                        <p:tgtEl>
                                          <p:spTgt spid="45"/>
                                        </p:tgtEl>
                                        <p:attrNameLst>
                                          <p:attrName>style.color</p:attrName>
                                        </p:attrNameLst>
                                      </p:cBhvr>
                                      <p:to>
                                        <a:srgbClr val="FFFFFF"/>
                                      </p:to>
                                    </p:animClr>
                                  </p:childTnLst>
                                </p:cTn>
                              </p:par>
                            </p:childTnLst>
                          </p:cTn>
                        </p:par>
                      </p:childTnLst>
                    </p:cTn>
                  </p:par>
                </p:childTnLst>
              </p:cTn>
              <p:nextCondLst>
                <p:cond evt="onClick" delay="0">
                  <p:tgtEl>
                    <p:spTgt spid="45"/>
                  </p:tgtEl>
                </p:cond>
              </p:nextCondLst>
            </p:seq>
            <p:seq concurrent="1" nextAc="seek">
              <p:cTn id="68" restart="whenNotActive" fill="hold" evtFilter="cancelBubble" nodeType="interactiveSeq">
                <p:stCondLst>
                  <p:cond evt="onClick" delay="0">
                    <p:tgtEl>
                      <p:spTgt spid="44"/>
                    </p:tgtEl>
                  </p:cond>
                </p:stCondLst>
                <p:endSync evt="end" delay="0">
                  <p:rtn val="all"/>
                </p:endSync>
                <p:childTnLst>
                  <p:par>
                    <p:cTn id="69" fill="hold">
                      <p:stCondLst>
                        <p:cond delay="0"/>
                      </p:stCondLst>
                      <p:childTnLst>
                        <p:par>
                          <p:cTn id="70" fill="hold">
                            <p:stCondLst>
                              <p:cond delay="0"/>
                            </p:stCondLst>
                            <p:childTnLst>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childTnLst>
                                </p:cTn>
                              </p:par>
                              <p:par>
                                <p:cTn id="74" presetID="1" presetClass="emph" presetSubtype="2" fill="hold" nodeType="withEffect">
                                  <p:stCondLst>
                                    <p:cond delay="0"/>
                                  </p:stCondLst>
                                  <p:childTnLst>
                                    <p:animClr clrSpc="rgb" dir="cw">
                                      <p:cBhvr>
                                        <p:cTn id="75" dur="1000" fill="hold"/>
                                        <p:tgtEl>
                                          <p:spTgt spid="44"/>
                                        </p:tgtEl>
                                        <p:attrNameLst>
                                          <p:attrName>fillcolor</p:attrName>
                                        </p:attrNameLst>
                                      </p:cBhvr>
                                      <p:to>
                                        <a:srgbClr val="74C274"/>
                                      </p:to>
                                    </p:animClr>
                                    <p:set>
                                      <p:cBhvr>
                                        <p:cTn id="76" dur="1000" fill="hold"/>
                                        <p:tgtEl>
                                          <p:spTgt spid="44"/>
                                        </p:tgtEl>
                                        <p:attrNameLst>
                                          <p:attrName>fill.type</p:attrName>
                                        </p:attrNameLst>
                                      </p:cBhvr>
                                      <p:to>
                                        <p:strVal val="solid"/>
                                      </p:to>
                                    </p:set>
                                    <p:set>
                                      <p:cBhvr>
                                        <p:cTn id="77" dur="1000" fill="hold"/>
                                        <p:tgtEl>
                                          <p:spTgt spid="44"/>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10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28"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1717</Words>
  <Application>Microsoft Office PowerPoint</Application>
  <PresentationFormat>Widescreen</PresentationFormat>
  <Paragraphs>330</Paragraphs>
  <Slides>19</Slides>
  <Notes>19</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Adobe Arabic</vt:lpstr>
      <vt:lpstr>Arial</vt:lpstr>
      <vt:lpstr>Arial Narrow</vt:lpstr>
      <vt:lpstr>Calibri</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Fatima Kammoun</dc:creator>
  <cp:lastModifiedBy>Samia Ghorayeb</cp:lastModifiedBy>
  <cp:revision>4</cp:revision>
  <dcterms:created xsi:type="dcterms:W3CDTF">2021-10-14T14:42:29Z</dcterms:created>
  <dcterms:modified xsi:type="dcterms:W3CDTF">2022-02-27T11:17:36Z</dcterms:modified>
</cp:coreProperties>
</file>