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27"/>
  </p:notesMasterIdLst>
  <p:sldIdLst>
    <p:sldId id="256" r:id="rId2"/>
    <p:sldId id="257" r:id="rId3"/>
    <p:sldId id="312" r:id="rId4"/>
    <p:sldId id="319" r:id="rId5"/>
    <p:sldId id="333" r:id="rId6"/>
    <p:sldId id="315" r:id="rId7"/>
    <p:sldId id="334" r:id="rId8"/>
    <p:sldId id="317" r:id="rId9"/>
    <p:sldId id="320" r:id="rId10"/>
    <p:sldId id="314" r:id="rId11"/>
    <p:sldId id="326" r:id="rId12"/>
    <p:sldId id="325" r:id="rId13"/>
    <p:sldId id="327" r:id="rId14"/>
    <p:sldId id="337" r:id="rId15"/>
    <p:sldId id="260" r:id="rId16"/>
    <p:sldId id="329" r:id="rId17"/>
    <p:sldId id="279" r:id="rId18"/>
    <p:sldId id="303" r:id="rId19"/>
    <p:sldId id="331" r:id="rId20"/>
    <p:sldId id="282" r:id="rId21"/>
    <p:sldId id="338" r:id="rId22"/>
    <p:sldId id="284" r:id="rId23"/>
    <p:sldId id="269" r:id="rId24"/>
    <p:sldId id="270" r:id="rId25"/>
    <p:sldId id="271" r:id="rId26"/>
  </p:sldIdLst>
  <p:sldSz cx="12192000" cy="6858000"/>
  <p:notesSz cx="6858000" cy="9144000"/>
  <p:embeddedFontLst>
    <p:embeddedFont>
      <p:font typeface="Calibri" panose="020F0502020204030204" pitchFamily="34" charset="0"/>
      <p:regular r:id="rId28"/>
      <p:bold r:id="rId29"/>
      <p:italic r:id="rId30"/>
      <p:boldItalic r:id="rId31"/>
    </p:embeddedFont>
    <p:embeddedFont>
      <p:font typeface="Chiller" panose="04020404031007020602" pitchFamily="82" charset="0"/>
      <p:regular r:id="rId32"/>
    </p:embeddedFont>
    <p:embeddedFont>
      <p:font typeface="Myriad Pro" panose="020B0503030403020204" pitchFamily="34" charset="0"/>
      <p:regular r:id="rId33"/>
      <p:bold r:id="rId34"/>
      <p:italic r:id="rId35"/>
    </p:embeddedFont>
    <p:embeddedFont>
      <p:font typeface="Open Sans" panose="020B0606030504020204" pitchFamily="34" charset="0"/>
      <p:regular r:id="rId36"/>
      <p:bold r:id="rId37"/>
      <p:italic r:id="rId38"/>
      <p:boldItalic r:id="rId39"/>
    </p:embeddedFont>
    <p:embeddedFont>
      <p:font typeface="Open Sans Light" panose="020B0306030504020204" pitchFamily="34" charset="0"/>
      <p:regular r:id="rId40"/>
      <p:bold r:id="rId41"/>
      <p:italic r:id="rId42"/>
      <p:boldItalic r:id="rId43"/>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99D4"/>
    <a:srgbClr val="E048B8"/>
    <a:srgbClr val="6666FF"/>
    <a:srgbClr val="FEACDB"/>
    <a:srgbClr val="FF33CC"/>
    <a:srgbClr val="D850A1"/>
    <a:srgbClr val="FF00FF"/>
    <a:srgbClr val="FF0000"/>
    <a:srgbClr val="FF0066"/>
    <a:srgbClr val="E424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89" autoAdjust="0"/>
  </p:normalViewPr>
  <p:slideViewPr>
    <p:cSldViewPr snapToGrid="0">
      <p:cViewPr varScale="1">
        <p:scale>
          <a:sx n="73" d="100"/>
          <a:sy n="73" d="100"/>
        </p:scale>
        <p:origin x="97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a:extLst>
              <a:ext uri="{FF2B5EF4-FFF2-40B4-BE49-F238E27FC236}">
                <a16:creationId xmlns:a16="http://schemas.microsoft.com/office/drawing/2014/main" id="{DF6DCBC6-B350-4F68-A46B-6593BBF72601}"/>
              </a:ext>
            </a:extLst>
          </p:cNvPr>
          <p:cNvSpPr txBox="1">
            <a:spLocks noGrp="1"/>
          </p:cNvSpPr>
          <p:nvPr>
            <p:ph type="hdr" idx="2"/>
          </p:nvPr>
        </p:nvSpPr>
        <p:spPr bwMode="auto">
          <a:xfrm>
            <a:off x="0"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a:extLst>
              <a:ext uri="{FF2B5EF4-FFF2-40B4-BE49-F238E27FC236}">
                <a16:creationId xmlns:a16="http://schemas.microsoft.com/office/drawing/2014/main" id="{512CF5B0-F9C1-4CF6-905C-33973C0D6002}"/>
              </a:ext>
            </a:extLst>
          </p:cNvPr>
          <p:cNvSpPr txBox="1">
            <a:spLocks noGrp="1"/>
          </p:cNvSpPr>
          <p:nvPr>
            <p:ph type="dt" idx="10"/>
          </p:nvPr>
        </p:nvSpPr>
        <p:spPr bwMode="auto">
          <a:xfrm>
            <a:off x="3884613"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0244" name="Google Shape;5;n"/>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10245" name="Google Shape;6;n"/>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a:extLst>
              <a:ext uri="{FF2B5EF4-FFF2-40B4-BE49-F238E27FC236}">
                <a16:creationId xmlns:a16="http://schemas.microsoft.com/office/drawing/2014/main" id="{C0DDA175-4084-486D-92BC-68F16EDEBC95}"/>
              </a:ext>
            </a:extLst>
          </p:cNvPr>
          <p:cNvSpPr txBox="1">
            <a:spLocks noGrp="1"/>
          </p:cNvSpPr>
          <p:nvPr>
            <p:ph type="ftr" idx="11"/>
          </p:nvPr>
        </p:nvSpPr>
        <p:spPr bwMode="auto">
          <a:xfrm>
            <a:off x="0"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a:extLst>
              <a:ext uri="{FF2B5EF4-FFF2-40B4-BE49-F238E27FC236}">
                <a16:creationId xmlns:a16="http://schemas.microsoft.com/office/drawing/2014/main" id="{F4486EBD-C7C8-44E4-8606-E6AB34CE5784}"/>
              </a:ext>
            </a:extLst>
          </p:cNvPr>
          <p:cNvSpPr txBox="1">
            <a:spLocks noGrp="1"/>
          </p:cNvSpPr>
          <p:nvPr>
            <p:ph type="sldNum" idx="12"/>
          </p:nvPr>
        </p:nvSpPr>
        <p:spPr bwMode="auto">
          <a:xfrm>
            <a:off x="3884613"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5B4E0C45-A365-4EC1-96AF-AC6F2F6D084D}" type="slidenum">
              <a:rPr lang="en-US" altLang="en-US"/>
              <a:pPr>
                <a:defRPr/>
              </a:pPr>
              <a:t>‹#›</a:t>
            </a:fld>
            <a:endParaRPr lang="en-US" altLang="en-US"/>
          </a:p>
        </p:txBody>
      </p:sp>
    </p:spTree>
    <p:extLst>
      <p:ext uri="{BB962C8B-B14F-4D97-AF65-F5344CB8AC3E}">
        <p14:creationId xmlns:p14="http://schemas.microsoft.com/office/powerpoint/2010/main" val="120968952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290" name="Google Shape;249;p1: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2291" name="Google Shape;250;p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386094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4" name="Google Shape;430;p11:notes">
            <a:extLst>
              <a:ext uri="{FF2B5EF4-FFF2-40B4-BE49-F238E27FC236}">
                <a16:creationId xmlns:a16="http://schemas.microsoft.com/office/drawing/2014/main" id="{5334B0BE-78D8-446B-A890-D4259FCD09A8}"/>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3. Conceptualisation 1 : Les liaisons </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 élabore avec les apprenants un schéma récapitulatif sur les liaisons.</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Il/Elle leur demande de répondre à la question : </a:t>
            </a:r>
            <a:r>
              <a:rPr lang="fr-FR" altLang="fr-FR" sz="1200" b="1" dirty="0">
                <a:solidFill>
                  <a:schemeClr val="accent1">
                    <a:lumMod val="75000"/>
                  </a:schemeClr>
                </a:solidFill>
                <a:latin typeface="Myriad Pro" charset="0"/>
                <a:cs typeface="Open Sans" charset="0"/>
                <a:sym typeface="Open Sans" charset="0"/>
              </a:rPr>
              <a:t>Comment les lettres muettes se prononcent-elles en cas de liaison ? </a:t>
            </a:r>
            <a:endParaRPr lang="fr-FR" altLang="fr-FR" sz="1200" dirty="0">
              <a:solidFill>
                <a:schemeClr val="accent1">
                  <a:lumMod val="75000"/>
                </a:schemeClr>
              </a:solidFill>
              <a:latin typeface="Myriad Pro" charset="0"/>
            </a:endParaRPr>
          </a:p>
          <a:p>
            <a:pPr marL="0" indent="0">
              <a:lnSpc>
                <a:spcPct val="107000"/>
              </a:lnSpc>
              <a:spcAft>
                <a:spcPts val="800"/>
              </a:spcAft>
              <a:buFont typeface="Times New Roman" panose="02020603050405020304" pitchFamily="18" charset="0"/>
              <a:buNone/>
              <a:tabLst>
                <a:tab pos="3938588" algn="l"/>
              </a:tabLst>
              <a:defRPr/>
            </a:pPr>
            <a:endParaRPr lang="fr-FR" altLang="en-US" sz="1200" dirty="0">
              <a:latin typeface="Myriad Pro" panose="020B0503030403020204"/>
              <a:cs typeface="Calibri" panose="020F0502020204030204" pitchFamily="34" charset="0"/>
            </a:endParaRPr>
          </a:p>
          <a:p>
            <a:pPr marL="0" indent="0">
              <a:tabLst>
                <a:tab pos="3938588" algn="l"/>
              </a:tabLst>
              <a:defRPr/>
            </a:pPr>
            <a:endParaRPr lang="fr-FR" altLang="fr-FR" dirty="0">
              <a:latin typeface="Arial" panose="020B0604020202020204" pitchFamily="34" charset="0"/>
              <a:cs typeface="Arial" panose="020B0604020202020204" pitchFamily="34" charset="0"/>
            </a:endParaRPr>
          </a:p>
        </p:txBody>
      </p:sp>
      <p:sp>
        <p:nvSpPr>
          <p:cNvPr id="32771"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44134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2" name="Google Shape;284;p3:notes">
            <a:extLst>
              <a:ext uri="{FF2B5EF4-FFF2-40B4-BE49-F238E27FC236}">
                <a16:creationId xmlns:a16="http://schemas.microsoft.com/office/drawing/2014/main" id="{301CB257-BCA5-4BF4-919D-FD088CA1A2EA}"/>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3. Analyse : les liaisons obligatoires</a:t>
            </a:r>
          </a:p>
          <a:p>
            <a:pPr marL="0" indent="0">
              <a:lnSpc>
                <a:spcPct val="107000"/>
              </a:lnSpc>
              <a:spcAft>
                <a:spcPts val="800"/>
              </a:spcAft>
              <a:buFont typeface="Times New Roman" panose="02020603050405020304" pitchFamily="18" charset="0"/>
              <a:buNone/>
              <a:tabLst>
                <a:tab pos="3938588" algn="l"/>
              </a:tabLst>
              <a:defRPr/>
            </a:pPr>
            <a:r>
              <a:rPr lang="fr-FR" altLang="en-US" sz="1200" u="sng" dirty="0">
                <a:latin typeface="Myriad Pro" panose="020B0503030403020204"/>
                <a:cs typeface="Calibri" panose="020F0502020204030204" pitchFamily="34" charset="0"/>
              </a:rPr>
              <a:t>Etape 1</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présente la phrase « </a:t>
            </a:r>
            <a:r>
              <a:rPr lang="fr-FR" altLang="en-US" sz="1200" b="1" i="1" dirty="0">
                <a:latin typeface="Myriad Pro" panose="020B0503030403020204"/>
                <a:cs typeface="Calibri" panose="020F0502020204030204" pitchFamily="34" charset="0"/>
              </a:rPr>
              <a:t>Il a un petit enfant très adorable</a:t>
            </a:r>
            <a:r>
              <a:rPr lang="fr-FR" altLang="en-US" sz="1200" dirty="0">
                <a:latin typeface="Myriad Pro" panose="020B0503030403020204"/>
                <a:cs typeface="Calibri" panose="020F0502020204030204" pitchFamily="34" charset="0"/>
              </a:rPr>
              <a:t>.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 /Elle demande aux apprenants d’identifier la classe grammaticale de chaque mot. </a:t>
            </a:r>
          </a:p>
          <a:p>
            <a:pPr marL="0" indent="0" eaLnBrk="1" hangingPunct="1">
              <a:buSzPts val="1400"/>
              <a:tabLst>
                <a:tab pos="3938588" algn="l"/>
              </a:tabLst>
              <a:defRPr/>
            </a:pPr>
            <a:r>
              <a:rPr lang="fr-FR" altLang="en-US" sz="1200" u="sng" dirty="0">
                <a:latin typeface="Myriad Pro" panose="020B0503030403020204"/>
                <a:cs typeface="Calibri" panose="020F0502020204030204" pitchFamily="34" charset="0"/>
              </a:rPr>
              <a:t>Etape 2</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fait écouter 4 enregistrements et demande aux apprenants d’ajouter les liaisons là où ils les entendent.  </a:t>
            </a:r>
          </a:p>
          <a:p>
            <a:pPr marL="171450" indent="-171450" eaLnBrk="1" hangingPunct="1">
              <a:buSzPts val="1400"/>
              <a:buFont typeface="Arial" panose="020B0604020202020204" pitchFamily="34" charset="0"/>
              <a:buChar char="•"/>
              <a:tabLst>
                <a:tab pos="3938588" algn="l"/>
              </a:tabLst>
              <a:defRPr/>
            </a:pPr>
            <a:r>
              <a:rPr lang="en-US" altLang="en-US" sz="1200" dirty="0">
                <a:latin typeface="Myriad Pro" panose="020B0503030403020204"/>
                <a:cs typeface="Calibri" panose="020F0502020204030204" pitchFamily="34" charset="0"/>
              </a:rPr>
              <a:t>Il/Elle </a:t>
            </a:r>
            <a:r>
              <a:rPr lang="fr-FR" altLang="en-US" sz="1200" dirty="0">
                <a:latin typeface="Myriad Pro" panose="020B0503030403020204"/>
                <a:cs typeface="Calibri" panose="020F0502020204030204" pitchFamily="34" charset="0"/>
              </a:rPr>
              <a:t>présente la phrase puis elle fait écouter l’enregistrement.</a:t>
            </a: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4819"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823943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2" name="Google Shape;284;p3:notes">
            <a:extLst>
              <a:ext uri="{FF2B5EF4-FFF2-40B4-BE49-F238E27FC236}">
                <a16:creationId xmlns:a16="http://schemas.microsoft.com/office/drawing/2014/main" id="{179C550E-4B6B-4E05-9D45-7C403D65DA61}"/>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3. Analyse : les liaisons obligatoires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présente les phrases et demande aux apprenants d’analyser les liaisons dans chaque phrase.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Il/elle collecte les réponses de plusieurs apprenants puis dévoile les réponses correctes</a:t>
            </a:r>
            <a:r>
              <a:rPr lang="en-US" altLang="en-US" sz="1200" dirty="0">
                <a:latin typeface="Myriad Pro" panose="020B0503030403020204"/>
                <a:cs typeface="Calibri" panose="020F0502020204030204" pitchFamily="34" charset="0"/>
              </a:rPr>
              <a:t>. </a:t>
            </a:r>
          </a:p>
          <a:p>
            <a:pPr marL="0" indent="0" eaLnBrk="1" hangingPunct="1">
              <a:buSzPts val="1400"/>
              <a:tabLst>
                <a:tab pos="3938588" algn="l"/>
              </a:tabLst>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6867"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659435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10" name="Google Shape;321;p5:notes">
            <a:extLst>
              <a:ext uri="{FF2B5EF4-FFF2-40B4-BE49-F238E27FC236}">
                <a16:creationId xmlns:a16="http://schemas.microsoft.com/office/drawing/2014/main" id="{C4CFA2D1-430D-490F-9B9B-705083E9A280}"/>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4. Conceptualisation  : les liaisons obligatoires</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A l’issue de l’exploration des phases de la découverte et de l’analyse des liaisons obligatoires, l’enseignant(e ) élabore avec les apprenants un schéma récapitulatif sur les liaisons obligatoires. </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Il/Elle leur demande de donner des exemples pour chaque cas. </a:t>
            </a:r>
          </a:p>
          <a:p>
            <a:pPr marL="0" indent="0" eaLnBrk="1" hangingPunct="1">
              <a:buSzPts val="1400"/>
              <a:tabLst>
                <a:tab pos="3938588" algn="l"/>
              </a:tabLst>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8915" name="Google Shape;322;p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82791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8" name="Google Shape;284;p3:notes">
            <a:extLst>
              <a:ext uri="{FF2B5EF4-FFF2-40B4-BE49-F238E27FC236}">
                <a16:creationId xmlns:a16="http://schemas.microsoft.com/office/drawing/2014/main" id="{37A4C96A-4899-48D6-AB96-07D0AAF227A3}"/>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3. Analyse : les liaisons interdites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L’enseignant(e) présente les phrases et demande aux apprenants de répondre à la question.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Il/elle collecte les réponses de plusieurs apprenants puis dévoile les réponses correctes une à une. </a:t>
            </a:r>
          </a:p>
          <a:p>
            <a:pPr marL="0" indent="0" eaLnBrk="1" hangingPunct="1">
              <a:buSzPts val="1400"/>
              <a:tabLst>
                <a:tab pos="3938588" algn="l"/>
              </a:tabLst>
              <a:defRPr/>
            </a:pPr>
            <a:endParaRPr lang="fr-FR"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40963"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228716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6" name="Google Shape;321;p5:notes">
            <a:extLst>
              <a:ext uri="{FF2B5EF4-FFF2-40B4-BE49-F238E27FC236}">
                <a16:creationId xmlns:a16="http://schemas.microsoft.com/office/drawing/2014/main" id="{94886756-98ED-4DC8-B67A-7FD2EB0D4A50}"/>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4. Conceptualisation  : les liaisons interdites</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A l’issue de l’exploration des phases de la découverte et de l’analyse des liaisons interdites, l’enseignant(e ) élabore avec les apprenants un schéma récapitulatif sur les liaisons interdites. </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Il/Elle leur demande de donner des exemples pour chaque cas.</a:t>
            </a:r>
            <a:endParaRPr lang="en-US" altLang="en-US" sz="1200" dirty="0">
              <a:latin typeface="Myriad Pro" panose="020B0503030403020204" pitchFamily="34" charset="0"/>
              <a:cs typeface="Calibri" panose="020F0502020204030204" pitchFamily="34" charset="0"/>
              <a:sym typeface="Calibri" panose="020F0502020204030204" pitchFamily="34" charset="0"/>
            </a:endParaRPr>
          </a:p>
        </p:txBody>
      </p:sp>
      <p:sp>
        <p:nvSpPr>
          <p:cNvPr id="43011" name="Google Shape;322;p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4223870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4" name="Google Shape;284;p3:notes">
            <a:extLst>
              <a:ext uri="{FF2B5EF4-FFF2-40B4-BE49-F238E27FC236}">
                <a16:creationId xmlns:a16="http://schemas.microsoft.com/office/drawing/2014/main" id="{7C5098F2-E310-431B-9E79-D18666CEC2FD}"/>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5. Application : les liaisons</a:t>
            </a:r>
          </a:p>
          <a:p>
            <a:pPr marL="0" indent="0">
              <a:lnSpc>
                <a:spcPct val="107000"/>
              </a:lnSpc>
              <a:spcAft>
                <a:spcPts val="800"/>
              </a:spcAft>
              <a:buFont typeface="Times New Roman" panose="02020603050405020304" pitchFamily="18" charset="0"/>
              <a:buNone/>
              <a:tabLst>
                <a:tab pos="3938588" algn="l"/>
              </a:tabLst>
              <a:defRPr/>
            </a:pPr>
            <a:r>
              <a:rPr lang="fr-FR" altLang="en-US" sz="1200" u="sng" dirty="0">
                <a:latin typeface="Myriad Pro" panose="020B0503030403020204" pitchFamily="34" charset="0"/>
                <a:cs typeface="Calibri" panose="020F0502020204030204" pitchFamily="34" charset="0"/>
              </a:rPr>
              <a:t>Activité 1 :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L’enseignant(e) demande aux apprenants de lire chaque paragraphe pour relever des liaisons obligatoires et interdites.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Il/elle leur demande de lire les groupes isolés puis de relire chaque passage.</a:t>
            </a:r>
          </a:p>
          <a:p>
            <a:pPr marL="0" indent="0" eaLnBrk="1" hangingPunct="1">
              <a:buSzPts val="1400"/>
              <a:tabLst>
                <a:tab pos="3938588" algn="l"/>
              </a:tabLst>
              <a:defRPr/>
            </a:pPr>
            <a:endParaRPr lang="fr-FR" altLang="en-US" sz="1200" dirty="0">
              <a:latin typeface="Myriad Pro" panose="020B0503030403020204" pitchFamily="34" charset="0"/>
              <a:cs typeface="Calibri" panose="020F0502020204030204" pitchFamily="34" charset="0"/>
              <a:sym typeface="Calibri" panose="020F0502020204030204" pitchFamily="34" charset="0"/>
            </a:endParaRPr>
          </a:p>
        </p:txBody>
      </p:sp>
      <p:sp>
        <p:nvSpPr>
          <p:cNvPr id="45059"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691197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2" name="Google Shape;284;p3:notes">
            <a:extLst>
              <a:ext uri="{FF2B5EF4-FFF2-40B4-BE49-F238E27FC236}">
                <a16:creationId xmlns:a16="http://schemas.microsoft.com/office/drawing/2014/main" id="{2EAD8BE7-4A53-47AE-AC4F-34FDF4DD2E4A}"/>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sz="1200" dirty="0">
                <a:latin typeface="Chiller" panose="04020404031007020602" pitchFamily="82" charset="0"/>
                <a:cs typeface="Arial" panose="020B0604020202020204" pitchFamily="34" charset="0"/>
              </a:rPr>
              <a:t>Note à l’enseignant(e) :</a:t>
            </a:r>
            <a:endParaRPr lang="fr-FR" altLang="en-US" sz="1200" b="1" u="sng" dirty="0">
              <a:latin typeface="Chiller" panose="04020404031007020602" pitchFamily="82"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sz="1200" b="1" u="sng" dirty="0">
                <a:latin typeface="Chiller" panose="04020404031007020602" pitchFamily="82" charset="0"/>
                <a:cs typeface="Arial" panose="020B0604020202020204" pitchFamily="34" charset="0"/>
              </a:rPr>
              <a:t>5. Application : les liaisons</a:t>
            </a:r>
          </a:p>
          <a:p>
            <a:pPr marL="0" indent="0">
              <a:lnSpc>
                <a:spcPct val="107000"/>
              </a:lnSpc>
              <a:spcAft>
                <a:spcPts val="800"/>
              </a:spcAft>
              <a:buFont typeface="Times New Roman" panose="02020603050405020304" pitchFamily="18" charset="0"/>
              <a:buNone/>
              <a:tabLst>
                <a:tab pos="3938588" algn="l"/>
              </a:tabLst>
            </a:pPr>
            <a:r>
              <a:rPr lang="fr-FR" altLang="en-US" sz="1200" u="sng" dirty="0">
                <a:latin typeface="Chiller" panose="04020404031007020602" pitchFamily="82" charset="0"/>
                <a:cs typeface="Arial" panose="020B0604020202020204" pitchFamily="34" charset="0"/>
              </a:rPr>
              <a:t>Activité 2 :</a:t>
            </a:r>
          </a:p>
          <a:p>
            <a:pPr marL="0" indent="0" eaLnBrk="1" hangingPunct="1">
              <a:buSzPts val="1400"/>
              <a:buFont typeface="Arial" panose="020B0604020202020204" pitchFamily="34" charset="0"/>
              <a:buChar char="•"/>
              <a:tabLst>
                <a:tab pos="3938588" algn="l"/>
              </a:tabLst>
            </a:pPr>
            <a:r>
              <a:rPr lang="fr-FR" altLang="en-US" sz="1200" dirty="0">
                <a:latin typeface="Myriad Pro" panose="020B0503030403020204" pitchFamily="34" charset="0"/>
                <a:cs typeface="Arial" panose="020B0604020202020204" pitchFamily="34" charset="0"/>
                <a:sym typeface="Calibri" panose="020F0502020204030204" pitchFamily="34" charset="0"/>
              </a:rPr>
              <a:t>L’enseignant(e ) lit le texte à voix haute en respectant les liaisons (obligatoires et interdites).</a:t>
            </a:r>
          </a:p>
          <a:p>
            <a:pPr marL="0" indent="0" eaLnBrk="1" hangingPunct="1">
              <a:buSzPts val="1400"/>
              <a:buFont typeface="Arial" panose="020B0604020202020204" pitchFamily="34" charset="0"/>
              <a:buChar char="•"/>
              <a:tabLst>
                <a:tab pos="3938588" algn="l"/>
              </a:tabLst>
            </a:pPr>
            <a:r>
              <a:rPr lang="fr-FR" altLang="en-US" sz="1200" dirty="0">
                <a:latin typeface="Myriad Pro" panose="020B0503030403020204" pitchFamily="34" charset="0"/>
                <a:cs typeface="Arial" panose="020B0604020202020204" pitchFamily="34" charset="0"/>
                <a:sym typeface="Calibri" panose="020F0502020204030204" pitchFamily="34" charset="0"/>
              </a:rPr>
              <a:t>Il/elle demande aux apprenants de la suivre en ajoutant les signes de liaisons </a:t>
            </a:r>
            <a:r>
              <a:rPr lang="fr-FR" altLang="en-US" sz="1200" b="1" dirty="0">
                <a:latin typeface="Myriad Pro" panose="020B0503030403020204" pitchFamily="34" charset="0"/>
                <a:cs typeface="Arial" panose="020B0604020202020204" pitchFamily="34" charset="0"/>
                <a:sym typeface="Calibri" panose="020F0502020204030204" pitchFamily="34" charset="0"/>
              </a:rPr>
              <a:t>(</a:t>
            </a:r>
            <a:r>
              <a:rPr lang="fr-FR" altLang="en-US" sz="1200" b="1" i="1" dirty="0">
                <a:solidFill>
                  <a:srgbClr val="FF0066"/>
                </a:solidFill>
                <a:effectLst>
                  <a:outerShdw blurRad="38100" dist="38100" dir="2700000" algn="tl">
                    <a:srgbClr val="C0C0C0"/>
                  </a:outerShdw>
                </a:effectLst>
                <a:latin typeface="Myriad Pro" panose="020B0503030403020204" pitchFamily="34" charset="0"/>
                <a:cs typeface="Times New Roman" panose="02020603050405020304" pitchFamily="18" charset="0"/>
              </a:rPr>
              <a:t>‿</a:t>
            </a:r>
            <a:r>
              <a:rPr lang="fr-FR" altLang="en-US" sz="1200" b="1" dirty="0">
                <a:solidFill>
                  <a:schemeClr val="tx1"/>
                </a:solidFill>
                <a:latin typeface="Myriad Pro" panose="020B0503030403020204" pitchFamily="34" charset="0"/>
                <a:cs typeface="Arial" panose="020B0604020202020204" pitchFamily="34" charset="0"/>
              </a:rPr>
              <a:t> liaison </a:t>
            </a:r>
            <a:r>
              <a:rPr lang="fr-FR" altLang="en-US" sz="1200" b="1" dirty="0">
                <a:latin typeface="Myriad Pro" panose="020B0503030403020204" pitchFamily="34" charset="0"/>
                <a:cs typeface="Arial" panose="020B0604020202020204" pitchFamily="34" charset="0"/>
                <a:sym typeface="Calibri" panose="020F0502020204030204" pitchFamily="34" charset="0"/>
              </a:rPr>
              <a:t>obligatoire) </a:t>
            </a:r>
            <a:r>
              <a:rPr lang="fr-FR" altLang="en-US" sz="1200" dirty="0">
                <a:latin typeface="Myriad Pro" panose="020B0503030403020204" pitchFamily="34" charset="0"/>
                <a:cs typeface="Arial" panose="020B0604020202020204" pitchFamily="34" charset="0"/>
                <a:sym typeface="Calibri" panose="020F0502020204030204" pitchFamily="34" charset="0"/>
              </a:rPr>
              <a:t>et </a:t>
            </a:r>
            <a:r>
              <a:rPr lang="fr-FR" altLang="en-US" sz="1200" b="1" dirty="0">
                <a:latin typeface="Myriad Pro" panose="020B0503030403020204" pitchFamily="34" charset="0"/>
                <a:cs typeface="Arial" panose="020B0604020202020204" pitchFamily="34" charset="0"/>
                <a:sym typeface="Calibri" panose="020F0502020204030204" pitchFamily="34" charset="0"/>
              </a:rPr>
              <a:t>(// liaison interdite)</a:t>
            </a:r>
            <a:r>
              <a:rPr lang="fr-FR" altLang="en-US" sz="1200" dirty="0">
                <a:latin typeface="Myriad Pro" panose="020B0503030403020204" pitchFamily="34" charset="0"/>
                <a:cs typeface="Arial" panose="020B0604020202020204" pitchFamily="34" charset="0"/>
                <a:sym typeface="Calibri" panose="020F0502020204030204" pitchFamily="34" charset="0"/>
              </a:rPr>
              <a:t>.</a:t>
            </a:r>
          </a:p>
          <a:p>
            <a:pPr marL="0" indent="0" eaLnBrk="1" hangingPunct="1">
              <a:buSzPts val="1400"/>
              <a:buFont typeface="Arial" panose="020B0604020202020204" pitchFamily="34" charset="0"/>
              <a:buChar char="•"/>
              <a:tabLst>
                <a:tab pos="3938588" algn="l"/>
              </a:tabLst>
            </a:pPr>
            <a:r>
              <a:rPr lang="fr-FR" altLang="en-US" sz="1200" dirty="0">
                <a:latin typeface="Myriad Pro" panose="020B0503030403020204" pitchFamily="34" charset="0"/>
                <a:cs typeface="Arial" panose="020B0604020202020204" pitchFamily="34" charset="0"/>
                <a:sym typeface="Calibri" panose="020F0502020204030204" pitchFamily="34" charset="0"/>
              </a:rPr>
              <a:t>Il /elle leur demande de lire les groupes isolés puis de relire chaque passage.</a:t>
            </a:r>
          </a:p>
          <a:p>
            <a:pPr marL="0" indent="0">
              <a:lnSpc>
                <a:spcPct val="107000"/>
              </a:lnSpc>
              <a:spcAft>
                <a:spcPts val="800"/>
              </a:spcAft>
              <a:buFont typeface="Times New Roman" panose="02020603050405020304" pitchFamily="18" charset="0"/>
              <a:buNone/>
              <a:tabLst>
                <a:tab pos="3938588" algn="l"/>
              </a:tabLst>
            </a:pPr>
            <a:r>
              <a:rPr lang="fr-FR" altLang="en-US" sz="1200" u="sng" dirty="0">
                <a:latin typeface="Chiller" panose="04020404031007020602" pitchFamily="82" charset="0"/>
                <a:cs typeface="Arial" panose="020B0604020202020204" pitchFamily="34" charset="0"/>
              </a:rPr>
              <a:t> </a:t>
            </a:r>
            <a:endParaRPr lang="fr-FR" altLang="en-US" sz="1200" b="1" u="sng" dirty="0">
              <a:latin typeface="Chiller" panose="04020404031007020602" pitchFamily="82" charset="0"/>
              <a:cs typeface="Arial" panose="020B0604020202020204" pitchFamily="34" charset="0"/>
            </a:endParaRPr>
          </a:p>
        </p:txBody>
      </p:sp>
      <p:sp>
        <p:nvSpPr>
          <p:cNvPr id="47107"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428833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a:headEnd/>
            <a:tailEnd/>
          </a:ln>
        </p:spPr>
      </p:sp>
      <p:sp>
        <p:nvSpPr>
          <p:cNvPr id="53251" name="Notes Placeholder 2">
            <a:extLst>
              <a:ext uri="{FF2B5EF4-FFF2-40B4-BE49-F238E27FC236}">
                <a16:creationId xmlns:a16="http://schemas.microsoft.com/office/drawing/2014/main" id="{3AD990CC-52AF-4721-BAF3-DEC24F07810C}"/>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sz="1200" dirty="0">
                <a:latin typeface="Myriad Pro" panose="020B0503030403020204" pitchFamily="34" charset="0"/>
                <a:cs typeface="Arial" panose="020B0604020202020204" pitchFamily="34" charset="0"/>
              </a:rPr>
              <a:t>Note à l’enseignant(e) :</a:t>
            </a:r>
            <a:endParaRPr lang="fr-FR" altLang="en-US" sz="1200" b="1" u="sng" dirty="0">
              <a:latin typeface="Myriad Pro" panose="020B0503030403020204" pitchFamily="34"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sz="1200" b="1" u="sng" dirty="0">
                <a:latin typeface="Myriad Pro" panose="020B0503030403020204" pitchFamily="34" charset="0"/>
                <a:cs typeface="Arial" panose="020B0604020202020204" pitchFamily="34" charset="0"/>
              </a:rPr>
              <a:t>5. Systématisation  :</a:t>
            </a:r>
          </a:p>
          <a:p>
            <a:pPr marL="0" indent="0">
              <a:lnSpc>
                <a:spcPct val="107000"/>
              </a:lnSpc>
              <a:spcAft>
                <a:spcPts val="800"/>
              </a:spcAft>
              <a:buFont typeface="Times New Roman" panose="02020603050405020304" pitchFamily="18" charset="0"/>
              <a:buNone/>
              <a:tabLst>
                <a:tab pos="3938588" algn="l"/>
              </a:tabLst>
            </a:pPr>
            <a:r>
              <a:rPr lang="fr-FR" altLang="en-US" sz="1200" u="sng" dirty="0">
                <a:latin typeface="Myriad Pro" panose="020B0503030403020204" pitchFamily="34" charset="0"/>
                <a:cs typeface="Arial" panose="020B0604020202020204" pitchFamily="34" charset="0"/>
              </a:rPr>
              <a:t>Activité 3 :</a:t>
            </a:r>
          </a:p>
          <a:p>
            <a:pPr marL="0" indent="0" eaLnBrk="1" hangingPunct="1">
              <a:buSzPts val="1400"/>
              <a:buFont typeface="Arial" panose="020B0604020202020204" pitchFamily="34" charset="0"/>
              <a:buChar char="•"/>
              <a:tabLst>
                <a:tab pos="3938588" algn="l"/>
              </a:tabLst>
            </a:pPr>
            <a:r>
              <a:rPr lang="fr-FR" altLang="en-US" sz="1200" dirty="0">
                <a:latin typeface="Myriad Pro" panose="020B0503030403020204" pitchFamily="34" charset="0"/>
                <a:cs typeface="Arial" panose="020B0604020202020204" pitchFamily="34" charset="0"/>
                <a:sym typeface="Calibri" panose="020F0502020204030204" pitchFamily="34" charset="0"/>
              </a:rPr>
              <a:t>L’enseignant(e) présente les phrases et demande aux apprenants de placer les liaisons </a:t>
            </a:r>
            <a:r>
              <a:rPr lang="fr-FR" altLang="en-US" sz="1200" b="1" dirty="0">
                <a:latin typeface="Myriad Pro" panose="020B0503030403020204" pitchFamily="34" charset="0"/>
                <a:cs typeface="Arial" panose="020B0604020202020204" pitchFamily="34" charset="0"/>
                <a:sym typeface="Calibri" panose="020F0502020204030204" pitchFamily="34" charset="0"/>
              </a:rPr>
              <a:t>(</a:t>
            </a:r>
            <a:r>
              <a:rPr lang="fr-FR" altLang="en-US" sz="1200" b="1" i="1" dirty="0">
                <a:solidFill>
                  <a:srgbClr val="FF0066"/>
                </a:solidFill>
                <a:effectLst>
                  <a:outerShdw blurRad="38100" dist="38100" dir="2700000" algn="tl">
                    <a:srgbClr val="C0C0C0"/>
                  </a:outerShdw>
                </a:effectLst>
                <a:latin typeface="Myriad Pro" panose="020B0503030403020204" pitchFamily="34" charset="0"/>
                <a:cs typeface="Times New Roman" panose="02020603050405020304" pitchFamily="18" charset="0"/>
              </a:rPr>
              <a:t>‿</a:t>
            </a:r>
            <a:r>
              <a:rPr lang="fr-FR" altLang="en-US" sz="1200" b="1" dirty="0">
                <a:solidFill>
                  <a:schemeClr val="tx1"/>
                </a:solidFill>
                <a:latin typeface="Myriad Pro" panose="020B0503030403020204" pitchFamily="34" charset="0"/>
                <a:cs typeface="Arial" panose="020B0604020202020204" pitchFamily="34" charset="0"/>
              </a:rPr>
              <a:t> liaison </a:t>
            </a:r>
            <a:r>
              <a:rPr lang="fr-FR" altLang="en-US" sz="1200" b="1" dirty="0">
                <a:latin typeface="Myriad Pro" panose="020B0503030403020204" pitchFamily="34" charset="0"/>
                <a:cs typeface="Arial" panose="020B0604020202020204" pitchFamily="34" charset="0"/>
                <a:sym typeface="Calibri" panose="020F0502020204030204" pitchFamily="34" charset="0"/>
              </a:rPr>
              <a:t>obligatoire).</a:t>
            </a:r>
            <a:endParaRPr lang="fr-FR" altLang="en-US" sz="1200" dirty="0">
              <a:latin typeface="Myriad Pro" panose="020B0503030403020204" pitchFamily="34" charset="0"/>
              <a:cs typeface="Arial" panose="020B0604020202020204" pitchFamily="34" charset="0"/>
              <a:sym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sz="1200" u="sng" dirty="0">
                <a:latin typeface="Chiller" panose="04020404031007020602" pitchFamily="82" charset="0"/>
                <a:cs typeface="Arial" panose="020B0604020202020204" pitchFamily="34" charset="0"/>
              </a:rPr>
              <a:t> </a:t>
            </a:r>
            <a:endParaRPr lang="fr-FR" altLang="en-US" sz="1200" b="1" u="sng" dirty="0">
              <a:latin typeface="Chiller" panose="04020404031007020602" pitchFamily="82"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endParaRPr lang="fr-FR" altLang="en-US" sz="1200" b="1" u="sng" dirty="0">
              <a:latin typeface="Myriad Pro" panose="020B0503030403020204" pitchFamily="34" charset="0"/>
              <a:cs typeface="Arial" panose="020B0604020202020204" pitchFamily="34" charset="0"/>
            </a:endParaRPr>
          </a:p>
        </p:txBody>
      </p:sp>
      <p:sp>
        <p:nvSpPr>
          <p:cNvPr id="4915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588F5A02-8C5A-4CFA-A531-D379A53FA0E8}" type="slidenum">
              <a:rPr lang="en-US" altLang="en-US" sz="1200" smtClean="0">
                <a:latin typeface="Calibri" panose="020F0502020204030204" pitchFamily="34" charset="0"/>
                <a:sym typeface="Calibri" panose="020F0502020204030204" pitchFamily="34" charset="0"/>
              </a:rPr>
              <a:pPr/>
              <a:t>20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188587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a:headEnd/>
            <a:tailEnd/>
          </a:ln>
        </p:spPr>
      </p:sp>
      <p:sp>
        <p:nvSpPr>
          <p:cNvPr id="51203" name="Notes Placeholder 2"/>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a:latin typeface="Chiller" panose="04020404031007020602" pitchFamily="82" charset="0"/>
                <a:cs typeface="Arial" panose="020B0604020202020204" pitchFamily="34" charset="0"/>
              </a:rPr>
              <a:t>Note à l’enseignant(e) :</a:t>
            </a:r>
            <a:endParaRPr lang="fr-FR" altLang="en-US" b="1" u="sng">
              <a:latin typeface="Chiller" panose="04020404031007020602" pitchFamily="82"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b="1" u="sng">
                <a:latin typeface="Chiller" panose="04020404031007020602" pitchFamily="82" charset="0"/>
                <a:cs typeface="Arial" panose="020B0604020202020204" pitchFamily="34" charset="0"/>
              </a:rPr>
              <a:t>5. Systématisation  : les liaisons obligatoires</a:t>
            </a:r>
          </a:p>
          <a:p>
            <a:pPr marL="0" indent="0">
              <a:lnSpc>
                <a:spcPct val="107000"/>
              </a:lnSpc>
              <a:spcAft>
                <a:spcPts val="800"/>
              </a:spcAft>
              <a:buFont typeface="Times New Roman" panose="02020603050405020304" pitchFamily="18" charset="0"/>
              <a:buNone/>
              <a:tabLst>
                <a:tab pos="3938588" algn="l"/>
              </a:tabLst>
            </a:pPr>
            <a:r>
              <a:rPr lang="fr-FR" altLang="en-US">
                <a:latin typeface="Chiller" panose="04020404031007020602" pitchFamily="82" charset="0"/>
                <a:cs typeface="Arial" panose="020B0604020202020204" pitchFamily="34" charset="0"/>
              </a:rPr>
              <a:t>Corrigé </a:t>
            </a:r>
          </a:p>
          <a:p>
            <a:pPr marL="0" indent="0">
              <a:tabLst>
                <a:tab pos="3938588" algn="l"/>
              </a:tabLst>
            </a:pPr>
            <a:r>
              <a:rPr lang="fr-FR" altLang="fr-FR">
                <a:latin typeface="Arial" panose="020B0604020202020204" pitchFamily="34" charset="0"/>
                <a:cs typeface="Arial" panose="020B0604020202020204" pitchFamily="34" charset="0"/>
              </a:rPr>
              <a:t>La liaison est obligatoire dans les cas suivants </a:t>
            </a:r>
            <a:r>
              <a:rPr lang="fr-FR" altLang="fr-FR" b="1">
                <a:latin typeface="Arial" panose="020B0604020202020204" pitchFamily="34" charset="0"/>
                <a:cs typeface="Arial" panose="020B0604020202020204" pitchFamily="34" charset="0"/>
              </a:rPr>
              <a:t>:</a:t>
            </a:r>
            <a:endParaRPr lang="fr-FR" altLang="fr-FR">
              <a:latin typeface="Arial" panose="020B0604020202020204" pitchFamily="34" charset="0"/>
              <a:cs typeface="Arial" panose="020B0604020202020204" pitchFamily="34" charset="0"/>
            </a:endParaRPr>
          </a:p>
          <a:p>
            <a:pPr marL="0" indent="0">
              <a:tabLst>
                <a:tab pos="3938588" algn="l"/>
              </a:tabLst>
            </a:pPr>
            <a:r>
              <a:rPr lang="fr-FR" altLang="fr-FR" b="1" i="1">
                <a:latin typeface="Arial" panose="020B0604020202020204" pitchFamily="34" charset="0"/>
                <a:cs typeface="Arial" panose="020B0604020202020204" pitchFamily="34" charset="0"/>
              </a:rPr>
              <a:t>dans le groupe nominal, entre le déterminant et le nom ou entre le déterminant et l’adjectif qui précède le nom :</a:t>
            </a:r>
            <a:endParaRPr lang="fr-FR" altLang="fr-FR" b="1">
              <a:latin typeface="Arial" panose="020B0604020202020204" pitchFamily="34" charset="0"/>
              <a:cs typeface="Arial" panose="020B0604020202020204" pitchFamily="34" charset="0"/>
            </a:endParaRPr>
          </a:p>
          <a:p>
            <a:pPr marL="0" indent="0">
              <a:tabLst>
                <a:tab pos="3938588" algn="l"/>
              </a:tabLst>
            </a:pPr>
            <a:r>
              <a:rPr lang="fr-FR" altLang="fr-FR">
                <a:latin typeface="Arial" panose="020B0604020202020204" pitchFamily="34" charset="0"/>
                <a:cs typeface="Arial" panose="020B0604020202020204" pitchFamily="34" charset="0"/>
              </a:rPr>
              <a:t>Paul a un</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intérêt marqué pour le sport. Les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amis de mes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amis sont mes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amis. Il attend depuis deux</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heures. Quels</a:t>
            </a:r>
            <a:r>
              <a:rPr lang="fr-FR" altLang="fr-FR" b="1">
                <a:latin typeface="Arial" panose="020B0604020202020204" pitchFamily="34" charset="0"/>
                <a:cs typeface="Arial" panose="020B0604020202020204" pitchFamily="34" charset="0"/>
              </a:rPr>
              <a:t>‿adorables </a:t>
            </a:r>
            <a:r>
              <a:rPr lang="fr-FR" altLang="fr-FR">
                <a:latin typeface="Arial" panose="020B0604020202020204" pitchFamily="34" charset="0"/>
                <a:cs typeface="Arial" panose="020B0604020202020204" pitchFamily="34" charset="0"/>
              </a:rPr>
              <a:t>enfants !</a:t>
            </a:r>
          </a:p>
          <a:p>
            <a:pPr marL="0" indent="0">
              <a:tabLst>
                <a:tab pos="3938588" algn="l"/>
              </a:tabLst>
            </a:pPr>
            <a:r>
              <a:rPr lang="fr-FR" altLang="fr-FR" b="1" i="1">
                <a:latin typeface="Arial" panose="020B0604020202020204" pitchFamily="34" charset="0"/>
                <a:cs typeface="Arial" panose="020B0604020202020204" pitchFamily="34" charset="0"/>
              </a:rPr>
              <a:t>dans le groupe nominal, entre le nom et l’adjectif qui le précède :</a:t>
            </a:r>
            <a:endParaRPr lang="fr-FR" altLang="fr-FR" b="1">
              <a:latin typeface="Arial" panose="020B0604020202020204" pitchFamily="34" charset="0"/>
              <a:cs typeface="Arial" panose="020B0604020202020204" pitchFamily="34" charset="0"/>
            </a:endParaRPr>
          </a:p>
          <a:p>
            <a:pPr marL="0" indent="0">
              <a:tabLst>
                <a:tab pos="3938588" algn="l"/>
              </a:tabLst>
            </a:pPr>
            <a:r>
              <a:rPr lang="fr-FR" altLang="fr-FR">
                <a:latin typeface="Arial" panose="020B0604020202020204" pitchFamily="34" charset="0"/>
                <a:cs typeface="Arial" panose="020B0604020202020204" pitchFamily="34" charset="0"/>
              </a:rPr>
              <a:t>Ils sont de bons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amis. Il se cache derrière le grand</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arbre.</a:t>
            </a:r>
          </a:p>
          <a:p>
            <a:pPr marL="0" indent="0">
              <a:tabLst>
                <a:tab pos="3938588" algn="l"/>
              </a:tabLst>
            </a:pPr>
            <a:r>
              <a:rPr lang="fr-FR" altLang="fr-FR" b="1" i="1">
                <a:latin typeface="Arial" panose="020B0604020202020204" pitchFamily="34" charset="0"/>
                <a:cs typeface="Arial" panose="020B0604020202020204" pitchFamily="34" charset="0"/>
              </a:rPr>
              <a:t>entre les pronoms (sujet ou objet) et le verbe, ou entre deux pronoms qui se suivent :</a:t>
            </a:r>
            <a:endParaRPr lang="fr-FR" altLang="fr-FR" b="1">
              <a:latin typeface="Arial" panose="020B0604020202020204" pitchFamily="34" charset="0"/>
              <a:cs typeface="Arial" panose="020B0604020202020204" pitchFamily="34" charset="0"/>
            </a:endParaRPr>
          </a:p>
          <a:p>
            <a:pPr marL="0" indent="0">
              <a:tabLst>
                <a:tab pos="3938588" algn="l"/>
              </a:tabLst>
            </a:pPr>
            <a:r>
              <a:rPr lang="fr-FR" altLang="fr-FR">
                <a:latin typeface="Arial" panose="020B0604020202020204" pitchFamily="34" charset="0"/>
                <a:cs typeface="Arial" panose="020B0604020202020204" pitchFamily="34" charset="0"/>
              </a:rPr>
              <a:t>Nous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avons de la chance. On</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aperçevait son ombre. Je pense que tout</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y est.</a:t>
            </a:r>
          </a:p>
          <a:p>
            <a:pPr marL="0" indent="0">
              <a:tabLst>
                <a:tab pos="3938588" algn="l"/>
              </a:tabLst>
            </a:pPr>
            <a:r>
              <a:rPr lang="fr-FR" altLang="fr-FR" b="1" i="1">
                <a:latin typeface="Arial" panose="020B0604020202020204" pitchFamily="34" charset="0"/>
                <a:cs typeface="Arial" panose="020B0604020202020204" pitchFamily="34" charset="0"/>
              </a:rPr>
              <a:t>entre une préposition ne comportant qu’une syllabe et le mot qui suit : </a:t>
            </a:r>
            <a:endParaRPr lang="fr-FR" altLang="fr-FR" b="1">
              <a:latin typeface="Arial" panose="020B0604020202020204" pitchFamily="34" charset="0"/>
              <a:cs typeface="Arial" panose="020B0604020202020204" pitchFamily="34" charset="0"/>
            </a:endParaRPr>
          </a:p>
          <a:p>
            <a:pPr marL="0" indent="0">
              <a:tabLst>
                <a:tab pos="3938588" algn="l"/>
              </a:tabLst>
            </a:pPr>
            <a:r>
              <a:rPr lang="fr-FR" altLang="fr-FR">
                <a:latin typeface="Arial" panose="020B0604020202020204" pitchFamily="34" charset="0"/>
                <a:cs typeface="Arial" panose="020B0604020202020204" pitchFamily="34" charset="0"/>
              </a:rPr>
              <a:t>Je vais la voir dans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une heure. Elle y était allée sans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objectif précis. Es-tu déjà allé chez</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eux ?</a:t>
            </a:r>
          </a:p>
          <a:p>
            <a:pPr marL="0" indent="0">
              <a:tabLst>
                <a:tab pos="3938588" algn="l"/>
              </a:tabLst>
            </a:pPr>
            <a:r>
              <a:rPr lang="fr-FR" altLang="fr-FR" b="1" i="1">
                <a:latin typeface="Arial" panose="020B0604020202020204" pitchFamily="34" charset="0"/>
                <a:cs typeface="Arial" panose="020B0604020202020204" pitchFamily="34" charset="0"/>
              </a:rPr>
              <a:t>entre l’adverbe et l’adjectif qui l’accompagne :</a:t>
            </a:r>
            <a:endParaRPr lang="fr-FR" altLang="fr-FR" b="1">
              <a:latin typeface="Arial" panose="020B0604020202020204" pitchFamily="34" charset="0"/>
              <a:cs typeface="Arial" panose="020B0604020202020204" pitchFamily="34" charset="0"/>
            </a:endParaRPr>
          </a:p>
          <a:p>
            <a:pPr marL="0" indent="0">
              <a:tabLst>
                <a:tab pos="3938588" algn="l"/>
              </a:tabLst>
            </a:pPr>
            <a:r>
              <a:rPr lang="fr-FR" altLang="fr-FR">
                <a:latin typeface="Arial" panose="020B0604020202020204" pitchFamily="34" charset="0"/>
                <a:cs typeface="Arial" panose="020B0604020202020204" pitchFamily="34" charset="0"/>
              </a:rPr>
              <a:t>C’est une personne très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honnête. Il est moins</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aimable que je ne le pensais. Ce texte est bien</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intéressant.</a:t>
            </a:r>
          </a:p>
          <a:p>
            <a:pPr marL="0" indent="0">
              <a:tabLst>
                <a:tab pos="3938588" algn="l"/>
              </a:tabLst>
            </a:pPr>
            <a:r>
              <a:rPr lang="fr-FR" altLang="fr-FR" b="1" i="1">
                <a:latin typeface="Arial" panose="020B0604020202020204" pitchFamily="34" charset="0"/>
                <a:cs typeface="Arial" panose="020B0604020202020204" pitchFamily="34" charset="0"/>
              </a:rPr>
              <a:t>dans de nombreuses locutions et dans certains mots composés :</a:t>
            </a:r>
            <a:endParaRPr lang="fr-FR" altLang="fr-FR" b="1">
              <a:latin typeface="Arial" panose="020B0604020202020204" pitchFamily="34" charset="0"/>
              <a:cs typeface="Arial" panose="020B0604020202020204" pitchFamily="34" charset="0"/>
            </a:endParaRPr>
          </a:p>
          <a:p>
            <a:pPr marL="0" indent="0">
              <a:tabLst>
                <a:tab pos="3938588" algn="l"/>
              </a:tabLst>
            </a:pPr>
            <a:r>
              <a:rPr lang="fr-FR" altLang="fr-FR">
                <a:latin typeface="Arial" panose="020B0604020202020204" pitchFamily="34" charset="0"/>
                <a:cs typeface="Arial" panose="020B0604020202020204" pitchFamily="34" charset="0"/>
              </a:rPr>
              <a:t>Tout</a:t>
            </a:r>
            <a:r>
              <a:rPr lang="fr-FR" altLang="fr-FR" b="1">
                <a:latin typeface="Arial" panose="020B0604020202020204" pitchFamily="34" charset="0"/>
                <a:cs typeface="Arial" panose="020B0604020202020204" pitchFamily="34" charset="0"/>
              </a:rPr>
              <a:t>‿</a:t>
            </a:r>
            <a:r>
              <a:rPr lang="fr-FR" altLang="fr-FR">
                <a:latin typeface="Arial" panose="020B0604020202020204" pitchFamily="34" charset="0"/>
                <a:cs typeface="Arial" panose="020B0604020202020204" pitchFamily="34" charset="0"/>
              </a:rPr>
              <a:t>à coup, l’enfant a glissé dans l’eau de la mer. </a:t>
            </a:r>
          </a:p>
          <a:p>
            <a:pPr marL="0" indent="0">
              <a:lnSpc>
                <a:spcPct val="107000"/>
              </a:lnSpc>
              <a:spcAft>
                <a:spcPts val="800"/>
              </a:spcAft>
              <a:buFont typeface="Times New Roman" panose="02020603050405020304" pitchFamily="18" charset="0"/>
              <a:buNone/>
              <a:tabLst>
                <a:tab pos="3938588" algn="l"/>
              </a:tabLst>
            </a:pPr>
            <a:endParaRPr lang="fr-FR" altLang="en-US">
              <a:latin typeface="Chiller" panose="04020404031007020602" pitchFamily="82"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a:latin typeface="Myriad Pro" panose="020B0503030403020204" pitchFamily="34" charset="0"/>
                <a:cs typeface="Arial" panose="020B0604020202020204" pitchFamily="34" charset="0"/>
                <a:sym typeface="Calibri" panose="020F0502020204030204" pitchFamily="34" charset="0"/>
              </a:rPr>
              <a:t>Apres la correction de l’exercice, l’enseignant(e) demande aux apprenants de lire les phrases à voix haute en respectant les liaisons ajoutées. </a:t>
            </a:r>
          </a:p>
          <a:p>
            <a:pPr marL="0" indent="0">
              <a:lnSpc>
                <a:spcPct val="107000"/>
              </a:lnSpc>
              <a:spcAft>
                <a:spcPts val="800"/>
              </a:spcAft>
              <a:buFont typeface="Times New Roman" panose="02020603050405020304" pitchFamily="18" charset="0"/>
              <a:buNone/>
              <a:tabLst>
                <a:tab pos="3938588" algn="l"/>
              </a:tabLst>
            </a:pPr>
            <a:endParaRPr lang="fr-FR" altLang="en-US">
              <a:latin typeface="Chiller" panose="04020404031007020602" pitchFamily="82" charset="0"/>
              <a:cs typeface="Arial" panose="020B0604020202020204" pitchFamily="34" charset="0"/>
            </a:endParaRPr>
          </a:p>
        </p:txBody>
      </p:sp>
      <p:sp>
        <p:nvSpPr>
          <p:cNvPr id="51204"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1EA6515-D3F2-48B6-8D07-6E86DE994A35}" type="slidenum">
              <a:rPr lang="en-US" altLang="en-US" sz="1200" smtClean="0">
                <a:latin typeface="Calibri" panose="020F0502020204030204" pitchFamily="34" charset="0"/>
                <a:sym typeface="Calibri" panose="020F0502020204030204" pitchFamily="34" charset="0"/>
              </a:rPr>
              <a:pPr/>
              <a:t>21</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922195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338" name="Google Shape;259;p2: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4339" name="Google Shape;260;p2: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2719319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a:headEnd/>
            <a:tailEnd/>
          </a:ln>
        </p:spPr>
      </p:sp>
      <p:sp>
        <p:nvSpPr>
          <p:cNvPr id="46083" name="Notes Placeholder 2">
            <a:extLst>
              <a:ext uri="{FF2B5EF4-FFF2-40B4-BE49-F238E27FC236}">
                <a16:creationId xmlns:a16="http://schemas.microsoft.com/office/drawing/2014/main" id="{1B8ED8F2-DAF2-4FA9-81F1-68924C9A5839}"/>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fr-FR" sz="1200" dirty="0">
                <a:latin typeface="Myriad Pro" panose="020B0503030403020204" pitchFamily="34" charset="0"/>
                <a:cs typeface="Arial" panose="020B0604020202020204" pitchFamily="34" charset="0"/>
              </a:rPr>
              <a:t>Note à l’enseignant(e) :</a:t>
            </a:r>
            <a:endParaRPr lang="fr-FR" altLang="fr-FR" sz="1200" b="1" u="sng" dirty="0">
              <a:latin typeface="Myriad Pro" panose="020B0503030403020204" pitchFamily="34"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fr-FR" sz="1200" b="1" u="sng" dirty="0">
                <a:latin typeface="Myriad Pro" panose="020B0503030403020204" pitchFamily="34" charset="0"/>
                <a:cs typeface="Arial" panose="020B0604020202020204" pitchFamily="34" charset="0"/>
              </a:rPr>
              <a:t>5. Systématisation :</a:t>
            </a:r>
          </a:p>
          <a:p>
            <a:pPr marL="0" indent="0">
              <a:lnSpc>
                <a:spcPct val="107000"/>
              </a:lnSpc>
              <a:spcAft>
                <a:spcPts val="800"/>
              </a:spcAft>
              <a:buFont typeface="Times New Roman" panose="02020603050405020304" pitchFamily="18" charset="0"/>
              <a:buNone/>
              <a:tabLst>
                <a:tab pos="3938588" algn="l"/>
              </a:tabLst>
            </a:pPr>
            <a:r>
              <a:rPr lang="fr-FR" altLang="fr-FR" sz="1200" u="sng" dirty="0">
                <a:latin typeface="Myriad Pro" panose="020B0503030403020204" pitchFamily="34" charset="0"/>
                <a:cs typeface="Arial" panose="020B0604020202020204" pitchFamily="34" charset="0"/>
              </a:rPr>
              <a:t>Activité 4 : </a:t>
            </a:r>
          </a:p>
          <a:p>
            <a:pPr marL="0" indent="0" eaLnBrk="1" hangingPunct="1">
              <a:buSzPts val="1400"/>
              <a:tabLst>
                <a:tab pos="3938588" algn="l"/>
              </a:tabLst>
            </a:pPr>
            <a:r>
              <a:rPr lang="fr-FR" altLang="en-US" sz="1200" dirty="0">
                <a:latin typeface="Myriad Pro" panose="020B0503030403020204" pitchFamily="34" charset="0"/>
                <a:cs typeface="Arial" panose="020B0604020202020204" pitchFamily="34" charset="0"/>
                <a:sym typeface="Calibri" panose="020F0502020204030204" pitchFamily="34" charset="0"/>
              </a:rPr>
              <a:t>L’enseignant(e) présente les phrases et demande aux apprenants de placer les liaisons </a:t>
            </a:r>
            <a:r>
              <a:rPr lang="fr-FR" altLang="en-US" sz="1200" b="1" dirty="0">
                <a:latin typeface="Myriad Pro" panose="020B0503030403020204" pitchFamily="34" charset="0"/>
                <a:cs typeface="Arial" panose="020B0604020202020204" pitchFamily="34" charset="0"/>
                <a:sym typeface="Calibri" panose="020F0502020204030204" pitchFamily="34" charset="0"/>
              </a:rPr>
              <a:t>(</a:t>
            </a:r>
            <a:r>
              <a:rPr lang="fr-FR" altLang="en-US" sz="1200" b="1" i="1" dirty="0">
                <a:solidFill>
                  <a:srgbClr val="FF0066"/>
                </a:solidFill>
                <a:effectLst>
                  <a:outerShdw blurRad="38100" dist="38100" dir="2700000" algn="tl">
                    <a:srgbClr val="C0C0C0"/>
                  </a:outerShdw>
                </a:effectLst>
                <a:latin typeface="Myriad Pro" panose="020B0503030403020204" pitchFamily="34" charset="0"/>
                <a:cs typeface="Times New Roman" panose="02020603050405020304" pitchFamily="18" charset="0"/>
              </a:rPr>
              <a:t>‿</a:t>
            </a:r>
            <a:r>
              <a:rPr lang="fr-FR" altLang="en-US" sz="1200" b="1" dirty="0">
                <a:solidFill>
                  <a:schemeClr val="tx1"/>
                </a:solidFill>
                <a:latin typeface="Myriad Pro" panose="020B0503030403020204" pitchFamily="34" charset="0"/>
                <a:cs typeface="Arial" panose="020B0604020202020204" pitchFamily="34" charset="0"/>
              </a:rPr>
              <a:t> liaison </a:t>
            </a:r>
            <a:r>
              <a:rPr lang="fr-FR" altLang="en-US" sz="1200" b="1" dirty="0">
                <a:latin typeface="Myriad Pro" panose="020B0503030403020204" pitchFamily="34" charset="0"/>
                <a:cs typeface="Arial" panose="020B0604020202020204" pitchFamily="34" charset="0"/>
                <a:sym typeface="Calibri" panose="020F0502020204030204" pitchFamily="34" charset="0"/>
              </a:rPr>
              <a:t>obligatoire) </a:t>
            </a:r>
            <a:r>
              <a:rPr lang="fr-FR" altLang="en-US" sz="1200" dirty="0">
                <a:latin typeface="Myriad Pro" panose="020B0503030403020204" pitchFamily="34" charset="0"/>
                <a:cs typeface="Arial" panose="020B0604020202020204" pitchFamily="34" charset="0"/>
                <a:sym typeface="Calibri" panose="020F0502020204030204" pitchFamily="34" charset="0"/>
              </a:rPr>
              <a:t>et </a:t>
            </a:r>
            <a:r>
              <a:rPr lang="fr-FR" altLang="en-US" sz="1200" b="1" dirty="0">
                <a:latin typeface="Myriad Pro" panose="020B0503030403020204" pitchFamily="34" charset="0"/>
                <a:cs typeface="Arial" panose="020B0604020202020204" pitchFamily="34" charset="0"/>
                <a:sym typeface="Calibri" panose="020F0502020204030204" pitchFamily="34" charset="0"/>
              </a:rPr>
              <a:t>(// liaison interdite)</a:t>
            </a:r>
            <a:r>
              <a:rPr lang="fr-FR" altLang="en-US" sz="1200" dirty="0">
                <a:latin typeface="Myriad Pro" panose="020B0503030403020204" pitchFamily="34" charset="0"/>
                <a:cs typeface="Arial" panose="020B0604020202020204" pitchFamily="34" charset="0"/>
                <a:sym typeface="Calibri" panose="020F0502020204030204" pitchFamily="34" charset="0"/>
              </a:rPr>
              <a:t>.</a:t>
            </a:r>
            <a:endParaRPr lang="fr-FR" altLang="en-US" sz="1200" b="1" u="sng" dirty="0">
              <a:latin typeface="Myriad Pro" panose="020B0503030403020204" pitchFamily="34"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fr-FR" sz="1200" dirty="0">
                <a:latin typeface="Myriad Pro" panose="020B0503030403020204" pitchFamily="34" charset="0"/>
                <a:cs typeface="Arial" panose="020B0604020202020204" pitchFamily="34" charset="0"/>
              </a:rPr>
              <a:t>Corrigé : </a:t>
            </a:r>
          </a:p>
          <a:p>
            <a:pPr marL="0" indent="0">
              <a:tabLst>
                <a:tab pos="3938588" algn="l"/>
              </a:tabLst>
            </a:pPr>
            <a:r>
              <a:rPr lang="en-US" altLang="fr-FR" sz="1200" dirty="0">
                <a:latin typeface="Myriad Pro" panose="020B0503030403020204" pitchFamily="34" charset="0"/>
                <a:cs typeface="Arial" panose="020B0604020202020204" pitchFamily="34" charset="0"/>
              </a:rPr>
              <a:t>Les </a:t>
            </a:r>
            <a:r>
              <a:rPr lang="fr-FR" altLang="fr-FR" sz="1200" dirty="0">
                <a:latin typeface="Myriad Pro" panose="020B0503030403020204" pitchFamily="34" charset="0"/>
                <a:cs typeface="Arial" panose="020B0604020202020204" pitchFamily="34" charset="0"/>
              </a:rPr>
              <a:t>liaisons sont interdites dans les cas suivants </a:t>
            </a:r>
            <a:r>
              <a:rPr lang="en-US" altLang="fr-FR" sz="1200" dirty="0">
                <a:latin typeface="Myriad Pro" panose="020B0503030403020204" pitchFamily="34" charset="0"/>
                <a:cs typeface="Arial" panose="020B0604020202020204" pitchFamily="34" charset="0"/>
              </a:rPr>
              <a:t>: </a:t>
            </a:r>
          </a:p>
          <a:p>
            <a:pPr marL="0" indent="0">
              <a:tabLst>
                <a:tab pos="3938588" algn="l"/>
              </a:tabLst>
            </a:pPr>
            <a:r>
              <a:rPr lang="fr-FR" altLang="fr-FR" sz="1200" b="1" dirty="0">
                <a:latin typeface="Myriad Pro" panose="020B0503030403020204" pitchFamily="34" charset="0"/>
                <a:cs typeface="Arial" panose="020B0604020202020204" pitchFamily="34" charset="0"/>
              </a:rPr>
              <a:t>1. un groupe nominal au pluriel et un groupe verbal </a:t>
            </a:r>
            <a:r>
              <a:rPr lang="fr-FR" altLang="fr-FR" sz="1200" dirty="0">
                <a:latin typeface="Myriad Pro" panose="020B0503030403020204" pitchFamily="34" charset="0"/>
                <a:cs typeface="Arial" panose="020B0604020202020204" pitchFamily="34" charset="0"/>
              </a:rPr>
              <a:t>: Les enfants// écoutent des chansons.</a:t>
            </a:r>
          </a:p>
          <a:p>
            <a:pPr marL="0" indent="0">
              <a:tabLst>
                <a:tab pos="3938588" algn="l"/>
              </a:tabLst>
            </a:pPr>
            <a:r>
              <a:rPr lang="fr-FR" altLang="fr-FR" sz="1200" b="1" dirty="0">
                <a:latin typeface="Myriad Pro" panose="020B0503030403020204" pitchFamily="34" charset="0"/>
                <a:cs typeface="Arial" panose="020B0604020202020204" pitchFamily="34" charset="0"/>
              </a:rPr>
              <a:t>2. un nom et un adjectif postposé: </a:t>
            </a:r>
            <a:r>
              <a:rPr lang="fr-FR" altLang="fr-FR" sz="1200" dirty="0">
                <a:latin typeface="Myriad Pro" panose="020B0503030403020204" pitchFamily="34" charset="0"/>
                <a:cs typeface="Arial" panose="020B0604020202020204" pitchFamily="34" charset="0"/>
              </a:rPr>
              <a:t>Je suis un étudiant// américain.</a:t>
            </a:r>
          </a:p>
          <a:p>
            <a:pPr marL="0" indent="0">
              <a:tabLst>
                <a:tab pos="3938588" algn="l"/>
              </a:tabLst>
            </a:pPr>
            <a:r>
              <a:rPr lang="fr-FR" altLang="fr-FR" sz="1200" b="1" dirty="0">
                <a:latin typeface="Myriad Pro" panose="020B0503030403020204" pitchFamily="34" charset="0"/>
                <a:cs typeface="Arial" panose="020B0604020202020204" pitchFamily="34" charset="0"/>
              </a:rPr>
              <a:t>3. après les noms propres: </a:t>
            </a:r>
            <a:r>
              <a:rPr lang="fr-FR" altLang="fr-FR" sz="1200" dirty="0">
                <a:latin typeface="Myriad Pro" panose="020B0503030403020204" pitchFamily="34" charset="0"/>
                <a:cs typeface="Arial" panose="020B0604020202020204" pitchFamily="34" charset="0"/>
              </a:rPr>
              <a:t>Jean// est parti</a:t>
            </a:r>
          </a:p>
          <a:p>
            <a:pPr marL="0" indent="0">
              <a:tabLst>
                <a:tab pos="3938588" algn="l"/>
              </a:tabLst>
            </a:pPr>
            <a:r>
              <a:rPr lang="fr-FR" altLang="fr-FR" sz="1200" b="1" dirty="0">
                <a:latin typeface="Myriad Pro" panose="020B0503030403020204" pitchFamily="34" charset="0"/>
                <a:cs typeface="Arial" panose="020B0604020202020204" pitchFamily="34" charset="0"/>
              </a:rPr>
              <a:t>4. après la conjonction " et " : </a:t>
            </a:r>
            <a:r>
              <a:rPr lang="fr-FR" altLang="fr-FR" sz="1200" dirty="0">
                <a:latin typeface="Myriad Pro" panose="020B0503030403020204" pitchFamily="34" charset="0"/>
                <a:cs typeface="Arial" panose="020B0604020202020204" pitchFamily="34" charset="0"/>
              </a:rPr>
              <a:t>Je voudrais du pain// et// un bon fromage. </a:t>
            </a:r>
          </a:p>
          <a:p>
            <a:pPr marL="0" indent="0">
              <a:tabLst>
                <a:tab pos="3938588" algn="l"/>
              </a:tabLst>
            </a:pPr>
            <a:r>
              <a:rPr lang="fr-FR" altLang="fr-FR" sz="1200" b="1" dirty="0">
                <a:latin typeface="Myriad Pro" panose="020B0503030403020204" pitchFamily="34" charset="0"/>
                <a:cs typeface="Arial" panose="020B0604020202020204" pitchFamily="34" charset="0"/>
              </a:rPr>
              <a:t>5. avec les mots commençant par un "h" aspiré: </a:t>
            </a:r>
            <a:r>
              <a:rPr lang="fr-FR" altLang="fr-FR" sz="1200" dirty="0">
                <a:latin typeface="Myriad Pro" panose="020B0503030403020204" pitchFamily="34" charset="0"/>
                <a:cs typeface="Arial" panose="020B0604020202020204" pitchFamily="34" charset="0"/>
              </a:rPr>
              <a:t>Christophe Colomb est un// héros.</a:t>
            </a:r>
          </a:p>
          <a:p>
            <a:pPr marL="0" indent="0">
              <a:tabLst>
                <a:tab pos="3938588" algn="l"/>
              </a:tabLst>
            </a:pPr>
            <a:r>
              <a:rPr lang="fr-FR" altLang="fr-FR" sz="1200" b="1" dirty="0">
                <a:latin typeface="Myriad Pro" panose="020B0503030403020204" pitchFamily="34" charset="0"/>
                <a:cs typeface="Arial" panose="020B0604020202020204" pitchFamily="34" charset="0"/>
              </a:rPr>
              <a:t>6. dans certains groupes figés: J</a:t>
            </a:r>
            <a:r>
              <a:rPr lang="fr-FR" altLang="fr-FR" sz="1200" dirty="0">
                <a:latin typeface="Myriad Pro" panose="020B0503030403020204" pitchFamily="34" charset="0"/>
                <a:cs typeface="Arial" panose="020B0604020202020204" pitchFamily="34" charset="0"/>
              </a:rPr>
              <a:t>’aime manger un riz // au lait</a:t>
            </a:r>
          </a:p>
          <a:p>
            <a:pPr marL="0" indent="0">
              <a:tabLst>
                <a:tab pos="3938588" algn="l"/>
              </a:tabLst>
            </a:pPr>
            <a:endParaRPr lang="fr-FR" altLang="fr-FR" sz="1200" dirty="0">
              <a:latin typeface="Myriad Pro" panose="020B0503030403020204" pitchFamily="34" charset="0"/>
              <a:cs typeface="Arial" panose="020B0604020202020204" pitchFamily="34" charset="0"/>
            </a:endParaRPr>
          </a:p>
          <a:p>
            <a:pPr marL="0" indent="0">
              <a:tabLst>
                <a:tab pos="3938588" algn="l"/>
              </a:tabLst>
            </a:pPr>
            <a:r>
              <a:rPr lang="fr-FR" altLang="en-US" sz="1200" dirty="0">
                <a:latin typeface="Myriad Pro" panose="020B0503030403020204" pitchFamily="34" charset="0"/>
                <a:cs typeface="Arial" panose="020B0604020202020204" pitchFamily="34" charset="0"/>
                <a:sym typeface="Calibri" panose="020F0502020204030204" pitchFamily="34" charset="0"/>
              </a:rPr>
              <a:t>Après la correction de l’exercice, l’enseignant(e) demande aux apprenants de lire les phrases à voix haute en respectant les liaisons ajoutées. </a:t>
            </a:r>
          </a:p>
          <a:p>
            <a:pPr marL="0" indent="0">
              <a:tabLst>
                <a:tab pos="3938588" algn="l"/>
              </a:tabLst>
            </a:pPr>
            <a:endParaRPr lang="fr-FR" altLang="fr-FR" sz="1200" dirty="0">
              <a:latin typeface="Myriad Pro" panose="020B0503030403020204" pitchFamily="34" charset="0"/>
              <a:cs typeface="Arial" panose="020B0604020202020204" pitchFamily="34" charset="0"/>
            </a:endParaRPr>
          </a:p>
        </p:txBody>
      </p:sp>
      <p:sp>
        <p:nvSpPr>
          <p:cNvPr id="53252"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D0F9DBE6-9E10-4F23-A2BD-5788CB72F65D}" type="slidenum">
              <a:rPr lang="en-US" altLang="en-US" sz="1200" smtClean="0">
                <a:latin typeface="Calibri" panose="020F0502020204030204" pitchFamily="34" charset="0"/>
                <a:sym typeface="Calibri" panose="020F0502020204030204" pitchFamily="34" charset="0"/>
              </a:rPr>
              <a:pPr/>
              <a:t>22</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8528594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8" name="Google Shape;479;p14: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5299" name="Google Shape;480;p14: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665540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7346" name="Google Shape;484;p15: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7347" name="Google Shape;485;p1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0186921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8370" name="Google Shape;489;p16: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8371" name="Google Shape;490;p16: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026982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6" name="Google Shape;430;p11:notes">
            <a:extLst>
              <a:ext uri="{FF2B5EF4-FFF2-40B4-BE49-F238E27FC236}">
                <a16:creationId xmlns:a16="http://schemas.microsoft.com/office/drawing/2014/main" id="{8A4FD865-F527-4E5A-B13D-2C8EE836C1F1}"/>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1. Sensibilisation générale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Chiller" panose="04020404031007020602" pitchFamily="82" charset="0"/>
                <a:cs typeface="Calibri" panose="020F0502020204030204" pitchFamily="34" charset="0"/>
              </a:rPr>
              <a:t>L’enseignant(e) </a:t>
            </a:r>
            <a:r>
              <a:rPr lang="en-US" altLang="en-US" dirty="0">
                <a:latin typeface="Chiller" panose="04020404031007020602" pitchFamily="82" charset="0"/>
                <a:cs typeface="Calibri" panose="020F0502020204030204" pitchFamily="34" charset="0"/>
              </a:rPr>
              <a:t>pose la question : comment faire pour lire à haute </a:t>
            </a:r>
            <a:r>
              <a:rPr lang="fr-FR" altLang="en-US" dirty="0">
                <a:latin typeface="Chiller" panose="04020404031007020602" pitchFamily="82" charset="0"/>
                <a:cs typeface="Calibri" panose="020F0502020204030204" pitchFamily="34" charset="0"/>
              </a:rPr>
              <a:t>voix</a:t>
            </a:r>
            <a:r>
              <a:rPr lang="en-US" altLang="en-US" dirty="0">
                <a:latin typeface="Chiller" panose="04020404031007020602" pitchFamily="82" charset="0"/>
                <a:cs typeface="Calibri" panose="020F0502020204030204" pitchFamily="34" charset="0"/>
              </a:rPr>
              <a:t> un </a:t>
            </a:r>
            <a:r>
              <a:rPr lang="fr-FR" altLang="en-US" dirty="0">
                <a:latin typeface="Chiller" panose="04020404031007020602" pitchFamily="82" charset="0"/>
                <a:cs typeface="Calibri" panose="020F0502020204030204" pitchFamily="34" charset="0"/>
              </a:rPr>
              <a:t>texte </a:t>
            </a:r>
            <a:r>
              <a:rPr lang="en-US" altLang="en-US" dirty="0">
                <a:latin typeface="Chiller" panose="04020404031007020602" pitchFamily="82" charset="0"/>
                <a:cs typeface="Calibri" panose="020F0502020204030204" pitchFamily="34" charset="0"/>
              </a:rPr>
              <a:t>? </a:t>
            </a:r>
          </a:p>
          <a:p>
            <a:pPr marL="285750" indent="-285750">
              <a:lnSpc>
                <a:spcPct val="107000"/>
              </a:lnSpc>
              <a:spcAft>
                <a:spcPts val="800"/>
              </a:spcAft>
              <a:buFont typeface="Arial" panose="020B0604020202020204" pitchFamily="34" charset="0"/>
              <a:buChar char="•"/>
              <a:tabLst>
                <a:tab pos="3938588" algn="l"/>
              </a:tabLst>
              <a:defRPr/>
            </a:pPr>
            <a:r>
              <a:rPr lang="en-US" altLang="en-US" dirty="0">
                <a:latin typeface="Chiller" panose="04020404031007020602" pitchFamily="82" charset="0"/>
                <a:cs typeface="Calibri" panose="020F0502020204030204" pitchFamily="34" charset="0"/>
              </a:rPr>
              <a:t>Il/</a:t>
            </a:r>
            <a:r>
              <a:rPr lang="fr-FR" altLang="en-US" dirty="0">
                <a:latin typeface="Chiller" panose="04020404031007020602" pitchFamily="82" charset="0"/>
                <a:cs typeface="Calibri" panose="020F0502020204030204" pitchFamily="34" charset="0"/>
              </a:rPr>
              <a:t>elle fait apparaitre </a:t>
            </a:r>
            <a:r>
              <a:rPr lang="en-US" altLang="en-US" dirty="0">
                <a:latin typeface="Chiller" panose="04020404031007020602" pitchFamily="82" charset="0"/>
                <a:cs typeface="Calibri" panose="020F0502020204030204" pitchFamily="34" charset="0"/>
              </a:rPr>
              <a:t>les images </a:t>
            </a:r>
            <a:r>
              <a:rPr lang="fr-FR" altLang="en-US" dirty="0">
                <a:latin typeface="Chiller" panose="04020404031007020602" pitchFamily="82" charset="0"/>
                <a:cs typeface="Calibri" panose="020F0502020204030204" pitchFamily="34" charset="0"/>
              </a:rPr>
              <a:t>correspondant</a:t>
            </a:r>
            <a:r>
              <a:rPr lang="en-US" altLang="en-US" dirty="0">
                <a:latin typeface="Chiller" panose="04020404031007020602" pitchFamily="82" charset="0"/>
                <a:cs typeface="Calibri" panose="020F0502020204030204" pitchFamily="34" charset="0"/>
              </a:rPr>
              <a:t> aux axes qui </a:t>
            </a:r>
            <a:r>
              <a:rPr lang="fr-FR" altLang="en-US" dirty="0">
                <a:latin typeface="Chiller" panose="04020404031007020602" pitchFamily="82" charset="0"/>
                <a:cs typeface="Calibri" panose="020F0502020204030204" pitchFamily="34" charset="0"/>
              </a:rPr>
              <a:t>seront traités </a:t>
            </a:r>
            <a:r>
              <a:rPr lang="en-US" altLang="en-US" dirty="0">
                <a:latin typeface="Chiller" panose="04020404031007020602" pitchFamily="82" charset="0"/>
                <a:cs typeface="Calibri" panose="020F0502020204030204" pitchFamily="34" charset="0"/>
              </a:rPr>
              <a:t>dans </a:t>
            </a:r>
            <a:r>
              <a:rPr lang="fr-FR" altLang="en-US" dirty="0">
                <a:latin typeface="Chiller" panose="04020404031007020602" pitchFamily="82" charset="0"/>
                <a:cs typeface="Calibri" panose="020F0502020204030204" pitchFamily="34" charset="0"/>
              </a:rPr>
              <a:t>cette présentation</a:t>
            </a:r>
            <a:r>
              <a:rPr lang="en-US" altLang="en-US" dirty="0">
                <a:latin typeface="Chiller" panose="04020404031007020602" pitchFamily="82" charset="0"/>
                <a:cs typeface="Calibri" panose="020F0502020204030204" pitchFamily="34" charset="0"/>
              </a:rPr>
              <a:t>. </a:t>
            </a:r>
            <a:endParaRPr lang="fr-FR" altLang="en-US" dirty="0">
              <a:latin typeface="Chiller" panose="04020404031007020602" pitchFamily="82" charset="0"/>
              <a:cs typeface="Calibri" panose="020F0502020204030204" pitchFamily="34" charset="0"/>
            </a:endParaRPr>
          </a:p>
          <a:p>
            <a:pPr marL="0" indent="0">
              <a:tabLst>
                <a:tab pos="3938588" algn="l"/>
              </a:tabLst>
              <a:defRPr/>
            </a:pPr>
            <a:endParaRPr lang="fr-FR" altLang="fr-FR" dirty="0">
              <a:latin typeface="Arial" panose="020B0604020202020204" pitchFamily="34" charset="0"/>
              <a:cs typeface="Arial" panose="020B0604020202020204" pitchFamily="34" charset="0"/>
            </a:endParaRPr>
          </a:p>
        </p:txBody>
      </p:sp>
      <p:sp>
        <p:nvSpPr>
          <p:cNvPr id="16387"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403254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Google Shape;284;p3:notes">
            <a:extLst>
              <a:ext uri="{FF2B5EF4-FFF2-40B4-BE49-F238E27FC236}">
                <a16:creationId xmlns:a16="http://schemas.microsoft.com/office/drawing/2014/main" id="{7B516AE6-3E08-4507-A533-4F7DC2A01D57}"/>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Chiller" panose="04020404031007020602" pitchFamily="82" charset="0"/>
                <a:cs typeface="Calibri" panose="020F0502020204030204" pitchFamily="34" charset="0"/>
              </a:rPr>
              <a:t>Note à l’enseignant(e) :</a:t>
            </a:r>
            <a:endParaRPr lang="fr-FR" altLang="en-US" sz="1200"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Chiller" panose="04020404031007020602" pitchFamily="82" charset="0"/>
                <a:cs typeface="Calibri" panose="020F0502020204030204" pitchFamily="34" charset="0"/>
              </a:rPr>
              <a:t>1. Découverte : les lettres muettes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présente l’encadré et demande aux apprenants de justifier la couleur bleue clair des consonnes.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Il/elle </a:t>
            </a:r>
            <a:r>
              <a:rPr lang="fr-FR" altLang="en-US" sz="1200" dirty="0">
                <a:latin typeface="Chiller" panose="04020404031007020602" pitchFamily="82" charset="0"/>
                <a:cs typeface="Calibri" panose="020F0502020204030204" pitchFamily="34" charset="0"/>
              </a:rPr>
              <a:t>leur demande de lire les mots. </a:t>
            </a:r>
          </a:p>
          <a:p>
            <a:pPr marL="0" indent="0" eaLnBrk="1" hangingPunct="1">
              <a:buSzPts val="1400"/>
              <a:tabLst>
                <a:tab pos="3938588" algn="l"/>
              </a:tabLst>
              <a:defRPr/>
            </a:pPr>
            <a:r>
              <a:rPr lang="fr-FR" altLang="en-US" sz="1200" i="1" dirty="0">
                <a:latin typeface="Chiller" panose="04020404031007020602" pitchFamily="82" charset="0"/>
                <a:cs typeface="Calibri" panose="020F0502020204030204" pitchFamily="34" charset="0"/>
              </a:rPr>
              <a:t>N.B : Faire lire plusieurs apprenants. </a:t>
            </a:r>
          </a:p>
          <a:p>
            <a:pPr marL="0" indent="0" eaLnBrk="1" hangingPunct="1">
              <a:buSzPts val="1400"/>
              <a:tabLst>
                <a:tab pos="3938588" algn="l"/>
              </a:tabLst>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19459"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573314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30" name="Google Shape;284;p3:notes">
            <a:extLst>
              <a:ext uri="{FF2B5EF4-FFF2-40B4-BE49-F238E27FC236}">
                <a16:creationId xmlns:a16="http://schemas.microsoft.com/office/drawing/2014/main" id="{F83C8D5A-8831-402A-9CC4-5364EEB1B2AC}"/>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2. Repérage : les lettres muettes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présente le 1er paragraphe et demande aux apprenants de montrer / entourer les mots qui contiennent des lettres muettes. [pause 5 secondes]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Il/elle leur demande de lire chaque mot. </a:t>
            </a:r>
          </a:p>
          <a:p>
            <a:pPr marL="0" indent="0" eaLnBrk="1" hangingPunct="1">
              <a:buSzPts val="1400"/>
              <a:tabLst>
                <a:tab pos="3938588" algn="l"/>
              </a:tabLst>
              <a:defRPr/>
            </a:pPr>
            <a:r>
              <a:rPr lang="fr-FR" altLang="en-US" sz="1200" i="1" dirty="0">
                <a:latin typeface="Myriad Pro" panose="020B0503030403020204"/>
                <a:cs typeface="Calibri" panose="020F0502020204030204" pitchFamily="34" charset="0"/>
              </a:rPr>
              <a:t>N.B : il/elle fait lire plusieurs apprenants. </a:t>
            </a:r>
          </a:p>
          <a:p>
            <a:pPr marL="0" indent="0" eaLnBrk="1" hangingPunct="1">
              <a:buSzPts val="1400"/>
              <a:tabLst>
                <a:tab pos="3938588" algn="l"/>
              </a:tabLst>
              <a:defRPr/>
            </a:pPr>
            <a:r>
              <a:rPr lang="fr-FR" altLang="en-US" sz="1200" i="1" dirty="0">
                <a:latin typeface="Myriad Pro" panose="020B0503030403020204"/>
                <a:cs typeface="Calibri" panose="020F0502020204030204" pitchFamily="34" charset="0"/>
              </a:rPr>
              <a:t>Procéder de même pour les deux autres paragraphes</a:t>
            </a:r>
            <a:r>
              <a:rPr lang="fr-FR" altLang="en-US" sz="1200" dirty="0">
                <a:latin typeface="Myriad Pro" panose="020B0503030403020204"/>
                <a:cs typeface="Calibri" panose="020F0502020204030204" pitchFamily="34" charset="0"/>
              </a:rPr>
              <a:t>. </a:t>
            </a:r>
          </a:p>
          <a:p>
            <a:pPr marL="0" indent="0" eaLnBrk="1" hangingPunct="1">
              <a:buSzPts val="1400"/>
              <a:tabLst>
                <a:tab pos="3938588" algn="l"/>
              </a:tabLst>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21507"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531854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4578" name="Google Shape;284;p3:notes">
            <a:extLst>
              <a:ext uri="{FF2B5EF4-FFF2-40B4-BE49-F238E27FC236}">
                <a16:creationId xmlns:a16="http://schemas.microsoft.com/office/drawing/2014/main" id="{0C069BEC-0DB5-4A63-8466-E67BDFB42987}"/>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2. Analyse : les lettres muettes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demande aux apprenants de copier dans le tableau les mots contenant une consonne muette en fonction de la nature grammaticale du mot relevé.</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Il/elle leur demande de donner des exemples de mots qu’ils connaissent. </a:t>
            </a:r>
          </a:p>
          <a:p>
            <a:pPr marL="0" indent="0" eaLnBrk="1" hangingPunct="1">
              <a:buSzPts val="1400"/>
              <a:tabLst>
                <a:tab pos="3938588" algn="l"/>
              </a:tabLst>
              <a:defRPr/>
            </a:pPr>
            <a:r>
              <a:rPr lang="fr-FR" altLang="en-US" sz="1200" i="1" dirty="0">
                <a:latin typeface="Myriad Pro" panose="020B0503030403020204"/>
                <a:cs typeface="Calibri" panose="020F0502020204030204" pitchFamily="34" charset="0"/>
              </a:rPr>
              <a:t>Procéder de même pour les deux autres paragraphes. </a:t>
            </a:r>
          </a:p>
          <a:p>
            <a:pPr marL="0" indent="0" eaLnBrk="1" hangingPunct="1">
              <a:buSzPts val="1400"/>
              <a:tabLst>
                <a:tab pos="3938588" algn="l"/>
              </a:tabLst>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23555"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269991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Google Shape;284;p3:notes">
            <a:extLst>
              <a:ext uri="{FF2B5EF4-FFF2-40B4-BE49-F238E27FC236}">
                <a16:creationId xmlns:a16="http://schemas.microsoft.com/office/drawing/2014/main" id="{FC911983-D3F0-4ABC-B73D-DC0906C2DDA0}"/>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3. Conceptualisation : les lettres muettes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L’enseignant(e ) élabore avec les apprenants un tableau récapitulatif sur les lettres muettes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Il/Elle demande aux apprenants de donner plusieurs exemples pour chaque cas. </a:t>
            </a: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25603"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420044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9698" name="Google Shape;430;p11:notes">
            <a:extLst>
              <a:ext uri="{FF2B5EF4-FFF2-40B4-BE49-F238E27FC236}">
                <a16:creationId xmlns:a16="http://schemas.microsoft.com/office/drawing/2014/main" id="{EFF02573-0F3F-4E44-907C-F04CCE8B71E7}"/>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Chiller" panose="04020404031007020602" pitchFamily="82" charset="0"/>
                <a:cs typeface="Calibri" panose="020F0502020204030204" pitchFamily="34" charset="0"/>
              </a:rPr>
              <a:t>1. Sensibilisation de l’axe 2 : les liaisons </a:t>
            </a:r>
          </a:p>
          <a:p>
            <a:pPr marL="285750" indent="-2857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L’enseignant(e) rappelle aux apprenants que pour bien lire un texte, il faut respecter les règles de liaisons. </a:t>
            </a:r>
          </a:p>
          <a:p>
            <a:pPr marL="285750" indent="-2857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Il / elle leur demande de répondre à la question : </a:t>
            </a:r>
            <a:r>
              <a:rPr lang="fr-FR" altLang="fr-FR" sz="1200" b="1" dirty="0">
                <a:solidFill>
                  <a:schemeClr val="accent1">
                    <a:lumMod val="75000"/>
                  </a:schemeClr>
                </a:solidFill>
                <a:latin typeface="Myriad Pro" charset="0"/>
                <a:cs typeface="Open Sans" charset="0"/>
                <a:sym typeface="Open Sans" charset="0"/>
              </a:rPr>
              <a:t>Quand est-ce qu’il faut faire une liaison entre deux mots ?</a:t>
            </a:r>
            <a:endParaRPr lang="fr-FR" altLang="fr-FR" sz="1200" dirty="0">
              <a:solidFill>
                <a:schemeClr val="accent1">
                  <a:lumMod val="75000"/>
                </a:schemeClr>
              </a:solidFill>
              <a:latin typeface="Myriad Pro" charset="0"/>
            </a:endParaRPr>
          </a:p>
          <a:p>
            <a:pPr marL="285750" indent="-2857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Il / elle reformule la réponse des apprenants ou elle dévoile la réponse correcte. Et fait un rappel sur les voyelles.</a:t>
            </a:r>
          </a:p>
          <a:p>
            <a:pPr marL="285750" indent="-2857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Il/ elle leur demande de répondre à la question : </a:t>
            </a:r>
            <a:r>
              <a:rPr lang="fr-FR" altLang="fr-FR" sz="1200" b="1" dirty="0">
                <a:solidFill>
                  <a:schemeClr val="accent1">
                    <a:lumMod val="75000"/>
                  </a:schemeClr>
                </a:solidFill>
                <a:latin typeface="Myriad Pro" charset="0"/>
                <a:cs typeface="Open Sans" charset="0"/>
                <a:sym typeface="Open Sans" charset="0"/>
              </a:rPr>
              <a:t>Est-ce qu’il faut toujours faire une liaison entre un mot qui se termine par une consonne et un autre qui commence par une voyelle ? </a:t>
            </a:r>
            <a:endParaRPr lang="fr-FR" altLang="fr-FR" sz="1200" dirty="0">
              <a:solidFill>
                <a:schemeClr val="accent1">
                  <a:lumMod val="75000"/>
                </a:schemeClr>
              </a:solidFill>
              <a:latin typeface="Myriad Pro" charset="0"/>
            </a:endParaRPr>
          </a:p>
          <a:p>
            <a:pPr marL="285750" indent="-2857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sym typeface="Calibri" panose="020F0502020204030204" pitchFamily="34" charset="0"/>
              </a:rPr>
              <a:t>Il/ elle ne donne pas la bonne réponse et passe à la diapo suivante. </a:t>
            </a:r>
            <a:endParaRPr lang="fr-FR" altLang="fr-FR" sz="1200" dirty="0">
              <a:latin typeface="Myriad Pro" panose="020B0503030403020204"/>
              <a:cs typeface="Arial" panose="020B0604020202020204" pitchFamily="34" charset="0"/>
            </a:endParaRPr>
          </a:p>
        </p:txBody>
      </p:sp>
      <p:sp>
        <p:nvSpPr>
          <p:cNvPr id="28675"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365546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6" name="Google Shape;284;p3:notes">
            <a:extLst>
              <a:ext uri="{FF2B5EF4-FFF2-40B4-BE49-F238E27FC236}">
                <a16:creationId xmlns:a16="http://schemas.microsoft.com/office/drawing/2014/main" id="{5D3F840F-3909-4831-87C3-CD84C294CAA6}"/>
              </a:ext>
            </a:extLst>
          </p:cNvPr>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a:cs typeface="Calibri" panose="020F0502020204030204" pitchFamily="34" charset="0"/>
              </a:rPr>
              <a:t>Note à l’enseignant(e) :</a:t>
            </a:r>
            <a:endParaRPr lang="fr-FR" altLang="en-US" sz="1200" b="1" u="sng" dirty="0">
              <a:latin typeface="Myriad Pro" panose="020B0503030403020204"/>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a:cs typeface="Calibri" panose="020F0502020204030204" pitchFamily="34" charset="0"/>
              </a:rPr>
              <a:t>2. Découverte : les liaisons</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L’enseignant(e) présente les phrases et demande aux apprenants de répondre à la question « </a:t>
            </a:r>
            <a:r>
              <a:rPr lang="fr-FR" altLang="fr-FR" sz="1200" b="1" dirty="0">
                <a:solidFill>
                  <a:schemeClr val="accent1">
                    <a:lumMod val="75000"/>
                  </a:schemeClr>
                </a:solidFill>
                <a:latin typeface="Myriad Pro" charset="0"/>
                <a:cs typeface="Open Sans" charset="0"/>
                <a:sym typeface="Open Sans" charset="0"/>
              </a:rPr>
              <a:t>A quoi correspondent ces signes ? »</a:t>
            </a:r>
          </a:p>
          <a:p>
            <a:pPr marL="171450" indent="-171450" eaLnBrk="1" hangingPunct="1">
              <a:buSzPts val="1400"/>
              <a:buFont typeface="Arial" panose="020B0604020202020204" pitchFamily="34" charset="0"/>
              <a:buChar char="•"/>
              <a:tabLst>
                <a:tab pos="3938588" algn="l"/>
              </a:tabLst>
              <a:defRPr/>
            </a:pPr>
            <a:r>
              <a:rPr lang="fr-FR" altLang="en-US" sz="1200" dirty="0">
                <a:latin typeface="Myriad Pro" panose="020B0503030403020204"/>
                <a:cs typeface="Calibri" panose="020F0502020204030204" pitchFamily="34" charset="0"/>
              </a:rPr>
              <a:t>Il/elle collecte les réponses de plusieurs apprenants puis dévoile </a:t>
            </a:r>
            <a:r>
              <a:rPr lang="fr-FR" altLang="en-US" sz="1200" dirty="0">
                <a:latin typeface="Chiller" panose="04020404031007020602" pitchFamily="82" charset="0"/>
                <a:cs typeface="Calibri" panose="020F0502020204030204" pitchFamily="34" charset="0"/>
              </a:rPr>
              <a:t>les réponses correctes. </a:t>
            </a:r>
          </a:p>
          <a:p>
            <a:pPr marL="171450" indent="-171450" eaLnBrk="1" hangingPunct="1">
              <a:buSzPts val="1400"/>
              <a:buFont typeface="Arial" panose="020B0604020202020204" pitchFamily="34" charset="0"/>
              <a:buChar char="•"/>
              <a:tabLst>
                <a:tab pos="3938588" algn="l"/>
              </a:tabLst>
              <a:defRPr/>
            </a:pPr>
            <a:r>
              <a:rPr lang="fr-FR" altLang="en-US" sz="1200" dirty="0">
                <a:latin typeface="Chiller" panose="04020404031007020602" pitchFamily="82" charset="0"/>
                <a:cs typeface="Calibri" panose="020F0502020204030204" pitchFamily="34" charset="0"/>
              </a:rPr>
              <a:t>Il/Elle demande aux apprenants de lire les phrases en respectant le code des liaisons. </a:t>
            </a:r>
          </a:p>
          <a:p>
            <a:pPr marL="0" indent="0" eaLnBrk="1" hangingPunct="1">
              <a:buSzPts val="1400"/>
              <a:tabLst>
                <a:tab pos="3938588" algn="l"/>
              </a:tabLst>
              <a:defRPr/>
            </a:pPr>
            <a:endParaRPr lang="en-US" altLang="en-US" sz="1200" dirty="0">
              <a:latin typeface="Calibri" panose="020F0502020204030204" pitchFamily="34" charset="0"/>
              <a:cs typeface="Calibri" panose="020F0502020204030204" pitchFamily="34" charset="0"/>
              <a:sym typeface="Calibri" panose="020F0502020204030204" pitchFamily="34" charset="0"/>
            </a:endParaRPr>
          </a:p>
        </p:txBody>
      </p:sp>
      <p:sp>
        <p:nvSpPr>
          <p:cNvPr id="30723" name="Google Shape;285;p3: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7300325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userDrawn="1">
  <p:cSld name="الصفحة الرئيسية">
    <p:spTree>
      <p:nvGrpSpPr>
        <p:cNvPr id="1" name="Shape 10"/>
        <p:cNvGrpSpPr/>
        <p:nvPr/>
      </p:nvGrpSpPr>
      <p:grpSpPr>
        <a:xfrm>
          <a:off x="0" y="0"/>
          <a:ext cx="0" cy="0"/>
          <a:chOff x="0" y="0"/>
          <a:chExt cx="0" cy="0"/>
        </a:xfrm>
      </p:grpSpPr>
      <p:grpSp>
        <p:nvGrpSpPr>
          <p:cNvPr id="2" name="Google Shape;12;p2"/>
          <p:cNvGrpSpPr>
            <a:grpSpLocks/>
          </p:cNvGrpSpPr>
          <p:nvPr/>
        </p:nvGrpSpPr>
        <p:grpSpPr bwMode="auto">
          <a:xfrm rot="10800000" flipH="1">
            <a:off x="0" y="2103438"/>
            <a:ext cx="12192000" cy="3998912"/>
            <a:chOff x="44070" y="706405"/>
            <a:chExt cx="16591967" cy="5470816"/>
          </a:xfrm>
        </p:grpSpPr>
        <p:grpSp>
          <p:nvGrpSpPr>
            <p:cNvPr id="3" name="Google Shape;13;p2"/>
            <p:cNvGrpSpPr>
              <a:grpSpLocks/>
            </p:cNvGrpSpPr>
            <p:nvPr/>
          </p:nvGrpSpPr>
          <p:grpSpPr bwMode="auto">
            <a:xfrm rot="10800000" flipH="1">
              <a:off x="44070" y="3524344"/>
              <a:ext cx="6199341" cy="2652877"/>
              <a:chOff x="4802629" y="811335"/>
              <a:chExt cx="6199341" cy="2652877"/>
            </a:xfrm>
          </p:grpSpPr>
          <p:sp>
            <p:nvSpPr>
              <p:cNvPr id="8" name="Google Shape;14;p2">
                <a:extLst>
                  <a:ext uri="{FF2B5EF4-FFF2-40B4-BE49-F238E27FC236}">
                    <a16:creationId xmlns:a16="http://schemas.microsoft.com/office/drawing/2014/main" id="{0D01ED36-F2CA-487F-B107-5C92CEF5891C}"/>
                  </a:ext>
                </a:extLst>
              </p:cNvPr>
              <p:cNvSpPr>
                <a:spLocks noChangeArrowheads="1"/>
              </p:cNvSpPr>
              <p:nvPr/>
            </p:nvSpPr>
            <p:spPr bwMode="auto">
              <a:xfrm>
                <a:off x="4802629" y="3159072"/>
                <a:ext cx="1332975" cy="22804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15;p2">
                <a:extLst>
                  <a:ext uri="{FF2B5EF4-FFF2-40B4-BE49-F238E27FC236}">
                    <a16:creationId xmlns:a16="http://schemas.microsoft.com/office/drawing/2014/main" id="{E2EB21FF-B6A5-4B65-B8B2-DC2478A8EBD7}"/>
                  </a:ext>
                </a:extLst>
              </p:cNvPr>
              <p:cNvSpPr>
                <a:spLocks noChangeArrowheads="1"/>
              </p:cNvSpPr>
              <p:nvPr/>
            </p:nvSpPr>
            <p:spPr bwMode="auto">
              <a:xfrm rot="2727637">
                <a:off x="7155799" y="406615"/>
                <a:ext cx="228042"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6;p2"/>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4" name="Google Shape;17;p2"/>
            <p:cNvGrpSpPr>
              <a:grpSpLocks/>
            </p:cNvGrpSpPr>
            <p:nvPr/>
          </p:nvGrpSpPr>
          <p:grpSpPr bwMode="auto">
            <a:xfrm flipH="1">
              <a:off x="1190030" y="706405"/>
              <a:ext cx="15446007" cy="2652877"/>
              <a:chOff x="-4444037" y="811335"/>
              <a:chExt cx="15446007" cy="2652877"/>
            </a:xfrm>
          </p:grpSpPr>
          <p:sp>
            <p:nvSpPr>
              <p:cNvPr id="5" name="Google Shape;18;p2">
                <a:extLst>
                  <a:ext uri="{FF2B5EF4-FFF2-40B4-BE49-F238E27FC236}">
                    <a16:creationId xmlns:a16="http://schemas.microsoft.com/office/drawing/2014/main" id="{2F32920A-2F88-467D-B6BD-805BB4EC8130}"/>
                  </a:ext>
                </a:extLst>
              </p:cNvPr>
              <p:cNvSpPr>
                <a:spLocks noChangeArrowheads="1"/>
              </p:cNvSpPr>
              <p:nvPr/>
            </p:nvSpPr>
            <p:spPr bwMode="auto">
              <a:xfrm>
                <a:off x="-4402990" y="3269836"/>
                <a:ext cx="10579540" cy="208495"/>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6" name="Google Shape;19;p2">
                <a:extLst>
                  <a:ext uri="{FF2B5EF4-FFF2-40B4-BE49-F238E27FC236}">
                    <a16:creationId xmlns:a16="http://schemas.microsoft.com/office/drawing/2014/main" id="{FF29C5FA-5901-4522-8004-6E477AFE6771}"/>
                  </a:ext>
                </a:extLst>
              </p:cNvPr>
              <p:cNvSpPr>
                <a:spLocks noChangeArrowheads="1"/>
              </p:cNvSpPr>
              <p:nvPr/>
            </p:nvSpPr>
            <p:spPr bwMode="auto">
              <a:xfrm rot="2727637">
                <a:off x="7155700" y="530408"/>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20;p2"/>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98613" y="3622675"/>
            <a:ext cx="2333625"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6964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21C9B625-C40C-42FA-91BB-8BF37E32B08A}"/>
              </a:ext>
            </a:extLst>
          </p:cNvPr>
          <p:cNvSpPr txBox="1">
            <a:spLocks noChangeArrowheads="1"/>
          </p:cNvSpPr>
          <p:nvPr/>
        </p:nvSpPr>
        <p:spPr bwMode="auto">
          <a:xfrm flipH="1">
            <a:off x="837306" y="-6553"/>
            <a:ext cx="8957533" cy="91281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charset="0"/>
                <a:cs typeface="Open Sans Light" charset="0"/>
                <a:sym typeface="Open Sans Light" charset="0"/>
              </a:rPr>
              <a:t>COMPÉTENCE </a:t>
            </a:r>
            <a:r>
              <a:rPr lang="en-US" altLang="en-US" sz="2800" b="1" dirty="0">
                <a:latin typeface="Myriad Pro" panose="020B0503030403020204" charset="0"/>
                <a:cs typeface="Open Sans Light" charset="0"/>
                <a:sym typeface="Open Sans Light" charset="0"/>
              </a:rPr>
              <a:t>: </a:t>
            </a:r>
            <a:r>
              <a:rPr lang="fr-FR" altLang="en-US" sz="2800" b="1" dirty="0">
                <a:latin typeface="Myriad Pro" panose="020B0503030403020204" charset="0"/>
                <a:cs typeface="Open Sans Light" charset="0"/>
                <a:sym typeface="Open Sans Light" charset="0"/>
              </a:rPr>
              <a:t>Lecture et compréhension de documents écrits</a:t>
            </a:r>
            <a:endParaRPr lang="fr-FR" altLang="en-US" sz="2800" b="1" dirty="0">
              <a:solidFill>
                <a:srgbClr val="3A3838"/>
              </a:solidFill>
              <a:latin typeface="Myriad Pro" panose="020B0503030403020204" charset="0"/>
              <a:cs typeface="Open Sans Light" charset="0"/>
              <a:sym typeface="Open Sans Light" charset="0"/>
            </a:endParaRPr>
          </a:p>
        </p:txBody>
      </p:sp>
      <p:pic>
        <p:nvPicPr>
          <p:cNvPr id="3" name="Google Shape;23;p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Google Shape;24;p3"/>
          <p:cNvSpPr>
            <a:spLocks/>
          </p:cNvSpPr>
          <p:nvPr/>
        </p:nvSpPr>
        <p:spPr bwMode="auto">
          <a:xfrm flipH="1">
            <a:off x="9448800" y="334963"/>
            <a:ext cx="1504950" cy="1504950"/>
          </a:xfrm>
          <a:custGeom>
            <a:avLst/>
            <a:gdLst>
              <a:gd name="T0" fmla="*/ 3856 w 2017267"/>
              <a:gd name="T1" fmla="*/ 0 h 2017267"/>
              <a:gd name="T2" fmla="*/ 4173 w 2017267"/>
              <a:gd name="T3" fmla="*/ 131 h 2017267"/>
              <a:gd name="T4" fmla="*/ 7581 w 2017267"/>
              <a:gd name="T5" fmla="*/ 3538 h 2017267"/>
              <a:gd name="T6" fmla="*/ 7581 w 2017267"/>
              <a:gd name="T7" fmla="*/ 4173 h 2017267"/>
              <a:gd name="T8" fmla="*/ 4173 w 2017267"/>
              <a:gd name="T9" fmla="*/ 7581 h 2017267"/>
              <a:gd name="T10" fmla="*/ 3538 w 2017267"/>
              <a:gd name="T11" fmla="*/ 7581 h 2017267"/>
              <a:gd name="T12" fmla="*/ 131 w 2017267"/>
              <a:gd name="T13" fmla="*/ 4173 h 2017267"/>
              <a:gd name="T14" fmla="*/ 131 w 2017267"/>
              <a:gd name="T15" fmla="*/ 3538 h 2017267"/>
              <a:gd name="T16" fmla="*/ 3538 w 2017267"/>
              <a:gd name="T17" fmla="*/ 131 h 2017267"/>
              <a:gd name="T18" fmla="*/ 3856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5;p3"/>
          <p:cNvGrpSpPr>
            <a:grpSpLocks/>
          </p:cNvGrpSpPr>
          <p:nvPr/>
        </p:nvGrpSpPr>
        <p:grpSpPr bwMode="auto">
          <a:xfrm rot="10800000" flipH="1">
            <a:off x="0" y="88900"/>
            <a:ext cx="12192000" cy="1998663"/>
            <a:chOff x="-24048006" y="706405"/>
            <a:chExt cx="33183930" cy="5470816"/>
          </a:xfrm>
        </p:grpSpPr>
        <p:grpSp>
          <p:nvGrpSpPr>
            <p:cNvPr id="6" name="Google Shape;26;p3"/>
            <p:cNvGrpSpPr>
              <a:grpSpLocks/>
            </p:cNvGrpSpPr>
            <p:nvPr/>
          </p:nvGrpSpPr>
          <p:grpSpPr bwMode="auto">
            <a:xfrm rot="10800000" flipH="1">
              <a:off x="-24048006" y="3524344"/>
              <a:ext cx="30291417" cy="2652877"/>
              <a:chOff x="-19289447" y="811335"/>
              <a:chExt cx="30291417" cy="2652877"/>
            </a:xfrm>
          </p:grpSpPr>
          <p:sp>
            <p:nvSpPr>
              <p:cNvPr id="11" name="Google Shape;27;p3">
                <a:extLst>
                  <a:ext uri="{FF2B5EF4-FFF2-40B4-BE49-F238E27FC236}">
                    <a16:creationId xmlns:a16="http://schemas.microsoft.com/office/drawing/2014/main" id="{0CA287AD-F73E-40A6-92B1-C12AE8010FB8}"/>
                  </a:ext>
                </a:extLst>
              </p:cNvPr>
              <p:cNvSpPr>
                <a:spLocks noChangeArrowheads="1"/>
              </p:cNvSpPr>
              <p:nvPr/>
            </p:nvSpPr>
            <p:spPr bwMode="auto">
              <a:xfrm>
                <a:off x="-19371544"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8;p3">
                <a:extLst>
                  <a:ext uri="{FF2B5EF4-FFF2-40B4-BE49-F238E27FC236}">
                    <a16:creationId xmlns:a16="http://schemas.microsoft.com/office/drawing/2014/main" id="{59D15CC3-0142-4AAF-BFD1-538315E870B5}"/>
                  </a:ext>
                </a:extLst>
              </p:cNvPr>
              <p:cNvSpPr>
                <a:spLocks noChangeArrowheads="1"/>
              </p:cNvSpPr>
              <p:nvPr/>
            </p:nvSpPr>
            <p:spPr bwMode="auto">
              <a:xfrm rot="2727637">
                <a:off x="7073414"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9;p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30;p3"/>
            <p:cNvGrpSpPr>
              <a:grpSpLocks/>
            </p:cNvGrpSpPr>
            <p:nvPr/>
          </p:nvGrpSpPr>
          <p:grpSpPr bwMode="auto">
            <a:xfrm flipH="1">
              <a:off x="1190030" y="706405"/>
              <a:ext cx="7945894" cy="2652877"/>
              <a:chOff x="3056076" y="811335"/>
              <a:chExt cx="7945894" cy="2652877"/>
            </a:xfrm>
          </p:grpSpPr>
          <p:sp>
            <p:nvSpPr>
              <p:cNvPr id="8" name="Google Shape;31;p3">
                <a:extLst>
                  <a:ext uri="{FF2B5EF4-FFF2-40B4-BE49-F238E27FC236}">
                    <a16:creationId xmlns:a16="http://schemas.microsoft.com/office/drawing/2014/main" id="{296349E9-4E36-4189-B0BE-6E1EF8D8B55E}"/>
                  </a:ext>
                </a:extLst>
              </p:cNvPr>
              <p:cNvSpPr>
                <a:spLocks noChangeArrowheads="1"/>
              </p:cNvSpPr>
              <p:nvPr/>
            </p:nvSpPr>
            <p:spPr bwMode="auto">
              <a:xfrm>
                <a:off x="3138170" y="3201287"/>
                <a:ext cx="3080749"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2;p3">
                <a:extLst>
                  <a:ext uri="{FF2B5EF4-FFF2-40B4-BE49-F238E27FC236}">
                    <a16:creationId xmlns:a16="http://schemas.microsoft.com/office/drawing/2014/main" id="{CDC99E12-4B1B-41CF-A474-2969C19FDF6E}"/>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33;p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34;p3"/>
          <p:cNvSpPr>
            <a:spLocks/>
          </p:cNvSpPr>
          <p:nvPr/>
        </p:nvSpPr>
        <p:spPr bwMode="auto">
          <a:xfrm flipH="1">
            <a:off x="9790113" y="700088"/>
            <a:ext cx="779462" cy="784225"/>
          </a:xfrm>
          <a:custGeom>
            <a:avLst/>
            <a:gdLst>
              <a:gd name="T0" fmla="*/ 0 w 3208412"/>
              <a:gd name="T1" fmla="*/ 0 h 3234532"/>
              <a:gd name="T2" fmla="*/ 0 w 3208412"/>
              <a:gd name="T3" fmla="*/ 0 h 3234532"/>
              <a:gd name="T4" fmla="*/ 0 w 3208412"/>
              <a:gd name="T5" fmla="*/ 0 h 3234532"/>
              <a:gd name="T6" fmla="*/ 0 w 3208412"/>
              <a:gd name="T7" fmla="*/ 0 h 3234532"/>
              <a:gd name="T8" fmla="*/ 0 w 3208412"/>
              <a:gd name="T9" fmla="*/ 0 h 3234532"/>
              <a:gd name="T10" fmla="*/ 0 w 3208412"/>
              <a:gd name="T11" fmla="*/ 0 h 3234532"/>
              <a:gd name="T12" fmla="*/ 0 w 3208412"/>
              <a:gd name="T13" fmla="*/ 0 h 3234532"/>
              <a:gd name="T14" fmla="*/ 0 w 3208412"/>
              <a:gd name="T15" fmla="*/ 0 h 3234532"/>
              <a:gd name="T16" fmla="*/ 0 w 3208412"/>
              <a:gd name="T17" fmla="*/ 0 h 3234532"/>
              <a:gd name="T18" fmla="*/ 0 w 3208412"/>
              <a:gd name="T19" fmla="*/ 0 h 3234532"/>
              <a:gd name="T20" fmla="*/ 0 w 3208412"/>
              <a:gd name="T21" fmla="*/ 0 h 3234532"/>
              <a:gd name="T22" fmla="*/ 0 w 3208412"/>
              <a:gd name="T23" fmla="*/ 0 h 3234532"/>
              <a:gd name="T24" fmla="*/ 0 w 3208412"/>
              <a:gd name="T25" fmla="*/ 0 h 3234532"/>
              <a:gd name="T26" fmla="*/ 0 w 3208412"/>
              <a:gd name="T27" fmla="*/ 0 h 3234532"/>
              <a:gd name="T28" fmla="*/ 0 w 3208412"/>
              <a:gd name="T29" fmla="*/ 0 h 3234532"/>
              <a:gd name="T30" fmla="*/ 0 w 3208412"/>
              <a:gd name="T31" fmla="*/ 0 h 3234532"/>
              <a:gd name="T32" fmla="*/ 0 w 3208412"/>
              <a:gd name="T33" fmla="*/ 0 h 3234532"/>
              <a:gd name="T34" fmla="*/ 0 w 3208412"/>
              <a:gd name="T35" fmla="*/ 0 h 3234532"/>
              <a:gd name="T36" fmla="*/ 0 w 3208412"/>
              <a:gd name="T37" fmla="*/ 0 h 3234532"/>
              <a:gd name="T38" fmla="*/ 0 w 3208412"/>
              <a:gd name="T39" fmla="*/ 0 h 3234532"/>
              <a:gd name="T40" fmla="*/ 0 w 3208412"/>
              <a:gd name="T41" fmla="*/ 0 h 3234532"/>
              <a:gd name="T42" fmla="*/ 0 w 3208412"/>
              <a:gd name="T43" fmla="*/ 0 h 3234532"/>
              <a:gd name="T44" fmla="*/ 0 w 3208412"/>
              <a:gd name="T45" fmla="*/ 0 h 3234532"/>
              <a:gd name="T46" fmla="*/ 0 w 3208412"/>
              <a:gd name="T47" fmla="*/ 0 h 3234532"/>
              <a:gd name="T48" fmla="*/ 0 w 3208412"/>
              <a:gd name="T49" fmla="*/ 0 h 3234532"/>
              <a:gd name="T50" fmla="*/ 0 w 3208412"/>
              <a:gd name="T51" fmla="*/ 0 h 3234532"/>
              <a:gd name="T52" fmla="*/ 0 w 3208412"/>
              <a:gd name="T53" fmla="*/ 0 h 3234532"/>
              <a:gd name="T54" fmla="*/ 0 w 3208412"/>
              <a:gd name="T55" fmla="*/ 0 h 3234532"/>
              <a:gd name="T56" fmla="*/ 0 w 3208412"/>
              <a:gd name="T57" fmla="*/ 0 h 3234532"/>
              <a:gd name="T58" fmla="*/ 0 w 3208412"/>
              <a:gd name="T59" fmla="*/ 0 h 3234532"/>
              <a:gd name="T60" fmla="*/ 0 w 3208412"/>
              <a:gd name="T61" fmla="*/ 0 h 3234532"/>
              <a:gd name="T62" fmla="*/ 0 w 3208412"/>
              <a:gd name="T63" fmla="*/ 0 h 3234532"/>
              <a:gd name="T64" fmla="*/ 0 w 3208412"/>
              <a:gd name="T65" fmla="*/ 0 h 3234532"/>
              <a:gd name="T66" fmla="*/ 0 w 3208412"/>
              <a:gd name="T67" fmla="*/ 0 h 3234532"/>
              <a:gd name="T68" fmla="*/ 0 w 3208412"/>
              <a:gd name="T69" fmla="*/ 0 h 3234532"/>
              <a:gd name="T70" fmla="*/ 0 w 3208412"/>
              <a:gd name="T71" fmla="*/ 0 h 3234532"/>
              <a:gd name="T72" fmla="*/ 0 w 3208412"/>
              <a:gd name="T73" fmla="*/ 0 h 3234532"/>
              <a:gd name="T74" fmla="*/ 0 w 3208412"/>
              <a:gd name="T75" fmla="*/ 0 h 3234532"/>
              <a:gd name="T76" fmla="*/ 0 w 3208412"/>
              <a:gd name="T77" fmla="*/ 0 h 3234532"/>
              <a:gd name="T78" fmla="*/ 0 w 3208412"/>
              <a:gd name="T79" fmla="*/ 0 h 3234532"/>
              <a:gd name="T80" fmla="*/ 0 w 3208412"/>
              <a:gd name="T81" fmla="*/ 0 h 3234532"/>
              <a:gd name="T82" fmla="*/ 0 w 3208412"/>
              <a:gd name="T83" fmla="*/ 0 h 3234532"/>
              <a:gd name="T84" fmla="*/ 0 w 3208412"/>
              <a:gd name="T85" fmla="*/ 0 h 3234532"/>
              <a:gd name="T86" fmla="*/ 0 w 3208412"/>
              <a:gd name="T87" fmla="*/ 0 h 3234532"/>
              <a:gd name="T88" fmla="*/ 0 w 3208412"/>
              <a:gd name="T89" fmla="*/ 0 h 3234532"/>
              <a:gd name="T90" fmla="*/ 0 w 3208412"/>
              <a:gd name="T91" fmla="*/ 0 h 3234532"/>
              <a:gd name="T92" fmla="*/ 0 w 3208412"/>
              <a:gd name="T93" fmla="*/ 0 h 3234532"/>
              <a:gd name="T94" fmla="*/ 0 w 3208412"/>
              <a:gd name="T95" fmla="*/ 0 h 3234532"/>
              <a:gd name="T96" fmla="*/ 0 w 3208412"/>
              <a:gd name="T97" fmla="*/ 0 h 3234532"/>
              <a:gd name="T98" fmla="*/ 0 w 3208412"/>
              <a:gd name="T99" fmla="*/ 0 h 3234532"/>
              <a:gd name="T100" fmla="*/ 0 w 3208412"/>
              <a:gd name="T101" fmla="*/ 0 h 3234532"/>
              <a:gd name="T102" fmla="*/ 0 w 3208412"/>
              <a:gd name="T103" fmla="*/ 0 h 3234532"/>
              <a:gd name="T104" fmla="*/ 0 w 3208412"/>
              <a:gd name="T105" fmla="*/ 0 h 3234532"/>
              <a:gd name="T106" fmla="*/ 0 w 3208412"/>
              <a:gd name="T107" fmla="*/ 0 h 3234532"/>
              <a:gd name="T108" fmla="*/ 0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Tree>
    <p:extLst>
      <p:ext uri="{BB962C8B-B14F-4D97-AF65-F5344CB8AC3E}">
        <p14:creationId xmlns:p14="http://schemas.microsoft.com/office/powerpoint/2010/main" val="3610169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صفحة مقدمة الدرس" userDrawn="1">
  <p:cSld name="صفحة مقدمة الدرس">
    <p:spTree>
      <p:nvGrpSpPr>
        <p:cNvPr id="1" name="Shape 35"/>
        <p:cNvGrpSpPr/>
        <p:nvPr/>
      </p:nvGrpSpPr>
      <p:grpSpPr>
        <a:xfrm>
          <a:off x="0" y="0"/>
          <a:ext cx="0" cy="0"/>
          <a:chOff x="0" y="0"/>
          <a:chExt cx="0" cy="0"/>
        </a:xfrm>
      </p:grpSpPr>
      <p:pic>
        <p:nvPicPr>
          <p:cNvPr id="2" name="Google Shape;38;p4"/>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1712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المرحلة التعليمية - ٢">
  <p:cSld name="المرحلة التعليمية - ٢">
    <p:spTree>
      <p:nvGrpSpPr>
        <p:cNvPr id="1" name="Shape 83"/>
        <p:cNvGrpSpPr/>
        <p:nvPr/>
      </p:nvGrpSpPr>
      <p:grpSpPr>
        <a:xfrm>
          <a:off x="0" y="0"/>
          <a:ext cx="0" cy="0"/>
          <a:chOff x="0" y="0"/>
          <a:chExt cx="0" cy="0"/>
        </a:xfrm>
      </p:grpSpPr>
      <p:sp>
        <p:nvSpPr>
          <p:cNvPr id="2" name="Google Shape;84;p6">
            <a:extLst>
              <a:ext uri="{FF2B5EF4-FFF2-40B4-BE49-F238E27FC236}">
                <a16:creationId xmlns:a16="http://schemas.microsoft.com/office/drawing/2014/main" id="{410433B0-6838-492B-AE64-9BD79461AE04}"/>
              </a:ext>
            </a:extLst>
          </p:cNvPr>
          <p:cNvSpPr>
            <a:spLocks noChangeArrowheads="1"/>
          </p:cNvSpPr>
          <p:nvPr/>
        </p:nvSpPr>
        <p:spPr bwMode="auto">
          <a:xfrm>
            <a:off x="0" y="987425"/>
            <a:ext cx="12192000" cy="5308600"/>
          </a:xfrm>
          <a:prstGeom prst="rect">
            <a:avLst/>
          </a:prstGeom>
          <a:solidFill>
            <a:srgbClr val="F2F2F2"/>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buClr>
                <a:srgbClr val="FFFFFF"/>
              </a:buClr>
              <a:buSzPts val="1800"/>
              <a:buFont typeface="Calibri" panose="020F0502020204030204" pitchFamily="34" charset="0"/>
              <a:buNone/>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3" name="Google Shape;85;p6"/>
          <p:cNvSpPr>
            <a:spLocks/>
          </p:cNvSpPr>
          <p:nvPr/>
        </p:nvSpPr>
        <p:spPr bwMode="auto">
          <a:xfrm>
            <a:off x="4248150" y="3144838"/>
            <a:ext cx="430213" cy="431800"/>
          </a:xfrm>
          <a:custGeom>
            <a:avLst/>
            <a:gdLst>
              <a:gd name="T0" fmla="*/ 420607 w 430753"/>
              <a:gd name="T1" fmla="*/ 215342 h 431863"/>
              <a:gd name="T2" fmla="*/ 210304 w 430753"/>
              <a:gd name="T3" fmla="*/ 430666 h 431863"/>
              <a:gd name="T4" fmla="*/ 0 w 430753"/>
              <a:gd name="T5" fmla="*/ 215342 h 431863"/>
              <a:gd name="T6" fmla="*/ 210304 w 430753"/>
              <a:gd name="T7" fmla="*/ 0 h 431863"/>
              <a:gd name="T8" fmla="*/ 210399 w 430753"/>
              <a:gd name="T9" fmla="*/ 0 h 431863"/>
              <a:gd name="T10" fmla="*/ 420607 w 430753"/>
              <a:gd name="T11" fmla="*/ 215342 h 4318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0753" h="431863" extrusionOk="0">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4" name="Google Shape;86;p6"/>
          <p:cNvSpPr>
            <a:spLocks/>
          </p:cNvSpPr>
          <p:nvPr/>
        </p:nvSpPr>
        <p:spPr bwMode="auto">
          <a:xfrm>
            <a:off x="7516813" y="3144838"/>
            <a:ext cx="430212" cy="431800"/>
          </a:xfrm>
          <a:custGeom>
            <a:avLst/>
            <a:gdLst>
              <a:gd name="T0" fmla="*/ 420588 w 430753"/>
              <a:gd name="T1" fmla="*/ 215342 h 431863"/>
              <a:gd name="T2" fmla="*/ 210297 w 430753"/>
              <a:gd name="T3" fmla="*/ 430666 h 431863"/>
              <a:gd name="T4" fmla="*/ 0 w 430753"/>
              <a:gd name="T5" fmla="*/ 215342 h 431863"/>
              <a:gd name="T6" fmla="*/ 210297 w 430753"/>
              <a:gd name="T7" fmla="*/ 0 h 431863"/>
              <a:gd name="T8" fmla="*/ 420588 w 430753"/>
              <a:gd name="T9" fmla="*/ 215342 h 4318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0753" h="431863" extrusionOk="0">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5" name="Google Shape;87;p6"/>
          <p:cNvSpPr>
            <a:spLocks/>
          </p:cNvSpPr>
          <p:nvPr/>
        </p:nvSpPr>
        <p:spPr bwMode="auto">
          <a:xfrm>
            <a:off x="7054850" y="2014538"/>
            <a:ext cx="430213" cy="431800"/>
          </a:xfrm>
          <a:custGeom>
            <a:avLst/>
            <a:gdLst>
              <a:gd name="T0" fmla="*/ 420607 w 430753"/>
              <a:gd name="T1" fmla="*/ 215248 h 431863"/>
              <a:gd name="T2" fmla="*/ 210399 w 430753"/>
              <a:gd name="T3" fmla="*/ 430667 h 431863"/>
              <a:gd name="T4" fmla="*/ 0 w 430753"/>
              <a:gd name="T5" fmla="*/ 215435 h 431863"/>
              <a:gd name="T6" fmla="*/ 210120 w 430753"/>
              <a:gd name="T7" fmla="*/ 0 h 431863"/>
              <a:gd name="T8" fmla="*/ 420607 w 430753"/>
              <a:gd name="T9" fmla="*/ 215152 h 431863"/>
              <a:gd name="T10" fmla="*/ 420607 w 430753"/>
              <a:gd name="T11" fmla="*/ 215248 h 4318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0753" h="431863" extrusionOk="0">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6" name="Google Shape;88;p6"/>
          <p:cNvSpPr>
            <a:spLocks/>
          </p:cNvSpPr>
          <p:nvPr/>
        </p:nvSpPr>
        <p:spPr bwMode="auto">
          <a:xfrm>
            <a:off x="7054850" y="4310063"/>
            <a:ext cx="430213" cy="431800"/>
          </a:xfrm>
          <a:custGeom>
            <a:avLst/>
            <a:gdLst>
              <a:gd name="T0" fmla="*/ 420607 w 430753"/>
              <a:gd name="T1" fmla="*/ 215247 h 431863"/>
              <a:gd name="T2" fmla="*/ 210399 w 430753"/>
              <a:gd name="T3" fmla="*/ 430667 h 431863"/>
              <a:gd name="T4" fmla="*/ 0 w 430753"/>
              <a:gd name="T5" fmla="*/ 215435 h 431863"/>
              <a:gd name="T6" fmla="*/ 210120 w 430753"/>
              <a:gd name="T7" fmla="*/ 0 h 431863"/>
              <a:gd name="T8" fmla="*/ 420607 w 430753"/>
              <a:gd name="T9" fmla="*/ 215152 h 431863"/>
              <a:gd name="T10" fmla="*/ 420607 w 430753"/>
              <a:gd name="T11" fmla="*/ 215247 h 4318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0753" h="431863" extrusionOk="0">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7" name="Google Shape;89;p6"/>
          <p:cNvSpPr>
            <a:spLocks/>
          </p:cNvSpPr>
          <p:nvPr/>
        </p:nvSpPr>
        <p:spPr bwMode="auto">
          <a:xfrm>
            <a:off x="4668838" y="2057400"/>
            <a:ext cx="431800" cy="431800"/>
          </a:xfrm>
          <a:custGeom>
            <a:avLst/>
            <a:gdLst>
              <a:gd name="T0" fmla="*/ 451088 w 430753"/>
              <a:gd name="T1" fmla="*/ 215342 h 431863"/>
              <a:gd name="T2" fmla="*/ 225545 w 430753"/>
              <a:gd name="T3" fmla="*/ 430667 h 431863"/>
              <a:gd name="T4" fmla="*/ 0 w 430753"/>
              <a:gd name="T5" fmla="*/ 215342 h 431863"/>
              <a:gd name="T6" fmla="*/ 225345 w 430753"/>
              <a:gd name="T7" fmla="*/ 0 h 431863"/>
              <a:gd name="T8" fmla="*/ 451088 w 430753"/>
              <a:gd name="T9" fmla="*/ 215152 h 431863"/>
              <a:gd name="T10" fmla="*/ 451088 w 430753"/>
              <a:gd name="T11" fmla="*/ 215342 h 4318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0753" h="431863" extrusionOk="0">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8" name="Google Shape;90;p6"/>
          <p:cNvSpPr>
            <a:spLocks/>
          </p:cNvSpPr>
          <p:nvPr/>
        </p:nvSpPr>
        <p:spPr bwMode="auto">
          <a:xfrm>
            <a:off x="4673600" y="4260850"/>
            <a:ext cx="430213" cy="431800"/>
          </a:xfrm>
          <a:custGeom>
            <a:avLst/>
            <a:gdLst>
              <a:gd name="T0" fmla="*/ 420607 w 430753"/>
              <a:gd name="T1" fmla="*/ 215342 h 431863"/>
              <a:gd name="T2" fmla="*/ 210304 w 430753"/>
              <a:gd name="T3" fmla="*/ 430667 h 431863"/>
              <a:gd name="T4" fmla="*/ 0 w 430753"/>
              <a:gd name="T5" fmla="*/ 215342 h 431863"/>
              <a:gd name="T6" fmla="*/ 210304 w 430753"/>
              <a:gd name="T7" fmla="*/ 0 h 431863"/>
              <a:gd name="T8" fmla="*/ 420607 w 430753"/>
              <a:gd name="T9" fmla="*/ 215152 h 431863"/>
              <a:gd name="T10" fmla="*/ 420607 w 430753"/>
              <a:gd name="T11" fmla="*/ 215342 h 4318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0753" h="431863" extrusionOk="0">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9" name="Google Shape;91;p6"/>
          <p:cNvSpPr>
            <a:spLocks/>
          </p:cNvSpPr>
          <p:nvPr/>
        </p:nvSpPr>
        <p:spPr bwMode="auto">
          <a:xfrm>
            <a:off x="4449763" y="1690688"/>
            <a:ext cx="3262312" cy="4175125"/>
          </a:xfrm>
          <a:custGeom>
            <a:avLst/>
            <a:gdLst>
              <a:gd name="T0" fmla="*/ 1620000 w 3263556"/>
              <a:gd name="T1" fmla="*/ 0 h 4174764"/>
              <a:gd name="T2" fmla="*/ 3240001 w 3263556"/>
              <a:gd name="T3" fmla="*/ 1686608 h 4174764"/>
              <a:gd name="T4" fmla="*/ 2525758 w 3263556"/>
              <a:gd name="T5" fmla="*/ 3085162 h 4174764"/>
              <a:gd name="T6" fmla="*/ 2510124 w 3263556"/>
              <a:gd name="T7" fmla="*/ 3095046 h 4174764"/>
              <a:gd name="T8" fmla="*/ 2192208 w 3263556"/>
              <a:gd name="T9" fmla="*/ 3556128 h 4174764"/>
              <a:gd name="T10" fmla="*/ 2203279 w 3263556"/>
              <a:gd name="T11" fmla="*/ 4170456 h 4174764"/>
              <a:gd name="T12" fmla="*/ 1051921 w 3263556"/>
              <a:gd name="T13" fmla="*/ 4181625 h 4174764"/>
              <a:gd name="T14" fmla="*/ 1051921 w 3263556"/>
              <a:gd name="T15" fmla="*/ 3466777 h 4174764"/>
              <a:gd name="T16" fmla="*/ 780270 w 3263556"/>
              <a:gd name="T17" fmla="*/ 3126919 h 4174764"/>
              <a:gd name="T18" fmla="*/ 714242 w 3263556"/>
              <a:gd name="T19" fmla="*/ 3085162 h 4174764"/>
              <a:gd name="T20" fmla="*/ 0 w 3263556"/>
              <a:gd name="T21" fmla="*/ 1686608 h 4174764"/>
              <a:gd name="T22" fmla="*/ 1620000 w 3263556"/>
              <a:gd name="T23" fmla="*/ 0 h 41747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263556" h="4174764" extrusionOk="0">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pic>
        <p:nvPicPr>
          <p:cNvPr id="10" name="Google Shape;93;p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Google Shape;85;p6"/>
          <p:cNvSpPr>
            <a:spLocks/>
          </p:cNvSpPr>
          <p:nvPr userDrawn="1"/>
        </p:nvSpPr>
        <p:spPr bwMode="auto">
          <a:xfrm>
            <a:off x="5189538" y="4951413"/>
            <a:ext cx="430212" cy="431800"/>
          </a:xfrm>
          <a:custGeom>
            <a:avLst/>
            <a:gdLst>
              <a:gd name="T0" fmla="*/ 420599 w 430753"/>
              <a:gd name="T1" fmla="*/ 215342 h 431863"/>
              <a:gd name="T2" fmla="*/ 210301 w 430753"/>
              <a:gd name="T3" fmla="*/ 430666 h 431863"/>
              <a:gd name="T4" fmla="*/ 0 w 430753"/>
              <a:gd name="T5" fmla="*/ 215342 h 431863"/>
              <a:gd name="T6" fmla="*/ 210301 w 430753"/>
              <a:gd name="T7" fmla="*/ 0 h 431863"/>
              <a:gd name="T8" fmla="*/ 210393 w 430753"/>
              <a:gd name="T9" fmla="*/ 0 h 431863"/>
              <a:gd name="T10" fmla="*/ 420599 w 430753"/>
              <a:gd name="T11" fmla="*/ 215342 h 4318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0753" h="431863" extrusionOk="0">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12" name="Google Shape;92;p6"/>
          <p:cNvSpPr>
            <a:spLocks/>
          </p:cNvSpPr>
          <p:nvPr/>
        </p:nvSpPr>
        <p:spPr bwMode="auto">
          <a:xfrm>
            <a:off x="4406900" y="1671638"/>
            <a:ext cx="3381375" cy="5186362"/>
          </a:xfrm>
          <a:custGeom>
            <a:avLst/>
            <a:gdLst>
              <a:gd name="T0" fmla="*/ 3366440 w 3382206"/>
              <a:gd name="T1" fmla="*/ 1693588 h 5186663"/>
              <a:gd name="T2" fmla="*/ 2306015 w 3382206"/>
              <a:gd name="T3" fmla="*/ 3640636 h 5186663"/>
              <a:gd name="T4" fmla="*/ 2290886 w 3382206"/>
              <a:gd name="T5" fmla="*/ 4123399 h 5186663"/>
              <a:gd name="T6" fmla="*/ 2347622 w 3382206"/>
              <a:gd name="T7" fmla="*/ 4357548 h 5186663"/>
              <a:gd name="T8" fmla="*/ 2347622 w 3382206"/>
              <a:gd name="T9" fmla="*/ 4738130 h 5186663"/>
              <a:gd name="T10" fmla="*/ 2229610 w 3382206"/>
              <a:gd name="T11" fmla="*/ 4985505 h 5186663"/>
              <a:gd name="T12" fmla="*/ 1988190 w 3382206"/>
              <a:gd name="T13" fmla="*/ 5180944 h 5186663"/>
              <a:gd name="T14" fmla="*/ 1874715 w 3382206"/>
              <a:gd name="T15" fmla="*/ 4928421 h 5186663"/>
              <a:gd name="T16" fmla="*/ 2229610 w 3382206"/>
              <a:gd name="T17" fmla="*/ 4871328 h 5186663"/>
              <a:gd name="T18" fmla="*/ 2229610 w 3382206"/>
              <a:gd name="T19" fmla="*/ 4795217 h 5186663"/>
              <a:gd name="T20" fmla="*/ 1874715 w 3382206"/>
              <a:gd name="T21" fmla="*/ 4738130 h 5186663"/>
              <a:gd name="T22" fmla="*/ 2229610 w 3382206"/>
              <a:gd name="T23" fmla="*/ 4681037 h 5186663"/>
              <a:gd name="T24" fmla="*/ 2229610 w 3382206"/>
              <a:gd name="T25" fmla="*/ 4604929 h 5186663"/>
              <a:gd name="T26" fmla="*/ 1874715 w 3382206"/>
              <a:gd name="T27" fmla="*/ 4547839 h 5186663"/>
              <a:gd name="T28" fmla="*/ 2229610 w 3382206"/>
              <a:gd name="T29" fmla="*/ 4490746 h 5186663"/>
              <a:gd name="T30" fmla="*/ 2229610 w 3382206"/>
              <a:gd name="T31" fmla="*/ 4414641 h 5186663"/>
              <a:gd name="T32" fmla="*/ 1874715 w 3382206"/>
              <a:gd name="T33" fmla="*/ 4357548 h 5186663"/>
              <a:gd name="T34" fmla="*/ 2229610 w 3382206"/>
              <a:gd name="T35" fmla="*/ 4300455 h 5186663"/>
              <a:gd name="T36" fmla="*/ 2229610 w 3382206"/>
              <a:gd name="T37" fmla="*/ 4224350 h 5186663"/>
              <a:gd name="T38" fmla="*/ 1874715 w 3382206"/>
              <a:gd name="T39" fmla="*/ 4167257 h 5186663"/>
              <a:gd name="T40" fmla="*/ 2135803 w 3382206"/>
              <a:gd name="T41" fmla="*/ 4110164 h 5186663"/>
              <a:gd name="T42" fmla="*/ 2192541 w 3382206"/>
              <a:gd name="T43" fmla="*/ 3640636 h 5186663"/>
              <a:gd name="T44" fmla="*/ 3252966 w 3382206"/>
              <a:gd name="T45" fmla="*/ 1693588 h 5186663"/>
              <a:gd name="T46" fmla="*/ 113486 w 3382206"/>
              <a:gd name="T47" fmla="*/ 1693588 h 5186663"/>
              <a:gd name="T48" fmla="*/ 1173912 w 3382206"/>
              <a:gd name="T49" fmla="*/ 3640636 h 5186663"/>
              <a:gd name="T50" fmla="*/ 1230649 w 3382206"/>
              <a:gd name="T51" fmla="*/ 4110164 h 5186663"/>
              <a:gd name="T52" fmla="*/ 1510083 w 3382206"/>
              <a:gd name="T53" fmla="*/ 4167257 h 5186663"/>
              <a:gd name="T54" fmla="*/ 1137032 w 3382206"/>
              <a:gd name="T55" fmla="*/ 4224350 h 5186663"/>
              <a:gd name="T56" fmla="*/ 1137032 w 3382206"/>
              <a:gd name="T57" fmla="*/ 4300455 h 5186663"/>
              <a:gd name="T58" fmla="*/ 1510083 w 3382206"/>
              <a:gd name="T59" fmla="*/ 4357548 h 5186663"/>
              <a:gd name="T60" fmla="*/ 1137032 w 3382206"/>
              <a:gd name="T61" fmla="*/ 4414641 h 5186663"/>
              <a:gd name="T62" fmla="*/ 1137032 w 3382206"/>
              <a:gd name="T63" fmla="*/ 4490746 h 5186663"/>
              <a:gd name="T64" fmla="*/ 1510083 w 3382206"/>
              <a:gd name="T65" fmla="*/ 4547839 h 5186663"/>
              <a:gd name="T66" fmla="*/ 1137032 w 3382206"/>
              <a:gd name="T67" fmla="*/ 4604929 h 5186663"/>
              <a:gd name="T68" fmla="*/ 1137032 w 3382206"/>
              <a:gd name="T69" fmla="*/ 4681037 h 5186663"/>
              <a:gd name="T70" fmla="*/ 1510083 w 3382206"/>
              <a:gd name="T71" fmla="*/ 4738130 h 5186663"/>
              <a:gd name="T72" fmla="*/ 1137032 w 3382206"/>
              <a:gd name="T73" fmla="*/ 4795217 h 5186663"/>
              <a:gd name="T74" fmla="*/ 1137032 w 3382206"/>
              <a:gd name="T75" fmla="*/ 4871328 h 5186663"/>
              <a:gd name="T76" fmla="*/ 1509893 w 3382206"/>
              <a:gd name="T77" fmla="*/ 4928421 h 5186663"/>
              <a:gd name="T78" fmla="*/ 1396418 w 3382206"/>
              <a:gd name="T79" fmla="*/ 5180944 h 5186663"/>
              <a:gd name="T80" fmla="*/ 1136844 w 3382206"/>
              <a:gd name="T81" fmla="*/ 4985505 h 5186663"/>
              <a:gd name="T82" fmla="*/ 1018830 w 3382206"/>
              <a:gd name="T83" fmla="*/ 4738130 h 5186663"/>
              <a:gd name="T84" fmla="*/ 1018830 w 3382206"/>
              <a:gd name="T85" fmla="*/ 4357548 h 5186663"/>
              <a:gd name="T86" fmla="*/ 1075567 w 3382206"/>
              <a:gd name="T87" fmla="*/ 4123399 h 5186663"/>
              <a:gd name="T88" fmla="*/ 1060435 w 3382206"/>
              <a:gd name="T89" fmla="*/ 3640636 h 5186663"/>
              <a:gd name="T90" fmla="*/ 12 w 3382206"/>
              <a:gd name="T91" fmla="*/ 1693588 h 518666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382206" h="5186663" extrusionOk="0">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Tree>
    <p:extLst>
      <p:ext uri="{BB962C8B-B14F-4D97-AF65-F5344CB8AC3E}">
        <p14:creationId xmlns:p14="http://schemas.microsoft.com/office/powerpoint/2010/main" val="309825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21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6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26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26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21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1" grpId="0" animBg="1"/>
      <p:bldP spid="1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المرحلة التعليمية - ٣">
  <p:cSld name="المرحلة التعليمية - ٣">
    <p:spTree>
      <p:nvGrpSpPr>
        <p:cNvPr id="1" name="Shape 94"/>
        <p:cNvGrpSpPr/>
        <p:nvPr/>
      </p:nvGrpSpPr>
      <p:grpSpPr>
        <a:xfrm>
          <a:off x="0" y="0"/>
          <a:ext cx="0" cy="0"/>
          <a:chOff x="0" y="0"/>
          <a:chExt cx="0" cy="0"/>
        </a:xfrm>
      </p:grpSpPr>
      <p:sp>
        <p:nvSpPr>
          <p:cNvPr id="2" name="Google Shape;95;p7">
            <a:extLst>
              <a:ext uri="{FF2B5EF4-FFF2-40B4-BE49-F238E27FC236}">
                <a16:creationId xmlns:a16="http://schemas.microsoft.com/office/drawing/2014/main" id="{AB674D82-5756-47FA-84F4-4BB83B0DBB2E}"/>
              </a:ext>
            </a:extLst>
          </p:cNvPr>
          <p:cNvSpPr>
            <a:spLocks noChangeArrowheads="1"/>
          </p:cNvSpPr>
          <p:nvPr/>
        </p:nvSpPr>
        <p:spPr bwMode="auto">
          <a:xfrm>
            <a:off x="3175" y="0"/>
            <a:ext cx="6008688" cy="6858000"/>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800"/>
              <a:buFont typeface="Calibri" panose="020F0502020204030204" pitchFamily="34" charset="0"/>
              <a:buNone/>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pic>
        <p:nvPicPr>
          <p:cNvPr id="3" name="Google Shape;111;p7"/>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822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p:cNvSpPr>
            <a:spLocks/>
          </p:cNvSpPr>
          <p:nvPr/>
        </p:nvSpPr>
        <p:spPr bwMode="auto">
          <a:xfrm flipH="1">
            <a:off x="-9525" y="987425"/>
            <a:ext cx="12211050" cy="5870575"/>
          </a:xfrm>
          <a:custGeom>
            <a:avLst/>
            <a:gdLst>
              <a:gd name="T0" fmla="*/ 16656 w 12271248"/>
              <a:gd name="T1" fmla="*/ 146327 h 5907024"/>
              <a:gd name="T2" fmla="*/ 1049368 w 12271248"/>
              <a:gd name="T3" fmla="*/ 146327 h 5907024"/>
              <a:gd name="T4" fmla="*/ 1832229 w 12271248"/>
              <a:gd name="T5" fmla="*/ 943019 h 5907024"/>
              <a:gd name="T6" fmla="*/ 2748346 w 12271248"/>
              <a:gd name="T7" fmla="*/ 0 h 5907024"/>
              <a:gd name="T8" fmla="*/ 11176608 w 12271248"/>
              <a:gd name="T9" fmla="*/ 0 h 5907024"/>
              <a:gd name="T10" fmla="*/ 11176608 w 12271248"/>
              <a:gd name="T11" fmla="*/ 5251641 h 5907024"/>
              <a:gd name="T12" fmla="*/ 0 w 12271248"/>
              <a:gd name="T13" fmla="*/ 5251641 h 5907024"/>
              <a:gd name="T14" fmla="*/ 16656 w 12271248"/>
              <a:gd name="T15" fmla="*/ 146327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a:extLst>
              <a:ext uri="{FF2B5EF4-FFF2-40B4-BE49-F238E27FC236}">
                <a16:creationId xmlns:a16="http://schemas.microsoft.com/office/drawing/2014/main" id="{94540E15-CCF2-4A14-ADFF-2A8E3975DC7D}"/>
              </a:ext>
            </a:extLst>
          </p:cNvPr>
          <p:cNvSpPr>
            <a:spLocks noChangeArrowheads="1"/>
          </p:cNvSpPr>
          <p:nvPr/>
        </p:nvSpPr>
        <p:spPr bwMode="auto">
          <a:xfrm flipH="1">
            <a:off x="709613" y="1784350"/>
            <a:ext cx="10698162" cy="4259263"/>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p:cNvSpPr>
            <a:spLocks/>
          </p:cNvSpPr>
          <p:nvPr/>
        </p:nvSpPr>
        <p:spPr bwMode="auto">
          <a:xfrm flipH="1">
            <a:off x="9423400" y="334963"/>
            <a:ext cx="1504950" cy="1504950"/>
          </a:xfrm>
          <a:custGeom>
            <a:avLst/>
            <a:gdLst>
              <a:gd name="T0" fmla="*/ 3856 w 2017267"/>
              <a:gd name="T1" fmla="*/ 0 h 2017267"/>
              <a:gd name="T2" fmla="*/ 4173 w 2017267"/>
              <a:gd name="T3" fmla="*/ 131 h 2017267"/>
              <a:gd name="T4" fmla="*/ 7581 w 2017267"/>
              <a:gd name="T5" fmla="*/ 3538 h 2017267"/>
              <a:gd name="T6" fmla="*/ 7581 w 2017267"/>
              <a:gd name="T7" fmla="*/ 4173 h 2017267"/>
              <a:gd name="T8" fmla="*/ 4173 w 2017267"/>
              <a:gd name="T9" fmla="*/ 7581 h 2017267"/>
              <a:gd name="T10" fmla="*/ 3538 w 2017267"/>
              <a:gd name="T11" fmla="*/ 7581 h 2017267"/>
              <a:gd name="T12" fmla="*/ 131 w 2017267"/>
              <a:gd name="T13" fmla="*/ 4173 h 2017267"/>
              <a:gd name="T14" fmla="*/ 131 w 2017267"/>
              <a:gd name="T15" fmla="*/ 3538 h 2017267"/>
              <a:gd name="T16" fmla="*/ 3538 w 2017267"/>
              <a:gd name="T17" fmla="*/ 131 h 2017267"/>
              <a:gd name="T18" fmla="*/ 3856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p:cNvGrpSpPr>
            <a:grpSpLocks/>
          </p:cNvGrpSpPr>
          <p:nvPr/>
        </p:nvGrpSpPr>
        <p:grpSpPr bwMode="auto">
          <a:xfrm rot="10800000" flipH="1">
            <a:off x="-9525" y="88900"/>
            <a:ext cx="12192000" cy="1998663"/>
            <a:chOff x="-24048006" y="706405"/>
            <a:chExt cx="33183930" cy="5470816"/>
          </a:xfrm>
        </p:grpSpPr>
        <p:grpSp>
          <p:nvGrpSpPr>
            <p:cNvPr id="6" name="Google Shape;206;p15"/>
            <p:cNvGrpSpPr>
              <a:grpSpLocks/>
            </p:cNvGrpSpPr>
            <p:nvPr/>
          </p:nvGrpSpPr>
          <p:grpSpPr bwMode="auto">
            <a:xfrm rot="10800000" flipH="1">
              <a:off x="-24048006" y="3524344"/>
              <a:ext cx="30291417" cy="2652877"/>
              <a:chOff x="-19289447" y="811335"/>
              <a:chExt cx="30291417" cy="2652877"/>
            </a:xfrm>
          </p:grpSpPr>
          <p:sp>
            <p:nvSpPr>
              <p:cNvPr id="11" name="Google Shape;207;p15">
                <a:extLst>
                  <a:ext uri="{FF2B5EF4-FFF2-40B4-BE49-F238E27FC236}">
                    <a16:creationId xmlns:a16="http://schemas.microsoft.com/office/drawing/2014/main" id="{4E15C527-4386-4300-BF1F-44D7D325CC11}"/>
                  </a:ext>
                </a:extLst>
              </p:cNvPr>
              <p:cNvSpPr>
                <a:spLocks noChangeArrowheads="1"/>
              </p:cNvSpPr>
              <p:nvPr/>
            </p:nvSpPr>
            <p:spPr bwMode="auto">
              <a:xfrm>
                <a:off x="-19371544"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a:extLst>
                  <a:ext uri="{FF2B5EF4-FFF2-40B4-BE49-F238E27FC236}">
                    <a16:creationId xmlns:a16="http://schemas.microsoft.com/office/drawing/2014/main" id="{D8D9A2EC-9876-4105-AA02-6A78EEF4A6E1}"/>
                  </a:ext>
                </a:extLst>
              </p:cNvPr>
              <p:cNvSpPr>
                <a:spLocks noChangeArrowheads="1"/>
              </p:cNvSpPr>
              <p:nvPr/>
            </p:nvSpPr>
            <p:spPr bwMode="auto">
              <a:xfrm rot="2727637">
                <a:off x="7073414"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p:cNvGrpSpPr>
              <a:grpSpLocks/>
            </p:cNvGrpSpPr>
            <p:nvPr/>
          </p:nvGrpSpPr>
          <p:grpSpPr bwMode="auto">
            <a:xfrm flipH="1">
              <a:off x="1190030" y="706405"/>
              <a:ext cx="7945894" cy="2652877"/>
              <a:chOff x="3056076" y="811335"/>
              <a:chExt cx="7945894" cy="2652877"/>
            </a:xfrm>
          </p:grpSpPr>
          <p:sp>
            <p:nvSpPr>
              <p:cNvPr id="8" name="Google Shape;211;p15">
                <a:extLst>
                  <a:ext uri="{FF2B5EF4-FFF2-40B4-BE49-F238E27FC236}">
                    <a16:creationId xmlns:a16="http://schemas.microsoft.com/office/drawing/2014/main" id="{44234F1E-612C-4C09-9A05-361AB904D2BA}"/>
                  </a:ext>
                </a:extLst>
              </p:cNvPr>
              <p:cNvSpPr>
                <a:spLocks noChangeArrowheads="1"/>
              </p:cNvSpPr>
              <p:nvPr/>
            </p:nvSpPr>
            <p:spPr bwMode="auto">
              <a:xfrm>
                <a:off x="3138170" y="3201287"/>
                <a:ext cx="3080749"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a:extLst>
                  <a:ext uri="{FF2B5EF4-FFF2-40B4-BE49-F238E27FC236}">
                    <a16:creationId xmlns:a16="http://schemas.microsoft.com/office/drawing/2014/main" id="{7CC59482-AF00-4AAF-91D7-5CB09590FAA2}"/>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p:cNvGrpSpPr>
            <a:grpSpLocks/>
          </p:cNvGrpSpPr>
          <p:nvPr/>
        </p:nvGrpSpPr>
        <p:grpSpPr bwMode="auto">
          <a:xfrm flipH="1">
            <a:off x="9763125" y="736600"/>
            <a:ext cx="871538" cy="758825"/>
            <a:chOff x="4075906" y="5137696"/>
            <a:chExt cx="1420106" cy="1235751"/>
          </a:xfrm>
        </p:grpSpPr>
        <p:sp>
          <p:nvSpPr>
            <p:cNvPr id="15" name="Google Shape;215;p15">
              <a:extLst>
                <a:ext uri="{FF2B5EF4-FFF2-40B4-BE49-F238E27FC236}">
                  <a16:creationId xmlns:a16="http://schemas.microsoft.com/office/drawing/2014/main" id="{BB54E9D4-5D35-41DD-BA0B-74C84CC25706}"/>
                </a:ext>
              </a:extLst>
            </p:cNvPr>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a:extLst>
                <a:ext uri="{FF2B5EF4-FFF2-40B4-BE49-F238E27FC236}">
                  <a16:creationId xmlns:a16="http://schemas.microsoft.com/office/drawing/2014/main" id="{681616C8-E667-47A6-B73C-EAEDE26EC85C}"/>
                </a:ext>
              </a:extLst>
            </p:cNvPr>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a:extLst>
                <a:ext uri="{FF2B5EF4-FFF2-40B4-BE49-F238E27FC236}">
                  <a16:creationId xmlns:a16="http://schemas.microsoft.com/office/drawing/2014/main" id="{25907B38-A3F8-4E20-9375-A12CDB246BB0}"/>
                </a:ext>
              </a:extLst>
            </p:cNvPr>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a:extLst>
                <a:ext uri="{FF2B5EF4-FFF2-40B4-BE49-F238E27FC236}">
                  <a16:creationId xmlns:a16="http://schemas.microsoft.com/office/drawing/2014/main" id="{F3A880CB-992C-43A0-B63F-E320C98F126D}"/>
                </a:ext>
              </a:extLst>
            </p:cNvPr>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a:extLst>
                <a:ext uri="{FF2B5EF4-FFF2-40B4-BE49-F238E27FC236}">
                  <a16:creationId xmlns:a16="http://schemas.microsoft.com/office/drawing/2014/main" id="{9D2776F9-5B4A-4B54-8B15-9879037D07F6}"/>
                </a:ext>
              </a:extLst>
            </p:cNvPr>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a:extLst>
              <a:ext uri="{FF2B5EF4-FFF2-40B4-BE49-F238E27FC236}">
                <a16:creationId xmlns:a16="http://schemas.microsoft.com/office/drawing/2014/main" id="{CE951603-98F2-4E06-841D-834B9AB0D69F}"/>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RÉFÉRENCES</a:t>
            </a:r>
            <a:endParaRPr lang="fr-FR"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87244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p:cNvSpPr>
            <a:spLocks/>
          </p:cNvSpPr>
          <p:nvPr/>
        </p:nvSpPr>
        <p:spPr bwMode="auto">
          <a:xfrm flipH="1">
            <a:off x="0" y="987425"/>
            <a:ext cx="12211050" cy="5870575"/>
          </a:xfrm>
          <a:custGeom>
            <a:avLst/>
            <a:gdLst>
              <a:gd name="T0" fmla="*/ 16656 w 12271248"/>
              <a:gd name="T1" fmla="*/ 146327 h 5907024"/>
              <a:gd name="T2" fmla="*/ 1049368 w 12271248"/>
              <a:gd name="T3" fmla="*/ 146327 h 5907024"/>
              <a:gd name="T4" fmla="*/ 1832229 w 12271248"/>
              <a:gd name="T5" fmla="*/ 943019 h 5907024"/>
              <a:gd name="T6" fmla="*/ 2748346 w 12271248"/>
              <a:gd name="T7" fmla="*/ 0 h 5907024"/>
              <a:gd name="T8" fmla="*/ 11176608 w 12271248"/>
              <a:gd name="T9" fmla="*/ 0 h 5907024"/>
              <a:gd name="T10" fmla="*/ 11176608 w 12271248"/>
              <a:gd name="T11" fmla="*/ 5251641 h 5907024"/>
              <a:gd name="T12" fmla="*/ 0 w 12271248"/>
              <a:gd name="T13" fmla="*/ 5251641 h 5907024"/>
              <a:gd name="T14" fmla="*/ 16656 w 12271248"/>
              <a:gd name="T15" fmla="*/ 146327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a:extLst>
              <a:ext uri="{FF2B5EF4-FFF2-40B4-BE49-F238E27FC236}">
                <a16:creationId xmlns:a16="http://schemas.microsoft.com/office/drawing/2014/main" id="{97F839AE-0657-464A-B232-36A78548199F}"/>
              </a:ext>
            </a:extLst>
          </p:cNvPr>
          <p:cNvSpPr>
            <a:spLocks noChangeArrowheads="1"/>
          </p:cNvSpPr>
          <p:nvPr/>
        </p:nvSpPr>
        <p:spPr bwMode="auto">
          <a:xfrm flipH="1">
            <a:off x="719138" y="1784350"/>
            <a:ext cx="10698162" cy="4259263"/>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p:cNvSpPr>
            <a:spLocks/>
          </p:cNvSpPr>
          <p:nvPr/>
        </p:nvSpPr>
        <p:spPr bwMode="auto">
          <a:xfrm flipH="1">
            <a:off x="9432925" y="334963"/>
            <a:ext cx="1504950" cy="1504950"/>
          </a:xfrm>
          <a:custGeom>
            <a:avLst/>
            <a:gdLst>
              <a:gd name="T0" fmla="*/ 3856 w 2017267"/>
              <a:gd name="T1" fmla="*/ 0 h 2017267"/>
              <a:gd name="T2" fmla="*/ 4173 w 2017267"/>
              <a:gd name="T3" fmla="*/ 131 h 2017267"/>
              <a:gd name="T4" fmla="*/ 7581 w 2017267"/>
              <a:gd name="T5" fmla="*/ 3538 h 2017267"/>
              <a:gd name="T6" fmla="*/ 7581 w 2017267"/>
              <a:gd name="T7" fmla="*/ 4173 h 2017267"/>
              <a:gd name="T8" fmla="*/ 4173 w 2017267"/>
              <a:gd name="T9" fmla="*/ 7581 h 2017267"/>
              <a:gd name="T10" fmla="*/ 3538 w 2017267"/>
              <a:gd name="T11" fmla="*/ 7581 h 2017267"/>
              <a:gd name="T12" fmla="*/ 131 w 2017267"/>
              <a:gd name="T13" fmla="*/ 4173 h 2017267"/>
              <a:gd name="T14" fmla="*/ 131 w 2017267"/>
              <a:gd name="T15" fmla="*/ 3538 h 2017267"/>
              <a:gd name="T16" fmla="*/ 3538 w 2017267"/>
              <a:gd name="T17" fmla="*/ 131 h 2017267"/>
              <a:gd name="T18" fmla="*/ 3856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p:cNvGrpSpPr>
            <a:grpSpLocks/>
          </p:cNvGrpSpPr>
          <p:nvPr/>
        </p:nvGrpSpPr>
        <p:grpSpPr bwMode="auto">
          <a:xfrm rot="10800000" flipH="1">
            <a:off x="0" y="88900"/>
            <a:ext cx="12192000" cy="1998663"/>
            <a:chOff x="-24048006" y="706405"/>
            <a:chExt cx="33183930" cy="5470816"/>
          </a:xfrm>
        </p:grpSpPr>
        <p:grpSp>
          <p:nvGrpSpPr>
            <p:cNvPr id="6" name="Google Shape;227;p16"/>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FDA31974-FBB7-4D2B-ADD8-C6F67A938AFD}"/>
                  </a:ext>
                </a:extLst>
              </p:cNvPr>
              <p:cNvSpPr>
                <a:spLocks noChangeArrowheads="1"/>
              </p:cNvSpPr>
              <p:nvPr/>
            </p:nvSpPr>
            <p:spPr bwMode="auto">
              <a:xfrm>
                <a:off x="-19371544"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EA91AC2A-066B-4130-82FA-3A673B8EEB60}"/>
                  </a:ext>
                </a:extLst>
              </p:cNvPr>
              <p:cNvSpPr>
                <a:spLocks noChangeArrowheads="1"/>
              </p:cNvSpPr>
              <p:nvPr/>
            </p:nvSpPr>
            <p:spPr bwMode="auto">
              <a:xfrm rot="2727637">
                <a:off x="7073414"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2D305500-CC52-4890-A871-DA4CB1DA2F0F}"/>
                  </a:ext>
                </a:extLst>
              </p:cNvPr>
              <p:cNvSpPr>
                <a:spLocks noChangeArrowheads="1"/>
              </p:cNvSpPr>
              <p:nvPr/>
            </p:nvSpPr>
            <p:spPr bwMode="auto">
              <a:xfrm>
                <a:off x="3138170" y="3201287"/>
                <a:ext cx="3080749"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F74B838D-24A7-4CF5-BE50-4887E56F0FC7}"/>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5C063D3D-484E-4F62-9F31-C3FAB118740F}"/>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COLLABORATEURS / COLLABORATRICES </a:t>
            </a:r>
            <a:r>
              <a:rPr lang="en-US" altLang="en-US" sz="2800" b="1" dirty="0">
                <a:latin typeface="Open Sans Light" charset="0"/>
                <a:cs typeface="Open Sans Light" charset="0"/>
                <a:sym typeface="Open Sans Light" charset="0"/>
              </a:rPr>
              <a:t>:</a:t>
            </a:r>
            <a:endParaRPr lang="en-US" altLang="en-US" sz="2800" b="1" dirty="0">
              <a:solidFill>
                <a:srgbClr val="3A3838"/>
              </a:solidFill>
              <a:latin typeface="Open Sans Light" charset="0"/>
              <a:cs typeface="Open Sans Light" charset="0"/>
              <a:sym typeface="Open Sans Light" charset="0"/>
            </a:endParaRPr>
          </a:p>
        </p:txBody>
      </p:sp>
    </p:spTree>
    <p:extLst>
      <p:ext uri="{BB962C8B-B14F-4D97-AF65-F5344CB8AC3E}">
        <p14:creationId xmlns:p14="http://schemas.microsoft.com/office/powerpoint/2010/main" val="4005625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a:extLst>
              <a:ext uri="{FF2B5EF4-FFF2-40B4-BE49-F238E27FC236}">
                <a16:creationId xmlns:a16="http://schemas.microsoft.com/office/drawing/2014/main" id="{A18658D4-BA92-47BB-97F0-46F99610D2B0}"/>
              </a:ext>
            </a:extLst>
          </p:cNvPr>
          <p:cNvSpPr txBox="1">
            <a:spLocks noChangeArrowheads="1"/>
          </p:cNvSpPr>
          <p:nvPr/>
        </p:nvSpPr>
        <p:spPr bwMode="auto">
          <a:xfrm>
            <a:off x="4237038" y="2108200"/>
            <a:ext cx="4198937" cy="229076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5420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المرحلة التعليمية - ٦" userDrawn="1">
  <p:cSld name="2_المرحلة التعليمية - ٦">
    <p:spTree>
      <p:nvGrpSpPr>
        <p:cNvPr id="1" name="Shape 171"/>
        <p:cNvGrpSpPr/>
        <p:nvPr/>
      </p:nvGrpSpPr>
      <p:grpSpPr>
        <a:xfrm>
          <a:off x="0" y="0"/>
          <a:ext cx="0" cy="0"/>
          <a:chOff x="0" y="0"/>
          <a:chExt cx="0" cy="0"/>
        </a:xfrm>
      </p:grpSpPr>
      <p:sp>
        <p:nvSpPr>
          <p:cNvPr id="2" name="Google Shape;174;p12">
            <a:extLst>
              <a:ext uri="{FF2B5EF4-FFF2-40B4-BE49-F238E27FC236}">
                <a16:creationId xmlns:a16="http://schemas.microsoft.com/office/drawing/2014/main" id="{4E52D326-B8D3-4DE6-9FFC-2575B96A2680}"/>
              </a:ext>
            </a:extLst>
          </p:cNvPr>
          <p:cNvSpPr>
            <a:spLocks noChangeArrowheads="1"/>
          </p:cNvSpPr>
          <p:nvPr/>
        </p:nvSpPr>
        <p:spPr bwMode="auto">
          <a:xfrm>
            <a:off x="8951913" y="4992688"/>
            <a:ext cx="2520950" cy="1438275"/>
          </a:xfrm>
          <a:prstGeom prst="rect">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3" name="Google Shape;175;p12">
            <a:extLst>
              <a:ext uri="{FF2B5EF4-FFF2-40B4-BE49-F238E27FC236}">
                <a16:creationId xmlns:a16="http://schemas.microsoft.com/office/drawing/2014/main" id="{EF50162B-82EA-4F2B-B883-3CC44B5F965A}"/>
              </a:ext>
            </a:extLst>
          </p:cNvPr>
          <p:cNvSpPr>
            <a:spLocks noChangeArrowheads="1"/>
          </p:cNvSpPr>
          <p:nvPr/>
        </p:nvSpPr>
        <p:spPr bwMode="auto">
          <a:xfrm>
            <a:off x="10067925" y="4705350"/>
            <a:ext cx="288925" cy="288925"/>
          </a:xfrm>
          <a:prstGeom prst="triangle">
            <a:avLst>
              <a:gd name="adj" fmla="val 50000"/>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4" name="Google Shape;176;p12">
            <a:extLst>
              <a:ext uri="{FF2B5EF4-FFF2-40B4-BE49-F238E27FC236}">
                <a16:creationId xmlns:a16="http://schemas.microsoft.com/office/drawing/2014/main" id="{19FCFD26-85DC-4BD9-869B-BFAD56B92789}"/>
              </a:ext>
            </a:extLst>
          </p:cNvPr>
          <p:cNvSpPr>
            <a:spLocks noChangeArrowheads="1"/>
          </p:cNvSpPr>
          <p:nvPr/>
        </p:nvSpPr>
        <p:spPr bwMode="auto">
          <a:xfrm>
            <a:off x="6211888" y="4992688"/>
            <a:ext cx="2519362" cy="1438275"/>
          </a:xfrm>
          <a:prstGeom prst="rect">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5" name="Google Shape;177;p12">
            <a:extLst>
              <a:ext uri="{FF2B5EF4-FFF2-40B4-BE49-F238E27FC236}">
                <a16:creationId xmlns:a16="http://schemas.microsoft.com/office/drawing/2014/main" id="{869F6122-D3D3-4C2E-BF4A-78FB3B43495C}"/>
              </a:ext>
            </a:extLst>
          </p:cNvPr>
          <p:cNvSpPr>
            <a:spLocks noChangeArrowheads="1"/>
          </p:cNvSpPr>
          <p:nvPr/>
        </p:nvSpPr>
        <p:spPr bwMode="auto">
          <a:xfrm>
            <a:off x="7327900" y="4711700"/>
            <a:ext cx="287338" cy="287338"/>
          </a:xfrm>
          <a:prstGeom prst="triangle">
            <a:avLst>
              <a:gd name="adj" fmla="val 50000"/>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6" name="Google Shape;178;p12">
            <a:extLst>
              <a:ext uri="{FF2B5EF4-FFF2-40B4-BE49-F238E27FC236}">
                <a16:creationId xmlns:a16="http://schemas.microsoft.com/office/drawing/2014/main" id="{87CA2720-5F46-4131-9A78-285F1828B9ED}"/>
              </a:ext>
            </a:extLst>
          </p:cNvPr>
          <p:cNvSpPr>
            <a:spLocks noChangeArrowheads="1"/>
          </p:cNvSpPr>
          <p:nvPr/>
        </p:nvSpPr>
        <p:spPr bwMode="auto">
          <a:xfrm>
            <a:off x="3470275" y="4992688"/>
            <a:ext cx="2519363" cy="1438275"/>
          </a:xfrm>
          <a:prstGeom prst="rect">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7" name="Google Shape;179;p12">
            <a:extLst>
              <a:ext uri="{FF2B5EF4-FFF2-40B4-BE49-F238E27FC236}">
                <a16:creationId xmlns:a16="http://schemas.microsoft.com/office/drawing/2014/main" id="{1C2E11EA-3C10-4655-BCCF-190FFFEA7668}"/>
              </a:ext>
            </a:extLst>
          </p:cNvPr>
          <p:cNvSpPr>
            <a:spLocks noChangeArrowheads="1"/>
          </p:cNvSpPr>
          <p:nvPr/>
        </p:nvSpPr>
        <p:spPr bwMode="auto">
          <a:xfrm>
            <a:off x="4586288" y="4705350"/>
            <a:ext cx="287337" cy="287338"/>
          </a:xfrm>
          <a:prstGeom prst="triangle">
            <a:avLst>
              <a:gd name="adj" fmla="val 50000"/>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8" name="Google Shape;180;p12">
            <a:extLst>
              <a:ext uri="{FF2B5EF4-FFF2-40B4-BE49-F238E27FC236}">
                <a16:creationId xmlns:a16="http://schemas.microsoft.com/office/drawing/2014/main" id="{FEDCB81F-783B-4B2D-91F8-8A1D268C8D6E}"/>
              </a:ext>
            </a:extLst>
          </p:cNvPr>
          <p:cNvSpPr>
            <a:spLocks noChangeArrowheads="1"/>
          </p:cNvSpPr>
          <p:nvPr/>
        </p:nvSpPr>
        <p:spPr bwMode="auto">
          <a:xfrm>
            <a:off x="728663" y="4992688"/>
            <a:ext cx="2519362" cy="1438275"/>
          </a:xfrm>
          <a:prstGeom prst="rect">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sp>
        <p:nvSpPr>
          <p:cNvPr id="9" name="Google Shape;181;p12">
            <a:extLst>
              <a:ext uri="{FF2B5EF4-FFF2-40B4-BE49-F238E27FC236}">
                <a16:creationId xmlns:a16="http://schemas.microsoft.com/office/drawing/2014/main" id="{72603CB5-2A9B-4D8C-BC94-82B943989CA8}"/>
              </a:ext>
            </a:extLst>
          </p:cNvPr>
          <p:cNvSpPr>
            <a:spLocks noChangeArrowheads="1"/>
          </p:cNvSpPr>
          <p:nvPr/>
        </p:nvSpPr>
        <p:spPr bwMode="auto">
          <a:xfrm>
            <a:off x="1844675" y="4710113"/>
            <a:ext cx="287338" cy="288925"/>
          </a:xfrm>
          <a:prstGeom prst="triangle">
            <a:avLst>
              <a:gd name="adj" fmla="val 50000"/>
            </a:avLst>
          </a:prstGeom>
          <a:solidFill>
            <a:srgbClr val="FFFFFF"/>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Calibri" panose="020F0502020204030204" pitchFamily="34" charset="0"/>
              <a:buNone/>
              <a:defRPr/>
            </a:pPr>
            <a:endParaRPr lang="fr-FR" altLang="fr-FR" sz="1800">
              <a:solidFill>
                <a:srgbClr val="FFFFFF"/>
              </a:solidFill>
            </a:endParaRPr>
          </a:p>
        </p:txBody>
      </p:sp>
      <p:pic>
        <p:nvPicPr>
          <p:cNvPr id="10" name="Google Shape;182;p12"/>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4536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video" Target="../media/media4.mp4"/><Relationship Id="rId3" Type="http://schemas.microsoft.com/office/2007/relationships/media" Target="../media/media2.mp4"/><Relationship Id="rId7" Type="http://schemas.microsoft.com/office/2007/relationships/media" Target="../media/media4.mp4"/><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17.png"/><Relationship Id="rId5" Type="http://schemas.microsoft.com/office/2007/relationships/media" Target="../media/media3.mp4"/><Relationship Id="rId10" Type="http://schemas.openxmlformats.org/officeDocument/2006/relationships/notesSlide" Target="../notesSlides/notesSlide11.xml"/><Relationship Id="rId4" Type="http://schemas.openxmlformats.org/officeDocument/2006/relationships/video" Target="../media/media2.mp4"/><Relationship Id="rId9"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www.francaisfacile.com/"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hyperlink" Target="https://www.francepodcasts.com/2019/11/19/ponctuation-regles-usages-et-intonations-en-francais/" TargetMode="External"/><Relationship Id="rId5" Type="http://schemas.openxmlformats.org/officeDocument/2006/relationships/hyperlink" Target="https://perspectives-francophones.blogs.uni-hamburg.de/" TargetMode="External"/><Relationship Id="rId4" Type="http://schemas.openxmlformats.org/officeDocument/2006/relationships/hyperlink" Target="https://apprendre.tv5monde.com/"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252;p19"/>
          <p:cNvSpPr txBox="1">
            <a:spLocks noChangeArrowheads="1"/>
          </p:cNvSpPr>
          <p:nvPr/>
        </p:nvSpPr>
        <p:spPr bwMode="auto">
          <a:xfrm>
            <a:off x="4992415" y="4475929"/>
            <a:ext cx="4957762"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Classe</a:t>
            </a:r>
            <a:r>
              <a:rPr lang="en-US" altLang="en-US" sz="2400" dirty="0">
                <a:latin typeface="Myriad Pro" panose="020B0503030403020204" pitchFamily="34" charset="0"/>
                <a:cs typeface="Open Sans" panose="020B0606030504020204" pitchFamily="34" charset="0"/>
                <a:sym typeface="Open Sans" panose="020B0606030504020204" pitchFamily="34" charset="0"/>
              </a:rPr>
              <a:t> : EB4 </a:t>
            </a:r>
            <a:r>
              <a:rPr lang="en-US" altLang="en-US" sz="2400" dirty="0">
                <a:latin typeface="Open Sans" panose="020B0606030504020204" pitchFamily="34" charset="0"/>
                <a:cs typeface="Open Sans" panose="020B0606030504020204" pitchFamily="34" charset="0"/>
                <a:sym typeface="Open Sans" panose="020B0606030504020204" pitchFamily="34" charset="0"/>
              </a:rPr>
              <a:t>		</a:t>
            </a:r>
            <a:endParaRPr lang="en-US" altLang="en-US" dirty="0"/>
          </a:p>
        </p:txBody>
      </p:sp>
      <p:pic>
        <p:nvPicPr>
          <p:cNvPr id="11267" name="Google Shape;253;p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4220B8D7-F5F3-432A-86AF-116174522ECD}"/>
              </a:ext>
            </a:extLst>
          </p:cNvPr>
          <p:cNvSpPr/>
          <p:nvPr/>
        </p:nvSpPr>
        <p:spPr>
          <a:xfrm>
            <a:off x="4992415" y="1750848"/>
            <a:ext cx="6473825" cy="461963"/>
          </a:xfrm>
          <a:prstGeom prst="rect">
            <a:avLst/>
          </a:prstGeom>
        </p:spPr>
        <p:txBody>
          <a:bodyPr anchor="ctr">
            <a:spAutoFit/>
          </a:bodyPr>
          <a:lstStyle/>
          <a:p>
            <a:pPr>
              <a:defRPr/>
            </a:pPr>
            <a:r>
              <a:rPr lang="fr-FR" sz="2400" dirty="0">
                <a:solidFill>
                  <a:schemeClr val="tx2">
                    <a:lumMod val="50000"/>
                  </a:schemeClr>
                </a:solidFill>
                <a:latin typeface="Myriad Pro" panose="020B0503030403020204" pitchFamily="34" charset="0"/>
              </a:rPr>
              <a:t>Langue française</a:t>
            </a:r>
            <a:endParaRPr lang="fr-FR" sz="2400" dirty="0">
              <a:solidFill>
                <a:schemeClr val="tx2">
                  <a:lumMod val="50000"/>
                </a:schemeClr>
              </a:solidFill>
              <a:latin typeface="Myriad Pro" panose="020B0503030403020204" pitchFamily="34" charset="0"/>
              <a:ea typeface="GE SS Two Medium" panose="020A0503020102020204" pitchFamily="18" charset="-78"/>
              <a:cs typeface="GE SS Two Medium" panose="020A0503020102020204" pitchFamily="18" charset="-78"/>
            </a:endParaRPr>
          </a:p>
        </p:txBody>
      </p:sp>
      <p:sp>
        <p:nvSpPr>
          <p:cNvPr id="9" name="Title 1">
            <a:extLst>
              <a:ext uri="{FF2B5EF4-FFF2-40B4-BE49-F238E27FC236}">
                <a16:creationId xmlns:a16="http://schemas.microsoft.com/office/drawing/2014/main" id="{F3A60FC5-E152-4CF8-96BF-6701359D1920}"/>
              </a:ext>
            </a:extLst>
          </p:cNvPr>
          <p:cNvSpPr txBox="1">
            <a:spLocks/>
          </p:cNvSpPr>
          <p:nvPr/>
        </p:nvSpPr>
        <p:spPr>
          <a:xfrm>
            <a:off x="4992415" y="2519363"/>
            <a:ext cx="6578874" cy="1569660"/>
          </a:xfrm>
          <a:prstGeom prst="rect">
            <a:avLst/>
          </a:prstGeom>
        </p:spPr>
        <p:txBody>
          <a:bodyPr wrap="square">
            <a:spAutoFit/>
          </a:bodyPr>
          <a:lst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fr-FR" sz="4800" b="1" kern="0" dirty="0">
                <a:solidFill>
                  <a:schemeClr val="tx1"/>
                </a:solidFill>
                <a:latin typeface="Myriad Pro" panose="020B0503030403020204" pitchFamily="34" charset="0"/>
              </a:rPr>
              <a:t>Les lettres muettes et les liaisons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437;p29">
            <a:extLst>
              <a:ext uri="{FF2B5EF4-FFF2-40B4-BE49-F238E27FC236}">
                <a16:creationId xmlns:a16="http://schemas.microsoft.com/office/drawing/2014/main" id="{E040FE27-F939-4CB8-B2A6-BB8748DC0CE4}"/>
              </a:ext>
            </a:extLst>
          </p:cNvPr>
          <p:cNvSpPr txBox="1">
            <a:spLocks noChangeArrowheads="1"/>
          </p:cNvSpPr>
          <p:nvPr/>
        </p:nvSpPr>
        <p:spPr bwMode="auto">
          <a:xfrm>
            <a:off x="704850" y="1009650"/>
            <a:ext cx="4314825" cy="138495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Quand est-ce qu’il faut faire une liaison entre deux mots ?</a:t>
            </a:r>
            <a:endParaRPr lang="fr-FR" altLang="fr-FR" sz="2800" dirty="0">
              <a:solidFill>
                <a:schemeClr val="tx1"/>
              </a:solidFill>
              <a:latin typeface="Myriad Pro" charset="0"/>
            </a:endParaRPr>
          </a:p>
        </p:txBody>
      </p:sp>
      <p:sp>
        <p:nvSpPr>
          <p:cNvPr id="20" name="Google Shape;437;p29">
            <a:extLst>
              <a:ext uri="{FF2B5EF4-FFF2-40B4-BE49-F238E27FC236}">
                <a16:creationId xmlns:a16="http://schemas.microsoft.com/office/drawing/2014/main" id="{048C8FB1-2EA2-436A-90A7-DF33173CEC79}"/>
              </a:ext>
            </a:extLst>
          </p:cNvPr>
          <p:cNvSpPr txBox="1">
            <a:spLocks noChangeArrowheads="1"/>
          </p:cNvSpPr>
          <p:nvPr/>
        </p:nvSpPr>
        <p:spPr bwMode="auto">
          <a:xfrm>
            <a:off x="688975" y="3798888"/>
            <a:ext cx="9212263" cy="138495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Est-ce qu’il faut toujours faire une liaison entre un mot qui se termine par une consonne et un autre qui commence par une voyelle ? </a:t>
            </a:r>
            <a:endParaRPr lang="fr-FR" altLang="fr-FR" sz="2800" dirty="0">
              <a:solidFill>
                <a:schemeClr val="tx1"/>
              </a:solidFill>
              <a:latin typeface="Myriad Pro" charset="0"/>
            </a:endParaRPr>
          </a:p>
        </p:txBody>
      </p:sp>
      <p:sp>
        <p:nvSpPr>
          <p:cNvPr id="12" name="Google Shape;438;p29">
            <a:extLst>
              <a:ext uri="{FF2B5EF4-FFF2-40B4-BE49-F238E27FC236}">
                <a16:creationId xmlns:a16="http://schemas.microsoft.com/office/drawing/2014/main" id="{FB58A03C-0F97-4CEA-83E3-33FC81FB39E7}"/>
              </a:ext>
            </a:extLst>
          </p:cNvPr>
          <p:cNvSpPr txBox="1">
            <a:spLocks noChangeArrowheads="1"/>
          </p:cNvSpPr>
          <p:nvPr/>
        </p:nvSpPr>
        <p:spPr bwMode="auto">
          <a:xfrm>
            <a:off x="893763" y="52388"/>
            <a:ext cx="10580687"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fr-FR" altLang="fr-FR" sz="3600" b="1" dirty="0">
                <a:solidFill>
                  <a:srgbClr val="0799D4"/>
                </a:solidFill>
                <a:latin typeface="Myriad Pro" panose="020B0503030403020204" charset="0"/>
                <a:cs typeface="Open Sans" charset="0"/>
                <a:sym typeface="Open Sans" charset="0"/>
              </a:rPr>
              <a:t>SENSIBILISATION</a:t>
            </a:r>
            <a:r>
              <a:rPr lang="en-US" altLang="fr-FR" sz="3600" b="1" dirty="0">
                <a:solidFill>
                  <a:srgbClr val="0799D4"/>
                </a:solidFill>
                <a:latin typeface="Myriad Pro" panose="020B0503030403020204" charset="0"/>
                <a:cs typeface="Open Sans" charset="0"/>
                <a:sym typeface="Open Sans" charset="0"/>
              </a:rPr>
              <a:t> : </a:t>
            </a:r>
            <a:r>
              <a:rPr lang="en-US" altLang="fr-FR" sz="3600" dirty="0">
                <a:solidFill>
                  <a:srgbClr val="0799D4"/>
                </a:solidFill>
                <a:latin typeface="Myriad Pro" panose="020B0503030403020204" charset="0"/>
                <a:cs typeface="Open Sans" charset="0"/>
                <a:sym typeface="Open Sans" charset="0"/>
              </a:rPr>
              <a:t>les liaisons </a:t>
            </a:r>
            <a:endParaRPr lang="fr-FR" altLang="fr-FR" dirty="0">
              <a:solidFill>
                <a:srgbClr val="0799D4"/>
              </a:solidFill>
              <a:latin typeface="Myriad Pro" panose="020B0503030403020204" charset="0"/>
            </a:endParaRPr>
          </a:p>
        </p:txBody>
      </p:sp>
      <p:sp>
        <p:nvSpPr>
          <p:cNvPr id="17" name="Google Shape;437;p29"/>
          <p:cNvSpPr txBox="1">
            <a:spLocks noChangeArrowheads="1"/>
          </p:cNvSpPr>
          <p:nvPr/>
        </p:nvSpPr>
        <p:spPr bwMode="auto">
          <a:xfrm>
            <a:off x="3416867" y="2071954"/>
            <a:ext cx="43148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2400" b="1" i="1" dirty="0">
                <a:solidFill>
                  <a:srgbClr val="E048B8"/>
                </a:solidFill>
                <a:latin typeface="Myriad Pro" panose="020B0503030403020204" pitchFamily="34" charset="0"/>
                <a:cs typeface="Open Sans" panose="020B0606030504020204" pitchFamily="34" charset="0"/>
                <a:sym typeface="Open Sans" panose="020B0606030504020204" pitchFamily="34" charset="0"/>
              </a:rPr>
              <a:t>Quand le premier mot se termine par une consonne muette et que le second mot commence par une voyelle. </a:t>
            </a:r>
            <a:endParaRPr lang="fr-FR" altLang="fr-FR" sz="2400" i="1" dirty="0">
              <a:solidFill>
                <a:srgbClr val="E048B8"/>
              </a:solidFill>
              <a:latin typeface="Myriad Pro" panose="020B0503030403020204" pitchFamily="34" charset="0"/>
            </a:endParaRPr>
          </a:p>
        </p:txBody>
      </p:sp>
      <p:sp>
        <p:nvSpPr>
          <p:cNvPr id="3" name="Rectangle 2">
            <a:extLst>
              <a:ext uri="{FF2B5EF4-FFF2-40B4-BE49-F238E27FC236}">
                <a16:creationId xmlns:a16="http://schemas.microsoft.com/office/drawing/2014/main" id="{C67DD385-95E0-4898-AB4A-C0D25BD3CB1F}"/>
              </a:ext>
            </a:extLst>
          </p:cNvPr>
          <p:cNvSpPr/>
          <p:nvPr/>
        </p:nvSpPr>
        <p:spPr>
          <a:xfrm>
            <a:off x="3488418" y="5480704"/>
            <a:ext cx="1231900" cy="84613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3200" b="1" dirty="0"/>
              <a:t>OUI</a:t>
            </a:r>
            <a:endParaRPr lang="fr-FR" sz="3200" b="1" dirty="0"/>
          </a:p>
        </p:txBody>
      </p:sp>
      <p:sp>
        <p:nvSpPr>
          <p:cNvPr id="23" name="Rectangle 22">
            <a:extLst>
              <a:ext uri="{FF2B5EF4-FFF2-40B4-BE49-F238E27FC236}">
                <a16:creationId xmlns:a16="http://schemas.microsoft.com/office/drawing/2014/main" id="{AE5160FE-4921-4040-A068-A53650AF86C2}"/>
              </a:ext>
            </a:extLst>
          </p:cNvPr>
          <p:cNvSpPr/>
          <p:nvPr/>
        </p:nvSpPr>
        <p:spPr>
          <a:xfrm>
            <a:off x="6358190" y="5480704"/>
            <a:ext cx="1231900" cy="84613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3200" b="1" dirty="0"/>
              <a:t>NON</a:t>
            </a:r>
            <a:endParaRPr lang="fr-FR" sz="3200" b="1" dirty="0"/>
          </a:p>
        </p:txBody>
      </p:sp>
      <p:pic>
        <p:nvPicPr>
          <p:cNvPr id="2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9538" y="1008063"/>
            <a:ext cx="3937000" cy="22256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8D9A8427-E073-4B76-9C0F-639873794DE6}"/>
              </a:ext>
            </a:extLst>
          </p:cNvPr>
          <p:cNvSpPr/>
          <p:nvPr/>
        </p:nvSpPr>
        <p:spPr>
          <a:xfrm rot="733132">
            <a:off x="9479630" y="4149943"/>
            <a:ext cx="1935241" cy="2585323"/>
          </a:xfrm>
          <a:prstGeom prst="rect">
            <a:avLst/>
          </a:prstGeom>
          <a:noFill/>
        </p:spPr>
        <p:txBody>
          <a:bodyPr>
            <a:spAutoFit/>
          </a:bodyPr>
          <a:lstStyle/>
          <a:p>
            <a:pPr algn="ctr">
              <a:defRPr/>
            </a:pP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  </a:t>
            </a:r>
            <a:r>
              <a:rPr lang="en-US" sz="5400" dirty="0">
                <a:ln w="0"/>
                <a:solidFill>
                  <a:srgbClr val="FF0000"/>
                </a:solidFill>
                <a:effectLst>
                  <a:reflection blurRad="6350" stA="53000" endA="300" endPos="35500" dir="5400000" sy="-90000" algn="bl" rotWithShape="0"/>
                </a:effectLst>
              </a:rPr>
              <a:t>e</a:t>
            </a: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en-US" sz="5400" dirty="0" err="1">
                <a:ln w="0"/>
                <a:solidFill>
                  <a:srgbClr val="00B050"/>
                </a:solidFill>
                <a:effectLst>
                  <a:reflection blurRad="6350" stA="53000" endA="300" endPos="35500" dir="5400000" sy="-90000" algn="bl" rotWithShape="0"/>
                </a:effectLst>
              </a:rPr>
              <a:t>i</a:t>
            </a: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en-US" sz="5400" dirty="0">
                <a:ln w="0"/>
                <a:solidFill>
                  <a:srgbClr val="FF33CC"/>
                </a:solidFill>
                <a:effectLst>
                  <a:reflection blurRad="6350" stA="53000" endA="300" endPos="35500" dir="5400000" sy="-90000" algn="bl" rotWithShape="0"/>
                </a:effectLst>
              </a:rPr>
              <a:t>o</a:t>
            </a: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en-US" sz="5400" dirty="0">
                <a:ln w="0"/>
                <a:solidFill>
                  <a:schemeClr val="accent4">
                    <a:lumMod val="60000"/>
                    <a:lumOff val="40000"/>
                  </a:schemeClr>
                </a:solidFill>
                <a:effectLst>
                  <a:reflection blurRad="6350" stA="53000" endA="300" endPos="35500" dir="5400000" sy="-90000" algn="bl" rotWithShape="0"/>
                </a:effectLst>
              </a:rPr>
              <a:t>u</a:t>
            </a: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en-US" sz="5400" dirty="0">
                <a:ln w="0"/>
                <a:solidFill>
                  <a:srgbClr val="D850A1"/>
                </a:solidFill>
                <a:effectLst>
                  <a:reflection blurRad="6350" stA="53000" endA="300" endPos="35500" dir="5400000" sy="-90000" algn="bl" rotWithShape="0"/>
                </a:effectLst>
              </a:rPr>
              <a: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80">
                                          <p:stCondLst>
                                            <p:cond delay="0"/>
                                          </p:stCondLst>
                                        </p:cTn>
                                        <p:tgtEl>
                                          <p:spTgt spid="2"/>
                                        </p:tgtEl>
                                      </p:cBhvr>
                                    </p:animEffect>
                                    <p:anim calcmode="lin" valueType="num">
                                      <p:cBhvr>
                                        <p:cTn id="20"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5" dur="26">
                                          <p:stCondLst>
                                            <p:cond delay="650"/>
                                          </p:stCondLst>
                                        </p:cTn>
                                        <p:tgtEl>
                                          <p:spTgt spid="2"/>
                                        </p:tgtEl>
                                      </p:cBhvr>
                                      <p:to x="100000" y="60000"/>
                                    </p:animScale>
                                    <p:animScale>
                                      <p:cBhvr>
                                        <p:cTn id="26" dur="166" decel="50000">
                                          <p:stCondLst>
                                            <p:cond delay="676"/>
                                          </p:stCondLst>
                                        </p:cTn>
                                        <p:tgtEl>
                                          <p:spTgt spid="2"/>
                                        </p:tgtEl>
                                      </p:cBhvr>
                                      <p:to x="100000" y="100000"/>
                                    </p:animScale>
                                    <p:animScale>
                                      <p:cBhvr>
                                        <p:cTn id="27" dur="26">
                                          <p:stCondLst>
                                            <p:cond delay="1312"/>
                                          </p:stCondLst>
                                        </p:cTn>
                                        <p:tgtEl>
                                          <p:spTgt spid="2"/>
                                        </p:tgtEl>
                                      </p:cBhvr>
                                      <p:to x="100000" y="80000"/>
                                    </p:animScale>
                                    <p:animScale>
                                      <p:cBhvr>
                                        <p:cTn id="28" dur="166" decel="50000">
                                          <p:stCondLst>
                                            <p:cond delay="1338"/>
                                          </p:stCondLst>
                                        </p:cTn>
                                        <p:tgtEl>
                                          <p:spTgt spid="2"/>
                                        </p:tgtEl>
                                      </p:cBhvr>
                                      <p:to x="100000" y="100000"/>
                                    </p:animScale>
                                    <p:animScale>
                                      <p:cBhvr>
                                        <p:cTn id="29" dur="26">
                                          <p:stCondLst>
                                            <p:cond delay="1642"/>
                                          </p:stCondLst>
                                        </p:cTn>
                                        <p:tgtEl>
                                          <p:spTgt spid="2"/>
                                        </p:tgtEl>
                                      </p:cBhvr>
                                      <p:to x="100000" y="90000"/>
                                    </p:animScale>
                                    <p:animScale>
                                      <p:cBhvr>
                                        <p:cTn id="30" dur="166" decel="50000">
                                          <p:stCondLst>
                                            <p:cond delay="1668"/>
                                          </p:stCondLst>
                                        </p:cTn>
                                        <p:tgtEl>
                                          <p:spTgt spid="2"/>
                                        </p:tgtEl>
                                      </p:cBhvr>
                                      <p:to x="100000" y="100000"/>
                                    </p:animScale>
                                    <p:animScale>
                                      <p:cBhvr>
                                        <p:cTn id="31" dur="26">
                                          <p:stCondLst>
                                            <p:cond delay="1808"/>
                                          </p:stCondLst>
                                        </p:cTn>
                                        <p:tgtEl>
                                          <p:spTgt spid="2"/>
                                        </p:tgtEl>
                                      </p:cBhvr>
                                      <p:to x="100000" y="95000"/>
                                    </p:animScale>
                                    <p:animScale>
                                      <p:cBhvr>
                                        <p:cTn id="32" dur="166" decel="50000">
                                          <p:stCondLst>
                                            <p:cond delay="1834"/>
                                          </p:stCondLst>
                                        </p:cTn>
                                        <p:tgtEl>
                                          <p:spTgt spid="2"/>
                                        </p:tgtEl>
                                      </p:cBhvr>
                                      <p:to x="100000" y="100000"/>
                                    </p:animScale>
                                  </p:childTnLst>
                                </p:cTn>
                              </p:par>
                            </p:childTnLst>
                          </p:cTn>
                        </p:par>
                      </p:childTnLst>
                    </p:cTn>
                  </p:par>
                  <p:par>
                    <p:cTn id="33" fill="hold" nodeType="clickPar">
                      <p:stCondLst>
                        <p:cond delay="indefinite"/>
                      </p:stCondLst>
                      <p:childTnLst>
                        <p:par>
                          <p:cTn id="34" fill="hold" nodeType="withGroup">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7" grpId="0"/>
      <p:bldP spid="3"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E002F56F-AA69-4A34-8A58-A33F308EE81A}"/>
              </a:ext>
            </a:extLst>
          </p:cNvPr>
          <p:cNvSpPr txBox="1">
            <a:spLocks noChangeArrowheads="1"/>
          </p:cNvSpPr>
          <p:nvPr/>
        </p:nvSpPr>
        <p:spPr bwMode="auto">
          <a:xfrm>
            <a:off x="804863" y="90488"/>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DECOUVERTE : </a:t>
            </a:r>
            <a:r>
              <a:rPr lang="en-US" altLang="fr-FR" sz="3600" dirty="0">
                <a:solidFill>
                  <a:srgbClr val="0799D4"/>
                </a:solidFill>
                <a:latin typeface="Myriad Pro" panose="020B0503030403020204" charset="0"/>
                <a:cs typeface="Open Sans" charset="0"/>
                <a:sym typeface="Open Sans" charset="0"/>
              </a:rPr>
              <a:t>les liaisons </a:t>
            </a:r>
            <a:endParaRPr lang="fr-FR" altLang="fr-FR" dirty="0">
              <a:solidFill>
                <a:srgbClr val="0799D4"/>
              </a:solidFill>
              <a:latin typeface="Myriad Pro" panose="020B0503030403020204" charset="0"/>
            </a:endParaRPr>
          </a:p>
        </p:txBody>
      </p:sp>
      <p:sp>
        <p:nvSpPr>
          <p:cNvPr id="5" name="Google Shape;437;p29">
            <a:extLst>
              <a:ext uri="{FF2B5EF4-FFF2-40B4-BE49-F238E27FC236}">
                <a16:creationId xmlns:a16="http://schemas.microsoft.com/office/drawing/2014/main" id="{2FD21EF8-6120-4FA4-85DF-2B915BE4F1E2}"/>
              </a:ext>
            </a:extLst>
          </p:cNvPr>
          <p:cNvSpPr txBox="1">
            <a:spLocks noChangeArrowheads="1"/>
          </p:cNvSpPr>
          <p:nvPr/>
        </p:nvSpPr>
        <p:spPr bwMode="auto">
          <a:xfrm>
            <a:off x="522514" y="874713"/>
            <a:ext cx="5600473" cy="523180"/>
          </a:xfrm>
          <a:prstGeom prst="rect">
            <a:avLst/>
          </a:prstGeom>
          <a:no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A quoi correspondent ces signes ?</a:t>
            </a:r>
            <a:endParaRPr lang="en-US" altLang="fr-FR" sz="2800" b="1" dirty="0">
              <a:solidFill>
                <a:schemeClr val="tx1"/>
              </a:solidFill>
              <a:latin typeface="Myriad Pro" charset="0"/>
              <a:cs typeface="Open Sans" charset="0"/>
              <a:sym typeface="Open Sans" charset="0"/>
            </a:endParaRPr>
          </a:p>
        </p:txBody>
      </p:sp>
      <p:sp>
        <p:nvSpPr>
          <p:cNvPr id="6" name="Google Shape;437;p29">
            <a:extLst>
              <a:ext uri="{FF2B5EF4-FFF2-40B4-BE49-F238E27FC236}">
                <a16:creationId xmlns:a16="http://schemas.microsoft.com/office/drawing/2014/main" id="{5D6E1EE2-3770-4693-9987-73DE510F3DEF}"/>
              </a:ext>
            </a:extLst>
          </p:cNvPr>
          <p:cNvSpPr txBox="1">
            <a:spLocks noChangeArrowheads="1"/>
          </p:cNvSpPr>
          <p:nvPr/>
        </p:nvSpPr>
        <p:spPr bwMode="auto">
          <a:xfrm>
            <a:off x="2395538" y="1779588"/>
            <a:ext cx="3389312" cy="83026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C’est une liaison </a:t>
            </a:r>
            <a:r>
              <a:rPr lang="fr-FR" altLang="fr-FR" sz="2400" b="1" dirty="0">
                <a:solidFill>
                  <a:srgbClr val="FF0066"/>
                </a:solidFill>
                <a:effectLst>
                  <a:outerShdw blurRad="38100" dist="38100" dir="2700000" algn="tl">
                    <a:srgbClr val="000000">
                      <a:alpha val="43137"/>
                    </a:srgbClr>
                  </a:outerShdw>
                </a:effectLst>
                <a:latin typeface="Myriad Pro" charset="0"/>
                <a:cs typeface="Open Sans" charset="0"/>
                <a:sym typeface="Open Sans" charset="0"/>
              </a:rPr>
              <a:t>obligatoire.</a:t>
            </a:r>
            <a:endParaRPr lang="fr-FR" altLang="fr-FR" sz="2400" b="1" dirty="0">
              <a:solidFill>
                <a:srgbClr val="FF0066"/>
              </a:solidFill>
              <a:effectLst>
                <a:outerShdw blurRad="38100" dist="38100" dir="2700000" algn="tl">
                  <a:srgbClr val="000000">
                    <a:alpha val="43137"/>
                  </a:srgbClr>
                </a:outerShdw>
              </a:effectLst>
              <a:latin typeface="Myriad Pro" charset="0"/>
            </a:endParaRPr>
          </a:p>
        </p:txBody>
      </p:sp>
      <p:sp>
        <p:nvSpPr>
          <p:cNvPr id="3" name="Rounded Rectangle 2">
            <a:extLst>
              <a:ext uri="{FF2B5EF4-FFF2-40B4-BE49-F238E27FC236}">
                <a16:creationId xmlns:a16="http://schemas.microsoft.com/office/drawing/2014/main" id="{D8DF7373-A1CD-42F6-9F27-270A468D6D63}"/>
              </a:ext>
            </a:extLst>
          </p:cNvPr>
          <p:cNvSpPr/>
          <p:nvPr/>
        </p:nvSpPr>
        <p:spPr>
          <a:xfrm>
            <a:off x="8528050" y="674688"/>
            <a:ext cx="2859088" cy="660400"/>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a:rPr>
              <a:t>I</a:t>
            </a:r>
            <a:r>
              <a:rPr lang="en-US" sz="2400" b="1" dirty="0">
                <a:solidFill>
                  <a:srgbClr val="FF0000"/>
                </a:solidFill>
                <a:latin typeface="Myriad Pro" panose="020B0503030403020204"/>
              </a:rPr>
              <a:t>l</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400" b="1" dirty="0">
                <a:solidFill>
                  <a:srgbClr val="00B0F0"/>
                </a:solidFill>
                <a:latin typeface="Myriad Pro" panose="020B0503030403020204"/>
              </a:rPr>
              <a:t>a</a:t>
            </a:r>
            <a:r>
              <a:rPr lang="en-US" sz="2400" b="1" dirty="0">
                <a:latin typeface="Myriad Pro" panose="020B0503030403020204"/>
              </a:rPr>
              <a:t> u</a:t>
            </a:r>
            <a:r>
              <a:rPr lang="en-US" sz="2400" b="1" dirty="0">
                <a:solidFill>
                  <a:srgbClr val="FF0000"/>
                </a:solidFill>
                <a:latin typeface="Myriad Pro" panose="020B0503030403020204"/>
              </a:rPr>
              <a:t>n</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400" b="1" dirty="0">
                <a:solidFill>
                  <a:srgbClr val="00B0F0"/>
                </a:solidFill>
                <a:latin typeface="Myriad Pro" panose="020B0503030403020204"/>
              </a:rPr>
              <a:t>e</a:t>
            </a:r>
            <a:r>
              <a:rPr lang="en-US" sz="2400" b="1" dirty="0">
                <a:latin typeface="Myriad Pro" panose="020B0503030403020204"/>
              </a:rPr>
              <a:t>nfan</a:t>
            </a:r>
            <a:r>
              <a:rPr lang="en-US" sz="2400" b="1" dirty="0">
                <a:solidFill>
                  <a:schemeClr val="tx2">
                    <a:lumMod val="50000"/>
                  </a:schemeClr>
                </a:solidFill>
                <a:latin typeface="Myriad Pro" panose="020B0503030403020204"/>
              </a:rPr>
              <a:t>t</a:t>
            </a:r>
            <a:r>
              <a:rPr lang="en-US" sz="2400" dirty="0"/>
              <a:t>. </a:t>
            </a:r>
          </a:p>
        </p:txBody>
      </p:sp>
      <p:sp>
        <p:nvSpPr>
          <p:cNvPr id="11" name="Rounded Rectangle 10">
            <a:extLst>
              <a:ext uri="{FF2B5EF4-FFF2-40B4-BE49-F238E27FC236}">
                <a16:creationId xmlns:a16="http://schemas.microsoft.com/office/drawing/2014/main" id="{469B5F0A-CC86-452C-B56E-307F2CDAD135}"/>
              </a:ext>
            </a:extLst>
          </p:cNvPr>
          <p:cNvSpPr/>
          <p:nvPr/>
        </p:nvSpPr>
        <p:spPr>
          <a:xfrm>
            <a:off x="6883400" y="1704975"/>
            <a:ext cx="4503738" cy="611188"/>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a:rPr>
              <a:t>I</a:t>
            </a:r>
            <a:r>
              <a:rPr lang="en-US" sz="2400" b="1" dirty="0">
                <a:solidFill>
                  <a:srgbClr val="FF0000"/>
                </a:solidFill>
                <a:latin typeface="Myriad Pro" panose="020B0503030403020204"/>
              </a:rPr>
              <a:t>l</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400" b="1" dirty="0">
                <a:solidFill>
                  <a:srgbClr val="00B0F0"/>
                </a:solidFill>
                <a:latin typeface="Myriad Pro" panose="020B0503030403020204"/>
              </a:rPr>
              <a:t>a</a:t>
            </a:r>
            <a:r>
              <a:rPr lang="en-US" sz="2400" b="1" dirty="0">
                <a:latin typeface="Myriad Pro" panose="020B0503030403020204"/>
              </a:rPr>
              <a:t> u</a:t>
            </a:r>
            <a:r>
              <a:rPr lang="en-US" sz="2400" b="1" dirty="0">
                <a:solidFill>
                  <a:srgbClr val="FF0000"/>
                </a:solidFill>
                <a:latin typeface="Myriad Pro" panose="020B0503030403020204"/>
              </a:rPr>
              <a:t>n</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400" b="1" dirty="0">
                <a:solidFill>
                  <a:srgbClr val="00B0F0"/>
                </a:solidFill>
                <a:latin typeface="Myriad Pro" panose="020B0503030403020204"/>
              </a:rPr>
              <a:t>e</a:t>
            </a:r>
            <a:r>
              <a:rPr lang="en-US" sz="2400" b="1" dirty="0">
                <a:latin typeface="Myriad Pro" panose="020B0503030403020204"/>
              </a:rPr>
              <a:t>nfan</a:t>
            </a:r>
            <a:r>
              <a:rPr lang="en-US" sz="2400" b="1" dirty="0">
                <a:solidFill>
                  <a:schemeClr val="tx2">
                    <a:lumMod val="75000"/>
                  </a:schemeClr>
                </a:solidFill>
                <a:latin typeface="Myriad Pro" panose="020B0503030403020204"/>
              </a:rPr>
              <a:t>t </a:t>
            </a:r>
            <a:r>
              <a:rPr lang="en-US" sz="2400" b="1" dirty="0">
                <a:solidFill>
                  <a:srgbClr val="FF0000"/>
                </a:solidFill>
                <a:latin typeface="Myriad Pro" panose="020B0503030403020204"/>
              </a:rPr>
              <a:t>// </a:t>
            </a:r>
            <a:r>
              <a:rPr lang="en-US" sz="2400" b="1" dirty="0">
                <a:solidFill>
                  <a:srgbClr val="00B0F0"/>
                </a:solidFill>
                <a:latin typeface="Myriad Pro" panose="020B0503030403020204"/>
              </a:rPr>
              <a:t>a</a:t>
            </a:r>
            <a:r>
              <a:rPr lang="en-US" sz="2400" b="1" dirty="0">
                <a:solidFill>
                  <a:schemeClr val="tx1"/>
                </a:solidFill>
                <a:latin typeface="Myriad Pro" panose="020B0503030403020204"/>
              </a:rPr>
              <a:t>dorabl</a:t>
            </a:r>
            <a:r>
              <a:rPr lang="en-US" sz="2400" b="1" dirty="0">
                <a:solidFill>
                  <a:schemeClr val="tx2">
                    <a:lumMod val="50000"/>
                  </a:schemeClr>
                </a:solidFill>
                <a:latin typeface="Myriad Pro" panose="020B0503030403020204"/>
              </a:rPr>
              <a:t>e</a:t>
            </a:r>
            <a:r>
              <a:rPr lang="en-US" sz="2400" dirty="0"/>
              <a:t>. </a:t>
            </a:r>
          </a:p>
        </p:txBody>
      </p:sp>
      <p:sp>
        <p:nvSpPr>
          <p:cNvPr id="13" name="Rounded Rectangle 12">
            <a:extLst>
              <a:ext uri="{FF2B5EF4-FFF2-40B4-BE49-F238E27FC236}">
                <a16:creationId xmlns:a16="http://schemas.microsoft.com/office/drawing/2014/main" id="{DD497DBF-2E00-4ABA-BB1A-369F3A9BB2EE}"/>
              </a:ext>
            </a:extLst>
          </p:cNvPr>
          <p:cNvSpPr/>
          <p:nvPr/>
        </p:nvSpPr>
        <p:spPr>
          <a:xfrm>
            <a:off x="6173788" y="2744788"/>
            <a:ext cx="5264150" cy="6445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a:rPr>
              <a:t>I</a:t>
            </a:r>
            <a:r>
              <a:rPr lang="en-US" sz="2400" b="1" dirty="0">
                <a:solidFill>
                  <a:srgbClr val="FF0000"/>
                </a:solidFill>
                <a:latin typeface="Myriad Pro" panose="020B0503030403020204"/>
              </a:rPr>
              <a:t>l</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400" b="1" dirty="0">
                <a:solidFill>
                  <a:srgbClr val="00B0F0"/>
                </a:solidFill>
                <a:latin typeface="Myriad Pro" panose="020B0503030403020204"/>
              </a:rPr>
              <a:t>a</a:t>
            </a:r>
            <a:r>
              <a:rPr lang="en-US" sz="2400" b="1" dirty="0">
                <a:latin typeface="Myriad Pro" panose="020B0503030403020204"/>
              </a:rPr>
              <a:t> u</a:t>
            </a:r>
            <a:r>
              <a:rPr lang="en-US" sz="2400" b="1" dirty="0">
                <a:solidFill>
                  <a:schemeClr val="tx2">
                    <a:lumMod val="75000"/>
                  </a:schemeClr>
                </a:solidFill>
                <a:latin typeface="Myriad Pro" panose="020B0503030403020204"/>
              </a:rPr>
              <a:t>n </a:t>
            </a:r>
            <a:r>
              <a:rPr lang="en-US" sz="2400" b="1" dirty="0">
                <a:solidFill>
                  <a:schemeClr val="tx1"/>
                </a:solidFill>
                <a:latin typeface="Myriad Pro" panose="020B0503030403020204"/>
              </a:rPr>
              <a:t>peti</a:t>
            </a:r>
            <a:r>
              <a:rPr lang="en-US" sz="2400" b="1" dirty="0">
                <a:solidFill>
                  <a:srgbClr val="FF0000"/>
                </a:solidFill>
                <a:latin typeface="Myriad Pro" panose="020B0503030403020204"/>
              </a:rPr>
              <a:t>t</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400" b="1" dirty="0">
                <a:solidFill>
                  <a:srgbClr val="00B0F0"/>
                </a:solidFill>
                <a:latin typeface="Myriad Pro" panose="020B0503030403020204"/>
              </a:rPr>
              <a:t>e</a:t>
            </a:r>
            <a:r>
              <a:rPr lang="en-US" sz="2400" b="1" dirty="0">
                <a:latin typeface="Myriad Pro" panose="020B0503030403020204"/>
              </a:rPr>
              <a:t>nfan</a:t>
            </a:r>
            <a:r>
              <a:rPr lang="en-US" sz="2400" b="1" dirty="0">
                <a:solidFill>
                  <a:schemeClr val="tx2">
                    <a:lumMod val="75000"/>
                  </a:schemeClr>
                </a:solidFill>
                <a:latin typeface="Myriad Pro" panose="020B0503030403020204"/>
              </a:rPr>
              <a:t>t </a:t>
            </a:r>
            <a:r>
              <a:rPr lang="en-US" sz="2400" b="1" dirty="0">
                <a:solidFill>
                  <a:srgbClr val="FF0000"/>
                </a:solidFill>
                <a:latin typeface="Myriad Pro" panose="020B0503030403020204"/>
              </a:rPr>
              <a:t>// </a:t>
            </a:r>
            <a:r>
              <a:rPr lang="en-US" sz="2400" b="1" dirty="0">
                <a:solidFill>
                  <a:srgbClr val="00B0F0"/>
                </a:solidFill>
                <a:latin typeface="Myriad Pro" panose="020B0503030403020204"/>
              </a:rPr>
              <a:t>a</a:t>
            </a:r>
            <a:r>
              <a:rPr lang="en-US" sz="2400" b="1" dirty="0">
                <a:solidFill>
                  <a:schemeClr val="tx1"/>
                </a:solidFill>
                <a:latin typeface="Myriad Pro" panose="020B0503030403020204"/>
              </a:rPr>
              <a:t>dorabl</a:t>
            </a:r>
            <a:r>
              <a:rPr lang="en-US" sz="2400" b="1" dirty="0">
                <a:solidFill>
                  <a:schemeClr val="tx2">
                    <a:lumMod val="50000"/>
                  </a:schemeClr>
                </a:solidFill>
                <a:latin typeface="Myriad Pro" panose="020B0503030403020204"/>
              </a:rPr>
              <a:t>e</a:t>
            </a:r>
            <a:r>
              <a:rPr lang="en-US" sz="2400" dirty="0">
                <a:latin typeface="Myriad Pro" panose="020B0503030403020204"/>
              </a:rPr>
              <a:t>. </a:t>
            </a:r>
          </a:p>
        </p:txBody>
      </p:sp>
      <p:sp>
        <p:nvSpPr>
          <p:cNvPr id="4" name="Rectangle 3">
            <a:extLst>
              <a:ext uri="{FF2B5EF4-FFF2-40B4-BE49-F238E27FC236}">
                <a16:creationId xmlns:a16="http://schemas.microsoft.com/office/drawing/2014/main" id="{85174FBB-D30C-4A06-B89A-ED70E99FDBF2}"/>
              </a:ext>
            </a:extLst>
          </p:cNvPr>
          <p:cNvSpPr/>
          <p:nvPr/>
        </p:nvSpPr>
        <p:spPr>
          <a:xfrm>
            <a:off x="1395413" y="2940050"/>
            <a:ext cx="500062" cy="769938"/>
          </a:xfrm>
          <a:prstGeom prst="rect">
            <a:avLst/>
          </a:prstGeom>
        </p:spPr>
        <p:txBody>
          <a:bodyPr wrap="none">
            <a:spAutoFit/>
          </a:bodyPr>
          <a:lstStyle/>
          <a:p>
            <a:pPr>
              <a:buClr>
                <a:srgbClr val="000000"/>
              </a:buClr>
              <a:buSzPts val="1400"/>
              <a:buFont typeface="Open Sans" charset="0"/>
              <a:buNone/>
              <a:defRPr/>
            </a:pPr>
            <a:r>
              <a:rPr lang="en-US" sz="4400" b="1" dirty="0">
                <a:solidFill>
                  <a:srgbClr val="FF0000"/>
                </a:solidFill>
              </a:rPr>
              <a:t>//</a:t>
            </a:r>
            <a:endParaRPr lang="en-US" sz="4400" b="1" dirty="0">
              <a:solidFill>
                <a:schemeClr val="accent5">
                  <a:lumMod val="50000"/>
                </a:schemeClr>
              </a:solidFill>
              <a:latin typeface="Myriad Pro" charset="0"/>
              <a:cs typeface="Open Sans" charset="0"/>
              <a:sym typeface="Open Sans" charset="0"/>
            </a:endParaRPr>
          </a:p>
        </p:txBody>
      </p:sp>
      <p:sp>
        <p:nvSpPr>
          <p:cNvPr id="8" name="Rectangle 7">
            <a:extLst>
              <a:ext uri="{FF2B5EF4-FFF2-40B4-BE49-F238E27FC236}">
                <a16:creationId xmlns:a16="http://schemas.microsoft.com/office/drawing/2014/main" id="{717F9AB3-4890-4296-957C-00673DCE4C69}"/>
              </a:ext>
            </a:extLst>
          </p:cNvPr>
          <p:cNvSpPr/>
          <p:nvPr/>
        </p:nvSpPr>
        <p:spPr>
          <a:xfrm>
            <a:off x="1177925" y="1517650"/>
            <a:ext cx="896938" cy="769938"/>
          </a:xfrm>
          <a:prstGeom prst="rect">
            <a:avLst/>
          </a:prstGeom>
        </p:spPr>
        <p:txBody>
          <a:bodyPr wrap="none">
            <a:spAutoFit/>
          </a:bodyPr>
          <a:lstStyle/>
          <a:p>
            <a:pPr>
              <a:buClr>
                <a:srgbClr val="000000"/>
              </a:buClr>
              <a:buSzPts val="1400"/>
              <a:buFont typeface="Open Sans" charset="0"/>
              <a:buNone/>
              <a:defRPr/>
            </a:pPr>
            <a:r>
              <a:rPr lang="en-US" altLang="fr-FR" sz="3600" b="1" dirty="0">
                <a:solidFill>
                  <a:schemeClr val="accent5">
                    <a:lumMod val="50000"/>
                  </a:schemeClr>
                </a:solidFill>
                <a:latin typeface="Myriad Pro" panose="020B0503030403020204"/>
                <a:cs typeface="Open Sans" charset="0"/>
                <a:sym typeface="Open Sans" charset="0"/>
              </a:rPr>
              <a:t> </a:t>
            </a:r>
            <a:r>
              <a:rPr lang="fr-FR" sz="4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a:t>
            </a:r>
            <a:r>
              <a:rPr lang="fr-FR" sz="36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p>
        </p:txBody>
      </p:sp>
      <p:sp>
        <p:nvSpPr>
          <p:cNvPr id="15" name="Google Shape;437;p29">
            <a:extLst>
              <a:ext uri="{FF2B5EF4-FFF2-40B4-BE49-F238E27FC236}">
                <a16:creationId xmlns:a16="http://schemas.microsoft.com/office/drawing/2014/main" id="{83236BFE-7365-4414-8E21-1B15B538AD9B}"/>
              </a:ext>
            </a:extLst>
          </p:cNvPr>
          <p:cNvSpPr txBox="1">
            <a:spLocks noChangeArrowheads="1"/>
          </p:cNvSpPr>
          <p:nvPr/>
        </p:nvSpPr>
        <p:spPr bwMode="auto">
          <a:xfrm>
            <a:off x="2395538" y="3146425"/>
            <a:ext cx="3087687" cy="83026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C’est une liaison </a:t>
            </a:r>
            <a:r>
              <a:rPr lang="fr-FR" altLang="fr-FR" sz="2400" b="1" dirty="0">
                <a:solidFill>
                  <a:srgbClr val="FF0066"/>
                </a:solidFill>
                <a:effectLst>
                  <a:outerShdw blurRad="38100" dist="38100" dir="2700000" algn="tl">
                    <a:srgbClr val="000000">
                      <a:alpha val="43137"/>
                    </a:srgbClr>
                  </a:outerShdw>
                </a:effectLst>
                <a:latin typeface="Myriad Pro" charset="0"/>
                <a:cs typeface="Open Sans" charset="0"/>
                <a:sym typeface="Open Sans" charset="0"/>
              </a:rPr>
              <a:t>interdite.</a:t>
            </a:r>
            <a:endParaRPr lang="fr-FR" altLang="fr-FR" sz="2400" b="1" dirty="0">
              <a:solidFill>
                <a:srgbClr val="FF0066"/>
              </a:solidFill>
              <a:effectLst>
                <a:outerShdw blurRad="38100" dist="38100" dir="2700000" algn="tl">
                  <a:srgbClr val="000000">
                    <a:alpha val="43137"/>
                  </a:srgbClr>
                </a:outerShdw>
              </a:effectLst>
              <a:latin typeface="Myriad Pro" charset="0"/>
            </a:endParaRPr>
          </a:p>
        </p:txBody>
      </p:sp>
      <p:sp>
        <p:nvSpPr>
          <p:cNvPr id="29" name="Rounded Rectangle 28">
            <a:extLst>
              <a:ext uri="{FF2B5EF4-FFF2-40B4-BE49-F238E27FC236}">
                <a16:creationId xmlns:a16="http://schemas.microsoft.com/office/drawing/2014/main" id="{DD96B4FC-5F79-43F7-8B66-714EC2AD8EDF}"/>
              </a:ext>
            </a:extLst>
          </p:cNvPr>
          <p:cNvSpPr/>
          <p:nvPr/>
        </p:nvSpPr>
        <p:spPr>
          <a:xfrm>
            <a:off x="6122988" y="3757613"/>
            <a:ext cx="5264150" cy="642937"/>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latin typeface="Myriad Pro" panose="020B0503030403020204"/>
              </a:rPr>
              <a:t>J’ai</a:t>
            </a:r>
            <a:r>
              <a:rPr lang="en-US" sz="2400" b="1" dirty="0">
                <a:latin typeface="Myriad Pro" panose="020B0503030403020204"/>
              </a:rPr>
              <a:t> deu</a:t>
            </a:r>
            <a:r>
              <a:rPr lang="en-US" sz="2400" b="1" dirty="0">
                <a:solidFill>
                  <a:srgbClr val="FF0000"/>
                </a:solidFill>
                <a:latin typeface="Myriad Pro" panose="020B0503030403020204"/>
              </a:rPr>
              <a:t>x</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fr-FR" sz="2400" b="1" dirty="0">
                <a:solidFill>
                  <a:srgbClr val="00B0F0"/>
                </a:solidFill>
                <a:latin typeface="Myriad Pro" panose="020B0503030403020204"/>
              </a:rPr>
              <a:t>e</a:t>
            </a:r>
            <a:r>
              <a:rPr lang="fr-FR" sz="2400" b="1" dirty="0">
                <a:latin typeface="Myriad Pro" panose="020B0503030403020204"/>
              </a:rPr>
              <a:t>nfan</a:t>
            </a:r>
            <a:r>
              <a:rPr lang="fr-FR" sz="2400" b="1" dirty="0">
                <a:solidFill>
                  <a:schemeClr val="tx2">
                    <a:lumMod val="75000"/>
                  </a:schemeClr>
                </a:solidFill>
                <a:latin typeface="Myriad Pro" panose="020B0503030403020204"/>
              </a:rPr>
              <a:t>ts</a:t>
            </a:r>
            <a:r>
              <a:rPr lang="en-US" sz="2400" b="1" dirty="0">
                <a:solidFill>
                  <a:schemeClr val="tx2">
                    <a:lumMod val="75000"/>
                  </a:schemeClr>
                </a:solidFill>
                <a:latin typeface="Myriad Pro" panose="020B0503030403020204"/>
              </a:rPr>
              <a:t> </a:t>
            </a:r>
            <a:r>
              <a:rPr lang="en-US" sz="2400" b="1" dirty="0">
                <a:solidFill>
                  <a:srgbClr val="FF0000"/>
                </a:solidFill>
                <a:latin typeface="Myriad Pro" panose="020B0503030403020204"/>
              </a:rPr>
              <a:t>// </a:t>
            </a:r>
            <a:r>
              <a:rPr lang="fr-FR" sz="2400" b="1" dirty="0">
                <a:solidFill>
                  <a:srgbClr val="00B0F0"/>
                </a:solidFill>
                <a:latin typeface="Myriad Pro" panose="020B0503030403020204"/>
              </a:rPr>
              <a:t>a</a:t>
            </a:r>
            <a:r>
              <a:rPr lang="fr-FR" sz="2400" b="1" dirty="0">
                <a:solidFill>
                  <a:schemeClr val="tx1"/>
                </a:solidFill>
                <a:latin typeface="Myriad Pro" panose="020B0503030403020204"/>
              </a:rPr>
              <a:t>dorabl</a:t>
            </a:r>
            <a:r>
              <a:rPr lang="fr-FR" sz="2400" b="1" dirty="0">
                <a:solidFill>
                  <a:schemeClr val="tx2">
                    <a:lumMod val="50000"/>
                  </a:schemeClr>
                </a:solidFill>
                <a:latin typeface="Myriad Pro" panose="020B0503030403020204"/>
              </a:rPr>
              <a:t>es</a:t>
            </a:r>
            <a:r>
              <a:rPr lang="en-US" sz="2400" dirty="0">
                <a:latin typeface="Myriad Pro" panose="020B0503030403020204"/>
              </a:rPr>
              <a:t>. </a:t>
            </a:r>
          </a:p>
        </p:txBody>
      </p:sp>
      <p:sp>
        <p:nvSpPr>
          <p:cNvPr id="30" name="Rounded Rectangle 29">
            <a:extLst>
              <a:ext uri="{FF2B5EF4-FFF2-40B4-BE49-F238E27FC236}">
                <a16:creationId xmlns:a16="http://schemas.microsoft.com/office/drawing/2014/main" id="{B2EF39C9-4DBE-4EA3-90B9-E8A366B08203}"/>
              </a:ext>
            </a:extLst>
          </p:cNvPr>
          <p:cNvSpPr/>
          <p:nvPr/>
        </p:nvSpPr>
        <p:spPr>
          <a:xfrm>
            <a:off x="5070475" y="4799013"/>
            <a:ext cx="6367463" cy="6445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a:rPr>
              <a:t>Nou</a:t>
            </a:r>
            <a:r>
              <a:rPr lang="en-US" sz="2400" b="1" dirty="0">
                <a:solidFill>
                  <a:srgbClr val="FF0000"/>
                </a:solidFill>
                <a:latin typeface="Myriad Pro" panose="020B0503030403020204"/>
              </a:rPr>
              <a:t>s</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fr-FR" sz="2400" b="1" dirty="0">
                <a:solidFill>
                  <a:srgbClr val="00B0F0"/>
                </a:solidFill>
                <a:latin typeface="Myriad Pro" panose="020B0503030403020204"/>
              </a:rPr>
              <a:t>a</a:t>
            </a:r>
            <a:r>
              <a:rPr lang="fr-FR" sz="2400" b="1" dirty="0">
                <a:solidFill>
                  <a:schemeClr val="tx1"/>
                </a:solidFill>
                <a:latin typeface="Myriad Pro" panose="020B0503030403020204"/>
              </a:rPr>
              <a:t>von</a:t>
            </a:r>
            <a:r>
              <a:rPr lang="fr-FR" sz="2400" b="1" dirty="0">
                <a:solidFill>
                  <a:schemeClr val="tx2">
                    <a:lumMod val="50000"/>
                  </a:schemeClr>
                </a:solidFill>
                <a:latin typeface="Myriad Pro" panose="020B0503030403020204"/>
              </a:rPr>
              <a:t>s</a:t>
            </a:r>
            <a:r>
              <a:rPr lang="en-US" sz="2400" b="1" dirty="0">
                <a:solidFill>
                  <a:schemeClr val="tx2">
                    <a:lumMod val="50000"/>
                  </a:schemeClr>
                </a:solidFill>
                <a:latin typeface="Myriad Pro" panose="020B0503030403020204"/>
              </a:rPr>
              <a:t> </a:t>
            </a:r>
            <a:r>
              <a:rPr lang="en-US" sz="2400" b="1" dirty="0">
                <a:solidFill>
                  <a:schemeClr val="tx1"/>
                </a:solidFill>
                <a:latin typeface="Myriad Pro" panose="020B0503030403020204"/>
              </a:rPr>
              <a:t>de</a:t>
            </a:r>
            <a:r>
              <a:rPr lang="en-US" sz="2400" b="1" dirty="0">
                <a:solidFill>
                  <a:srgbClr val="FF0000"/>
                </a:solidFill>
                <a:latin typeface="Myriad Pro" panose="020B0503030403020204"/>
              </a:rPr>
              <a:t>s</a:t>
            </a:r>
            <a:r>
              <a:rPr lang="fr-FR" sz="2400" b="1" i="1" dirty="0">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fr-FR" sz="2400" b="1" dirty="0">
                <a:solidFill>
                  <a:srgbClr val="00B0F0"/>
                </a:solidFill>
                <a:latin typeface="Myriad Pro" panose="020B0503030403020204"/>
              </a:rPr>
              <a:t>e</a:t>
            </a:r>
            <a:r>
              <a:rPr lang="fr-FR" sz="2400" b="1" dirty="0">
                <a:latin typeface="Myriad Pro" panose="020B0503030403020204"/>
              </a:rPr>
              <a:t>nfan</a:t>
            </a:r>
            <a:r>
              <a:rPr lang="fr-FR" sz="2400" b="1" dirty="0">
                <a:solidFill>
                  <a:schemeClr val="tx2">
                    <a:lumMod val="75000"/>
                  </a:schemeClr>
                </a:solidFill>
                <a:latin typeface="Myriad Pro" panose="020B0503030403020204"/>
              </a:rPr>
              <a:t>ts</a:t>
            </a:r>
            <a:r>
              <a:rPr lang="en-US" sz="2400" b="1" dirty="0">
                <a:solidFill>
                  <a:schemeClr val="tx2">
                    <a:lumMod val="75000"/>
                  </a:schemeClr>
                </a:solidFill>
                <a:latin typeface="Myriad Pro" panose="020B0503030403020204"/>
              </a:rPr>
              <a:t> </a:t>
            </a:r>
            <a:r>
              <a:rPr lang="en-US" sz="2400" b="1" dirty="0">
                <a:solidFill>
                  <a:srgbClr val="FF0000"/>
                </a:solidFill>
                <a:latin typeface="Myriad Pro" panose="020B0503030403020204"/>
              </a:rPr>
              <a:t>// </a:t>
            </a:r>
            <a:r>
              <a:rPr lang="fr-FR" sz="2400" b="1" dirty="0">
                <a:solidFill>
                  <a:srgbClr val="00B0F0"/>
                </a:solidFill>
                <a:latin typeface="Myriad Pro" panose="020B0503030403020204"/>
              </a:rPr>
              <a:t>a</a:t>
            </a:r>
            <a:r>
              <a:rPr lang="fr-FR" sz="2400" b="1" dirty="0">
                <a:solidFill>
                  <a:schemeClr val="tx1"/>
                </a:solidFill>
                <a:latin typeface="Myriad Pro" panose="020B0503030403020204"/>
              </a:rPr>
              <a:t>dorabl</a:t>
            </a:r>
            <a:r>
              <a:rPr lang="fr-FR" sz="2400" b="1" dirty="0">
                <a:solidFill>
                  <a:schemeClr val="tx2">
                    <a:lumMod val="50000"/>
                  </a:schemeClr>
                </a:solidFill>
                <a:latin typeface="Myriad Pro" panose="020B0503030403020204"/>
              </a:rPr>
              <a:t>es</a:t>
            </a:r>
            <a:r>
              <a:rPr lang="en-US" sz="2400" dirty="0">
                <a:latin typeface="Myriad Pro" panose="020B0503030403020204"/>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7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circle(in)">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circle(in)">
                                      <p:cBhvr>
                                        <p:cTn id="37" dur="2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circle(in)">
                                      <p:cBhvr>
                                        <p:cTn id="42" dur="20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circle(in)">
                                      <p:cBhvr>
                                        <p:cTn id="4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11" grpId="0" animBg="1"/>
      <p:bldP spid="13" grpId="0" animBg="1"/>
      <p:bldP spid="4" grpId="0"/>
      <p:bldP spid="8" grpId="0"/>
      <p:bldP spid="15" grpId="0"/>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Google Shape;437;p29">
            <a:extLst>
              <a:ext uri="{FF2B5EF4-FFF2-40B4-BE49-F238E27FC236}">
                <a16:creationId xmlns:a16="http://schemas.microsoft.com/office/drawing/2014/main" id="{F5E3AFDD-67F2-4310-9E41-A9F8B512BE9B}"/>
              </a:ext>
            </a:extLst>
          </p:cNvPr>
          <p:cNvSpPr txBox="1">
            <a:spLocks noChangeArrowheads="1"/>
          </p:cNvSpPr>
          <p:nvPr/>
        </p:nvSpPr>
        <p:spPr bwMode="auto">
          <a:xfrm>
            <a:off x="198212" y="1605869"/>
            <a:ext cx="3575504" cy="1815841"/>
          </a:xfrm>
          <a:prstGeom prst="rect">
            <a:avLst/>
          </a:prstGeom>
          <a:no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Comment les lettres muettes se prononcent-elles en cas de liaison? </a:t>
            </a:r>
            <a:endParaRPr lang="fr-FR" altLang="fr-FR" sz="2800" dirty="0">
              <a:solidFill>
                <a:schemeClr val="tx1"/>
              </a:solidFill>
              <a:latin typeface="Myriad Pro" charset="0"/>
            </a:endParaRPr>
          </a:p>
        </p:txBody>
      </p:sp>
      <p:sp>
        <p:nvSpPr>
          <p:cNvPr id="12" name="Google Shape;438;p29">
            <a:extLst>
              <a:ext uri="{FF2B5EF4-FFF2-40B4-BE49-F238E27FC236}">
                <a16:creationId xmlns:a16="http://schemas.microsoft.com/office/drawing/2014/main" id="{45E4E5C3-9F35-4B37-A34D-CA43E076C5C5}"/>
              </a:ext>
            </a:extLst>
          </p:cNvPr>
          <p:cNvSpPr txBox="1">
            <a:spLocks noChangeArrowheads="1"/>
          </p:cNvSpPr>
          <p:nvPr/>
        </p:nvSpPr>
        <p:spPr bwMode="auto">
          <a:xfrm>
            <a:off x="863601" y="94455"/>
            <a:ext cx="10580687" cy="660401"/>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fr-FR" altLang="fr-FR" sz="3600" b="1" dirty="0">
                <a:solidFill>
                  <a:srgbClr val="0799D4"/>
                </a:solidFill>
                <a:latin typeface="Myriad Pro" panose="020B0503030403020204" charset="0"/>
                <a:cs typeface="Open Sans" charset="0"/>
                <a:sym typeface="Open Sans" charset="0"/>
              </a:rPr>
              <a:t>CONCEPTUALISATION </a:t>
            </a:r>
            <a:r>
              <a:rPr lang="en-US" altLang="fr-FR" sz="3600" b="1" dirty="0">
                <a:solidFill>
                  <a:srgbClr val="0799D4"/>
                </a:solidFill>
                <a:latin typeface="Myriad Pro" panose="020B0503030403020204" charset="0"/>
                <a:cs typeface="Open Sans" charset="0"/>
                <a:sym typeface="Open Sans" charset="0"/>
              </a:rPr>
              <a:t>: </a:t>
            </a:r>
            <a:r>
              <a:rPr lang="en-US" altLang="fr-FR" sz="3600" dirty="0">
                <a:solidFill>
                  <a:srgbClr val="0799D4"/>
                </a:solidFill>
                <a:latin typeface="Myriad Pro" panose="020B0503030403020204" charset="0"/>
                <a:cs typeface="Open Sans" charset="0"/>
                <a:sym typeface="Open Sans" charset="0"/>
              </a:rPr>
              <a:t>les liaisons</a:t>
            </a:r>
            <a:endParaRPr lang="fr-FR" altLang="fr-FR" dirty="0">
              <a:solidFill>
                <a:srgbClr val="0799D4"/>
              </a:solidFill>
              <a:latin typeface="Myriad Pro" panose="020B0503030403020204" charset="0"/>
            </a:endParaRPr>
          </a:p>
        </p:txBody>
      </p:sp>
      <p:sp>
        <p:nvSpPr>
          <p:cNvPr id="3" name="Oval 2">
            <a:extLst>
              <a:ext uri="{FF2B5EF4-FFF2-40B4-BE49-F238E27FC236}">
                <a16:creationId xmlns:a16="http://schemas.microsoft.com/office/drawing/2014/main" id="{F928DF96-B89F-47F3-A53F-91F7E754E4DB}"/>
              </a:ext>
            </a:extLst>
          </p:cNvPr>
          <p:cNvSpPr/>
          <p:nvPr/>
        </p:nvSpPr>
        <p:spPr>
          <a:xfrm>
            <a:off x="4042796" y="2484813"/>
            <a:ext cx="2511879" cy="2348497"/>
          </a:xfrm>
          <a:prstGeom prst="ellipse">
            <a:avLst/>
          </a:prstGeom>
          <a:ln w="57150"/>
        </p:spPr>
        <p:style>
          <a:lnRef idx="2">
            <a:schemeClr val="accent6"/>
          </a:lnRef>
          <a:fillRef idx="1">
            <a:schemeClr val="lt1"/>
          </a:fillRef>
          <a:effectRef idx="0">
            <a:schemeClr val="accent6"/>
          </a:effectRef>
          <a:fontRef idx="minor">
            <a:schemeClr val="dk1"/>
          </a:fontRef>
        </p:style>
        <p:txBody>
          <a:bodyPr anchor="ctr"/>
          <a:lstStyle/>
          <a:p>
            <a:pPr algn="ctr">
              <a:buClr>
                <a:srgbClr val="000000"/>
              </a:buClr>
              <a:buSzPts val="1400"/>
              <a:buFont typeface="Open Sans" charset="0"/>
              <a:buNone/>
              <a:defRPr/>
            </a:pPr>
            <a:r>
              <a:rPr lang="fr-FR" altLang="fr-FR" sz="3200" b="1" dirty="0">
                <a:solidFill>
                  <a:srgbClr val="FF0000"/>
                </a:solidFill>
                <a:latin typeface="Myriad Pro" charset="0"/>
                <a:cs typeface="Open Sans" charset="0"/>
                <a:sym typeface="Open Sans" charset="0"/>
              </a:rPr>
              <a:t>En cas de liaisons</a:t>
            </a:r>
          </a:p>
        </p:txBody>
      </p:sp>
      <p:sp>
        <p:nvSpPr>
          <p:cNvPr id="2" name="Rectangle: Rounded Corners 1">
            <a:extLst>
              <a:ext uri="{FF2B5EF4-FFF2-40B4-BE49-F238E27FC236}">
                <a16:creationId xmlns:a16="http://schemas.microsoft.com/office/drawing/2014/main" id="{24F678BB-22DA-4F5C-AAEF-AB52E1B170FB}"/>
              </a:ext>
            </a:extLst>
          </p:cNvPr>
          <p:cNvSpPr/>
          <p:nvPr/>
        </p:nvSpPr>
        <p:spPr bwMode="auto">
          <a:xfrm>
            <a:off x="6823756" y="1181894"/>
            <a:ext cx="4940300" cy="75565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800" dirty="0">
                <a:solidFill>
                  <a:srgbClr val="FF0000"/>
                </a:solidFill>
                <a:latin typeface="Myriad Pro" panose="020B0503030403020204"/>
              </a:rPr>
              <a:t>Les consonnes ne sont plus muettes.</a:t>
            </a:r>
          </a:p>
        </p:txBody>
      </p:sp>
      <p:sp>
        <p:nvSpPr>
          <p:cNvPr id="9" name="Rectangle: Rounded Corners 8">
            <a:extLst>
              <a:ext uri="{FF2B5EF4-FFF2-40B4-BE49-F238E27FC236}">
                <a16:creationId xmlns:a16="http://schemas.microsoft.com/office/drawing/2014/main" id="{91A9D4F5-D3CB-410A-B9BA-058565CD648D}"/>
              </a:ext>
            </a:extLst>
          </p:cNvPr>
          <p:cNvSpPr/>
          <p:nvPr/>
        </p:nvSpPr>
        <p:spPr bwMode="auto">
          <a:xfrm>
            <a:off x="6823756" y="2155881"/>
            <a:ext cx="4940300" cy="1042988"/>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ltLang="fr-FR" sz="2800" b="1" dirty="0">
              <a:solidFill>
                <a:srgbClr val="00B0F0"/>
              </a:solidFill>
              <a:latin typeface="Myriad Pro" charset="0"/>
            </a:endParaRPr>
          </a:p>
          <a:p>
            <a:pPr algn="ctr">
              <a:defRPr/>
            </a:pPr>
            <a:r>
              <a:rPr lang="fr-FR" altLang="fr-FR" sz="2800" b="1" dirty="0">
                <a:solidFill>
                  <a:srgbClr val="00B0F0"/>
                </a:solidFill>
                <a:latin typeface="Myriad Pro" charset="0"/>
              </a:rPr>
              <a:t>b, -c, -d, -p, -r, -s, -t, -x, -z </a:t>
            </a:r>
          </a:p>
          <a:p>
            <a:pPr algn="ctr">
              <a:defRPr/>
            </a:pPr>
            <a:r>
              <a:rPr lang="fr-FR" altLang="fr-FR" sz="2800" dirty="0">
                <a:solidFill>
                  <a:srgbClr val="FF0000"/>
                </a:solidFill>
                <a:latin typeface="Myriad Pro" charset="0"/>
              </a:rPr>
              <a:t>se prononcent </a:t>
            </a:r>
            <a:r>
              <a:rPr lang="fr-FR" altLang="fr-FR" sz="2800" i="1" dirty="0">
                <a:solidFill>
                  <a:srgbClr val="FF0000"/>
                </a:solidFill>
                <a:latin typeface="Myriad Pro" charset="0"/>
                <a:cs typeface="Open Sans" charset="0"/>
                <a:sym typeface="Open Sans" charset="0"/>
              </a:rPr>
              <a:t>ordinairement</a:t>
            </a:r>
            <a:endParaRPr lang="en-US" altLang="fr-FR" sz="2800" i="1" dirty="0">
              <a:solidFill>
                <a:srgbClr val="FF0000"/>
              </a:solidFill>
              <a:latin typeface="Myriad Pro" charset="0"/>
              <a:cs typeface="Open Sans" charset="0"/>
              <a:sym typeface="Open Sans" charset="0"/>
            </a:endParaRPr>
          </a:p>
          <a:p>
            <a:pPr algn="ctr">
              <a:defRPr/>
            </a:pPr>
            <a:endParaRPr lang="fr-FR" sz="2800" b="1" dirty="0">
              <a:solidFill>
                <a:srgbClr val="FF0000"/>
              </a:solidFill>
              <a:latin typeface="Myriad Pro" panose="020B0503030403020204"/>
            </a:endParaRPr>
          </a:p>
        </p:txBody>
      </p:sp>
      <p:sp>
        <p:nvSpPr>
          <p:cNvPr id="19" name="Rectangle: Rounded Corners 18">
            <a:extLst>
              <a:ext uri="{FF2B5EF4-FFF2-40B4-BE49-F238E27FC236}">
                <a16:creationId xmlns:a16="http://schemas.microsoft.com/office/drawing/2014/main" id="{30FB24F0-6C6C-438C-9055-063D2190E5CA}"/>
              </a:ext>
            </a:extLst>
          </p:cNvPr>
          <p:cNvSpPr/>
          <p:nvPr/>
        </p:nvSpPr>
        <p:spPr>
          <a:xfrm>
            <a:off x="6823755" y="5409801"/>
            <a:ext cx="4597400" cy="1019175"/>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3200" b="1" dirty="0">
                <a:solidFill>
                  <a:srgbClr val="00B0F0"/>
                </a:solidFill>
                <a:latin typeface="Myriad Pro" panose="020B0503030403020204"/>
              </a:rPr>
              <a:t>“d”</a:t>
            </a:r>
            <a:r>
              <a:rPr lang="fr-FR" sz="2800" dirty="0">
                <a:solidFill>
                  <a:srgbClr val="FF0000"/>
                </a:solidFill>
                <a:latin typeface="Myriad Pro" panose="020B0503030403020204"/>
              </a:rPr>
              <a:t> se prononce </a:t>
            </a:r>
            <a:r>
              <a:rPr lang="fr-FR" sz="3200" b="1" dirty="0">
                <a:solidFill>
                  <a:srgbClr val="00B0F0"/>
                </a:solidFill>
                <a:latin typeface="Myriad Pro" panose="020B0503030403020204"/>
              </a:rPr>
              <a:t>[t]</a:t>
            </a:r>
          </a:p>
          <a:p>
            <a:pPr algn="ctr">
              <a:defRPr/>
            </a:pPr>
            <a:r>
              <a:rPr lang="fr-FR" sz="3200" dirty="0">
                <a:solidFill>
                  <a:schemeClr val="tx1"/>
                </a:solidFill>
                <a:latin typeface="Myriad Pro" panose="020B0503030403020204"/>
              </a:rPr>
              <a:t>Un </a:t>
            </a:r>
            <a:r>
              <a:rPr lang="fr-FR" sz="3200" dirty="0" err="1">
                <a:solidFill>
                  <a:schemeClr val="tx1"/>
                </a:solidFill>
                <a:latin typeface="Myriad Pro" panose="020B0503030403020204"/>
              </a:rPr>
              <a:t>gran</a:t>
            </a:r>
            <a:r>
              <a:rPr lang="fr-FR" sz="3200" b="1" dirty="0" err="1">
                <a:solidFill>
                  <a:srgbClr val="00B050"/>
                </a:solidFill>
                <a:latin typeface="Myriad Pro" panose="020B0503030403020204"/>
              </a:rPr>
              <a:t>d</a:t>
            </a:r>
            <a:r>
              <a:rPr lang="fr-FR" sz="3200" b="1" i="1" dirty="0" err="1">
                <a:solidFill>
                  <a:srgbClr val="FF0066"/>
                </a:solidFill>
                <a:effectLst>
                  <a:outerShdw blurRad="38100" dist="38100" dir="2700000" algn="tl">
                    <a:srgbClr val="000000">
                      <a:alpha val="43137"/>
                    </a:srgbClr>
                  </a:outerShdw>
                </a:effectLst>
                <a:latin typeface="Myriad Pro" panose="020B0503030403020204"/>
                <a:cs typeface="Times New Roman" panose="02020603050405020304" pitchFamily="18" charset="0"/>
              </a:rPr>
              <a:t>‿</a:t>
            </a:r>
            <a:r>
              <a:rPr lang="fr-FR" sz="3200" b="1" dirty="0" err="1">
                <a:solidFill>
                  <a:srgbClr val="00B0F0"/>
                </a:solidFill>
                <a:latin typeface="Myriad Pro" panose="020B0503030403020204"/>
              </a:rPr>
              <a:t>a</a:t>
            </a:r>
            <a:r>
              <a:rPr lang="fr-FR" sz="3200" dirty="0" err="1">
                <a:solidFill>
                  <a:schemeClr val="tx1"/>
                </a:solidFill>
                <a:latin typeface="Myriad Pro" panose="020B0503030403020204"/>
              </a:rPr>
              <a:t>nimal</a:t>
            </a:r>
            <a:r>
              <a:rPr lang="fr-FR" sz="2800" dirty="0">
                <a:solidFill>
                  <a:srgbClr val="FF0000"/>
                </a:solidFill>
                <a:latin typeface="Myriad Pro" panose="020B0503030403020204"/>
              </a:rPr>
              <a:t>  </a:t>
            </a:r>
          </a:p>
        </p:txBody>
      </p:sp>
      <p:sp>
        <p:nvSpPr>
          <p:cNvPr id="20" name="Rectangle: Rounded Corners 19">
            <a:extLst>
              <a:ext uri="{FF2B5EF4-FFF2-40B4-BE49-F238E27FC236}">
                <a16:creationId xmlns:a16="http://schemas.microsoft.com/office/drawing/2014/main" id="{80136488-7FAA-4B07-BFA2-4235DACEDFC6}"/>
              </a:ext>
            </a:extLst>
          </p:cNvPr>
          <p:cNvSpPr/>
          <p:nvPr/>
        </p:nvSpPr>
        <p:spPr>
          <a:xfrm>
            <a:off x="6823756" y="3417206"/>
            <a:ext cx="3394075" cy="838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3200" b="1" dirty="0">
                <a:solidFill>
                  <a:srgbClr val="00B0F0"/>
                </a:solidFill>
                <a:latin typeface="Myriad Pro" panose="020B0503030403020204"/>
              </a:rPr>
              <a:t>“s”</a:t>
            </a:r>
            <a:r>
              <a:rPr lang="fr-FR" sz="2800" dirty="0">
                <a:solidFill>
                  <a:srgbClr val="FF0000"/>
                </a:solidFill>
                <a:latin typeface="Myriad Pro" panose="020B0503030403020204"/>
              </a:rPr>
              <a:t> se prononce </a:t>
            </a:r>
            <a:r>
              <a:rPr lang="fr-FR" sz="3200" b="1" dirty="0">
                <a:solidFill>
                  <a:srgbClr val="00B0F0"/>
                </a:solidFill>
                <a:latin typeface="Myriad Pro" panose="020B0503030403020204"/>
              </a:rPr>
              <a:t>[z]</a:t>
            </a:r>
            <a:r>
              <a:rPr lang="fr-FR" sz="2800" dirty="0">
                <a:solidFill>
                  <a:srgbClr val="FF0000"/>
                </a:solidFill>
                <a:latin typeface="Myriad Pro" panose="020B0503030403020204"/>
              </a:rPr>
              <a:t> </a:t>
            </a:r>
          </a:p>
        </p:txBody>
      </p:sp>
      <p:sp>
        <p:nvSpPr>
          <p:cNvPr id="22" name="Rectangle: Rounded Corners 21">
            <a:extLst>
              <a:ext uri="{FF2B5EF4-FFF2-40B4-BE49-F238E27FC236}">
                <a16:creationId xmlns:a16="http://schemas.microsoft.com/office/drawing/2014/main" id="{FC5325F2-EEBE-413A-B7C2-BA9056A0BEAB}"/>
              </a:ext>
            </a:extLst>
          </p:cNvPr>
          <p:cNvSpPr/>
          <p:nvPr/>
        </p:nvSpPr>
        <p:spPr>
          <a:xfrm>
            <a:off x="6823755" y="4431335"/>
            <a:ext cx="3394075" cy="765175"/>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3200" b="1" dirty="0">
                <a:solidFill>
                  <a:srgbClr val="00B0F0"/>
                </a:solidFill>
                <a:latin typeface="Myriad Pro" panose="020B0503030403020204"/>
              </a:rPr>
              <a:t>“x”</a:t>
            </a:r>
            <a:r>
              <a:rPr lang="fr-FR" sz="2800" dirty="0">
                <a:solidFill>
                  <a:srgbClr val="FF0000"/>
                </a:solidFill>
                <a:latin typeface="Myriad Pro" panose="020B0503030403020204"/>
              </a:rPr>
              <a:t> se prononce </a:t>
            </a:r>
            <a:r>
              <a:rPr lang="fr-FR" sz="3200" b="1" dirty="0">
                <a:solidFill>
                  <a:srgbClr val="00B0F0"/>
                </a:solidFill>
                <a:latin typeface="Myriad Pro" panose="020B0503030403020204"/>
              </a:rPr>
              <a:t>[z]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 grpId="0" animBg="1"/>
      <p:bldP spid="2" grpId="0" animBg="1"/>
      <p:bldP spid="9" grpId="0" animBg="1"/>
      <p:bldP spid="19" grpId="0" animBg="1"/>
      <p:bldP spid="20"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13140BAE-CFD4-4111-A329-CA17C03F5B4E}"/>
              </a:ext>
            </a:extLst>
          </p:cNvPr>
          <p:cNvSpPr txBox="1">
            <a:spLocks noChangeArrowheads="1"/>
          </p:cNvSpPr>
          <p:nvPr/>
        </p:nvSpPr>
        <p:spPr bwMode="auto">
          <a:xfrm>
            <a:off x="804863" y="90488"/>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fr-FR" altLang="fr-FR" sz="3600" b="1" dirty="0">
                <a:solidFill>
                  <a:srgbClr val="0799D4"/>
                </a:solidFill>
                <a:latin typeface="Myriad Pro" panose="020B0503030403020204" charset="0"/>
                <a:cs typeface="Open Sans" charset="0"/>
                <a:sym typeface="Open Sans" charset="0"/>
              </a:rPr>
              <a:t>ANALYSE : </a:t>
            </a:r>
            <a:r>
              <a:rPr lang="fr-FR" altLang="fr-FR" sz="3600" dirty="0">
                <a:solidFill>
                  <a:srgbClr val="0799D4"/>
                </a:solidFill>
                <a:latin typeface="Myriad Pro" panose="020B0503030403020204" charset="0"/>
                <a:cs typeface="Open Sans" charset="0"/>
                <a:sym typeface="Open Sans" charset="0"/>
              </a:rPr>
              <a:t>les liaisons</a:t>
            </a:r>
            <a:endParaRPr lang="fr-FR" altLang="fr-FR" dirty="0">
              <a:solidFill>
                <a:srgbClr val="0799D4"/>
              </a:solidFill>
              <a:latin typeface="Myriad Pro" panose="020B0503030403020204" charset="0"/>
            </a:endParaRPr>
          </a:p>
        </p:txBody>
      </p:sp>
      <p:sp>
        <p:nvSpPr>
          <p:cNvPr id="25" name="Google Shape;437;p29">
            <a:extLst>
              <a:ext uri="{FF2B5EF4-FFF2-40B4-BE49-F238E27FC236}">
                <a16:creationId xmlns:a16="http://schemas.microsoft.com/office/drawing/2014/main" id="{9EF41582-C032-42A5-AE02-566D7B623FAA}"/>
              </a:ext>
            </a:extLst>
          </p:cNvPr>
          <p:cNvSpPr txBox="1">
            <a:spLocks noChangeArrowheads="1"/>
          </p:cNvSpPr>
          <p:nvPr/>
        </p:nvSpPr>
        <p:spPr bwMode="auto">
          <a:xfrm>
            <a:off x="306387" y="1220788"/>
            <a:ext cx="2352676" cy="1938952"/>
          </a:xfrm>
          <a:prstGeom prst="rect">
            <a:avLst/>
          </a:prstGeom>
          <a:no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latin typeface="Myriad Pro" charset="0"/>
                <a:cs typeface="Open Sans" charset="0"/>
                <a:sym typeface="Open Sans" charset="0"/>
              </a:rPr>
              <a:t>Quelle est la classe grammaticale de chaque mot dans la phrase ?  </a:t>
            </a:r>
          </a:p>
        </p:txBody>
      </p:sp>
      <p:sp>
        <p:nvSpPr>
          <p:cNvPr id="5" name="Rectangle 4">
            <a:extLst>
              <a:ext uri="{FF2B5EF4-FFF2-40B4-BE49-F238E27FC236}">
                <a16:creationId xmlns:a16="http://schemas.microsoft.com/office/drawing/2014/main" id="{BC6D9512-0922-44DF-98EA-79BB2E6A60B0}"/>
              </a:ext>
            </a:extLst>
          </p:cNvPr>
          <p:cNvSpPr/>
          <p:nvPr/>
        </p:nvSpPr>
        <p:spPr>
          <a:xfrm>
            <a:off x="3117850" y="1776413"/>
            <a:ext cx="1214438" cy="788987"/>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600" dirty="0">
                <a:latin typeface="Myriad Pro" panose="020B0503030403020204"/>
              </a:rPr>
              <a:t>Pronom personnel sujet</a:t>
            </a:r>
          </a:p>
        </p:txBody>
      </p:sp>
      <p:sp>
        <p:nvSpPr>
          <p:cNvPr id="20" name="Rectangle 19">
            <a:extLst>
              <a:ext uri="{FF2B5EF4-FFF2-40B4-BE49-F238E27FC236}">
                <a16:creationId xmlns:a16="http://schemas.microsoft.com/office/drawing/2014/main" id="{FAC27473-5D44-4A43-89AF-12AEFED0021C}"/>
              </a:ext>
            </a:extLst>
          </p:cNvPr>
          <p:cNvSpPr/>
          <p:nvPr/>
        </p:nvSpPr>
        <p:spPr>
          <a:xfrm>
            <a:off x="4340225" y="1746250"/>
            <a:ext cx="855663" cy="487363"/>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600" dirty="0">
                <a:latin typeface="Myriad Pro" panose="020B0503030403020204"/>
              </a:rPr>
              <a:t>verbe</a:t>
            </a:r>
          </a:p>
        </p:txBody>
      </p:sp>
      <p:sp>
        <p:nvSpPr>
          <p:cNvPr id="22" name="Rectangle 21">
            <a:extLst>
              <a:ext uri="{FF2B5EF4-FFF2-40B4-BE49-F238E27FC236}">
                <a16:creationId xmlns:a16="http://schemas.microsoft.com/office/drawing/2014/main" id="{8FB4AC31-B812-4AF8-973F-EDF2371D19ED}"/>
              </a:ext>
            </a:extLst>
          </p:cNvPr>
          <p:cNvSpPr/>
          <p:nvPr/>
        </p:nvSpPr>
        <p:spPr>
          <a:xfrm>
            <a:off x="5205413" y="1757363"/>
            <a:ext cx="762000" cy="4873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eaLnBrk="1" fontAlgn="auto" hangingPunct="1">
              <a:spcBef>
                <a:spcPts val="0"/>
              </a:spcBef>
              <a:spcAft>
                <a:spcPts val="0"/>
              </a:spcAft>
              <a:buClr>
                <a:srgbClr val="000000"/>
              </a:buClr>
              <a:defRPr/>
            </a:pPr>
            <a:r>
              <a:rPr lang="fr-FR" sz="1600" dirty="0">
                <a:latin typeface="Myriad Pro" panose="020B0503030403020204"/>
              </a:rPr>
              <a:t>Article </a:t>
            </a:r>
          </a:p>
        </p:txBody>
      </p:sp>
      <p:sp>
        <p:nvSpPr>
          <p:cNvPr id="23" name="Rectangle 22">
            <a:extLst>
              <a:ext uri="{FF2B5EF4-FFF2-40B4-BE49-F238E27FC236}">
                <a16:creationId xmlns:a16="http://schemas.microsoft.com/office/drawing/2014/main" id="{EC8BA822-8145-4FA0-8935-62675C632B62}"/>
              </a:ext>
            </a:extLst>
          </p:cNvPr>
          <p:cNvSpPr/>
          <p:nvPr/>
        </p:nvSpPr>
        <p:spPr>
          <a:xfrm>
            <a:off x="7256463" y="1766888"/>
            <a:ext cx="1292225" cy="54927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eaLnBrk="1" fontAlgn="auto" hangingPunct="1">
              <a:spcBef>
                <a:spcPts val="0"/>
              </a:spcBef>
              <a:spcAft>
                <a:spcPts val="0"/>
              </a:spcAft>
              <a:buClr>
                <a:srgbClr val="000000"/>
              </a:buClr>
              <a:defRPr/>
            </a:pPr>
            <a:endParaRPr lang="fr-FR" sz="1600" dirty="0">
              <a:latin typeface="Myriad Pro" panose="020B0503030403020204"/>
            </a:endParaRPr>
          </a:p>
          <a:p>
            <a:pPr algn="ctr" eaLnBrk="1" fontAlgn="auto" hangingPunct="1">
              <a:spcBef>
                <a:spcPts val="0"/>
              </a:spcBef>
              <a:spcAft>
                <a:spcPts val="0"/>
              </a:spcAft>
              <a:buClr>
                <a:srgbClr val="000000"/>
              </a:buClr>
              <a:defRPr/>
            </a:pPr>
            <a:r>
              <a:rPr lang="fr-FR" sz="1600" dirty="0">
                <a:latin typeface="Myriad Pro" panose="020B0503030403020204"/>
              </a:rPr>
              <a:t>Nom commun</a:t>
            </a:r>
          </a:p>
          <a:p>
            <a:pPr eaLnBrk="1" fontAlgn="auto" hangingPunct="1">
              <a:spcBef>
                <a:spcPts val="0"/>
              </a:spcBef>
              <a:spcAft>
                <a:spcPts val="0"/>
              </a:spcAft>
              <a:buClr>
                <a:srgbClr val="000000"/>
              </a:buClr>
              <a:defRPr/>
            </a:pPr>
            <a:endParaRPr lang="fr-FR" sz="1600" dirty="0">
              <a:latin typeface="Myriad Pro" panose="020B0503030403020204"/>
            </a:endParaRPr>
          </a:p>
        </p:txBody>
      </p:sp>
      <p:sp>
        <p:nvSpPr>
          <p:cNvPr id="28" name="Rectangle 27">
            <a:extLst>
              <a:ext uri="{FF2B5EF4-FFF2-40B4-BE49-F238E27FC236}">
                <a16:creationId xmlns:a16="http://schemas.microsoft.com/office/drawing/2014/main" id="{20899977-029F-4110-A2F2-213D9746605A}"/>
              </a:ext>
            </a:extLst>
          </p:cNvPr>
          <p:cNvSpPr/>
          <p:nvPr/>
        </p:nvSpPr>
        <p:spPr>
          <a:xfrm>
            <a:off x="9644063" y="1757363"/>
            <a:ext cx="1470025" cy="788987"/>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eaLnBrk="1" fontAlgn="auto" hangingPunct="1">
              <a:spcBef>
                <a:spcPts val="0"/>
              </a:spcBef>
              <a:spcAft>
                <a:spcPts val="0"/>
              </a:spcAft>
              <a:buClr>
                <a:srgbClr val="000000"/>
              </a:buClr>
              <a:defRPr/>
            </a:pPr>
            <a:endParaRPr lang="fr-FR" sz="1600" dirty="0">
              <a:latin typeface="Myriad Pro" panose="020B0503030403020204"/>
            </a:endParaRPr>
          </a:p>
          <a:p>
            <a:pPr eaLnBrk="1" fontAlgn="auto" hangingPunct="1">
              <a:spcBef>
                <a:spcPts val="0"/>
              </a:spcBef>
              <a:spcAft>
                <a:spcPts val="0"/>
              </a:spcAft>
              <a:buClr>
                <a:srgbClr val="000000"/>
              </a:buClr>
              <a:defRPr/>
            </a:pPr>
            <a:r>
              <a:rPr lang="fr-FR" sz="1600" dirty="0">
                <a:latin typeface="Myriad Pro" panose="020B0503030403020204"/>
              </a:rPr>
              <a:t>Adjectif qualificatif</a:t>
            </a:r>
          </a:p>
          <a:p>
            <a:pPr eaLnBrk="1" fontAlgn="auto" hangingPunct="1">
              <a:spcBef>
                <a:spcPts val="0"/>
              </a:spcBef>
              <a:spcAft>
                <a:spcPts val="0"/>
              </a:spcAft>
              <a:buClr>
                <a:srgbClr val="000000"/>
              </a:buClr>
              <a:defRPr/>
            </a:pPr>
            <a:endParaRPr lang="fr-FR" sz="1600" dirty="0">
              <a:latin typeface="Myriad Pro" panose="020B0503030403020204"/>
            </a:endParaRPr>
          </a:p>
        </p:txBody>
      </p:sp>
      <p:sp>
        <p:nvSpPr>
          <p:cNvPr id="36" name="Rectangle 35">
            <a:extLst>
              <a:ext uri="{FF2B5EF4-FFF2-40B4-BE49-F238E27FC236}">
                <a16:creationId xmlns:a16="http://schemas.microsoft.com/office/drawing/2014/main" id="{64950EA5-CE33-43CE-BA9A-FCAEF2545DE2}"/>
              </a:ext>
            </a:extLst>
          </p:cNvPr>
          <p:cNvSpPr/>
          <p:nvPr/>
        </p:nvSpPr>
        <p:spPr>
          <a:xfrm>
            <a:off x="8543925" y="1774825"/>
            <a:ext cx="1090613" cy="54927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eaLnBrk="1" fontAlgn="auto" hangingPunct="1">
              <a:spcBef>
                <a:spcPts val="0"/>
              </a:spcBef>
              <a:spcAft>
                <a:spcPts val="0"/>
              </a:spcAft>
              <a:buClr>
                <a:srgbClr val="000000"/>
              </a:buClr>
              <a:defRPr/>
            </a:pPr>
            <a:endParaRPr lang="fr-FR" sz="1600" dirty="0">
              <a:latin typeface="Myriad Pro" panose="020B0503030403020204"/>
            </a:endParaRPr>
          </a:p>
          <a:p>
            <a:pPr algn="ctr" eaLnBrk="1" fontAlgn="auto" hangingPunct="1">
              <a:spcBef>
                <a:spcPts val="0"/>
              </a:spcBef>
              <a:spcAft>
                <a:spcPts val="0"/>
              </a:spcAft>
              <a:buClr>
                <a:srgbClr val="000000"/>
              </a:buClr>
              <a:defRPr/>
            </a:pPr>
            <a:r>
              <a:rPr lang="fr-FR" sz="1600" dirty="0">
                <a:latin typeface="Myriad Pro" panose="020B0503030403020204"/>
              </a:rPr>
              <a:t>Adverbe</a:t>
            </a:r>
          </a:p>
          <a:p>
            <a:pPr eaLnBrk="1" fontAlgn="auto" hangingPunct="1">
              <a:spcBef>
                <a:spcPts val="0"/>
              </a:spcBef>
              <a:spcAft>
                <a:spcPts val="0"/>
              </a:spcAft>
              <a:buClr>
                <a:srgbClr val="000000"/>
              </a:buClr>
              <a:defRPr/>
            </a:pPr>
            <a:endParaRPr lang="fr-FR" sz="1600" dirty="0">
              <a:latin typeface="Myriad Pro" panose="020B0503030403020204"/>
            </a:endParaRPr>
          </a:p>
        </p:txBody>
      </p:sp>
      <p:sp>
        <p:nvSpPr>
          <p:cNvPr id="37" name="Rectangle 36">
            <a:extLst>
              <a:ext uri="{FF2B5EF4-FFF2-40B4-BE49-F238E27FC236}">
                <a16:creationId xmlns:a16="http://schemas.microsoft.com/office/drawing/2014/main" id="{5755FA81-6501-4E5B-9335-2B66D0984AAC}"/>
              </a:ext>
            </a:extLst>
          </p:cNvPr>
          <p:cNvSpPr/>
          <p:nvPr/>
        </p:nvSpPr>
        <p:spPr>
          <a:xfrm>
            <a:off x="5967413" y="1757363"/>
            <a:ext cx="1292225" cy="788987"/>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eaLnBrk="1" fontAlgn="auto" hangingPunct="1">
              <a:spcBef>
                <a:spcPts val="0"/>
              </a:spcBef>
              <a:spcAft>
                <a:spcPts val="0"/>
              </a:spcAft>
              <a:buClr>
                <a:srgbClr val="000000"/>
              </a:buClr>
              <a:defRPr/>
            </a:pPr>
            <a:endParaRPr lang="fr-FR" sz="1600" dirty="0">
              <a:latin typeface="Myriad Pro" panose="020B0503030403020204"/>
            </a:endParaRPr>
          </a:p>
          <a:p>
            <a:pPr algn="ctr" eaLnBrk="1" fontAlgn="auto" hangingPunct="1">
              <a:spcBef>
                <a:spcPts val="0"/>
              </a:spcBef>
              <a:spcAft>
                <a:spcPts val="0"/>
              </a:spcAft>
              <a:buClr>
                <a:srgbClr val="000000"/>
              </a:buClr>
              <a:defRPr/>
            </a:pPr>
            <a:r>
              <a:rPr lang="fr-FR" sz="1600" dirty="0">
                <a:latin typeface="Myriad Pro" panose="020B0503030403020204"/>
              </a:rPr>
              <a:t>Adjectif qualificatif</a:t>
            </a:r>
          </a:p>
          <a:p>
            <a:pPr eaLnBrk="1" fontAlgn="auto" hangingPunct="1">
              <a:spcBef>
                <a:spcPts val="0"/>
              </a:spcBef>
              <a:spcAft>
                <a:spcPts val="0"/>
              </a:spcAft>
              <a:buClr>
                <a:srgbClr val="000000"/>
              </a:buClr>
              <a:defRPr/>
            </a:pPr>
            <a:endParaRPr lang="fr-FR" sz="1600" dirty="0">
              <a:latin typeface="Myriad Pro" panose="020B0503030403020204"/>
            </a:endParaRPr>
          </a:p>
        </p:txBody>
      </p:sp>
      <p:sp>
        <p:nvSpPr>
          <p:cNvPr id="38" name="Rounded Rectangle 30">
            <a:extLst>
              <a:ext uri="{FF2B5EF4-FFF2-40B4-BE49-F238E27FC236}">
                <a16:creationId xmlns:a16="http://schemas.microsoft.com/office/drawing/2014/main" id="{3CED0A42-3882-4D19-B33D-970EB33C0E64}"/>
              </a:ext>
            </a:extLst>
          </p:cNvPr>
          <p:cNvSpPr/>
          <p:nvPr/>
        </p:nvSpPr>
        <p:spPr>
          <a:xfrm>
            <a:off x="3125788" y="1220788"/>
            <a:ext cx="7980362" cy="54927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800" b="1" dirty="0">
                <a:solidFill>
                  <a:schemeClr val="accent1">
                    <a:lumMod val="75000"/>
                  </a:schemeClr>
                </a:solidFill>
                <a:latin typeface="Myriad Pro" panose="020B0503030403020204"/>
              </a:rPr>
              <a:t>Il</a:t>
            </a:r>
            <a:r>
              <a:rPr lang="fr-FR" sz="2800" b="1" i="1" dirty="0">
                <a:solidFill>
                  <a:schemeClr val="accent1">
                    <a:lumMod val="75000"/>
                  </a:schemeClr>
                </a:solidFill>
                <a:effectLst>
                  <a:outerShdw blurRad="38100" dist="38100" dir="2700000" algn="tl">
                    <a:srgbClr val="000000">
                      <a:alpha val="43137"/>
                    </a:srgbClr>
                  </a:outerShdw>
                </a:effectLst>
                <a:latin typeface="Myriad Pro" panose="020B0503030403020204"/>
                <a:cs typeface="Times New Roman" panose="02020603050405020304" pitchFamily="18" charset="0"/>
              </a:rPr>
              <a:t> </a:t>
            </a:r>
            <a:r>
              <a:rPr lang="en-US" sz="2800" b="1" dirty="0">
                <a:solidFill>
                  <a:schemeClr val="accent1">
                    <a:lumMod val="75000"/>
                  </a:schemeClr>
                </a:solidFill>
                <a:latin typeface="Myriad Pro" panose="020B0503030403020204"/>
              </a:rPr>
              <a:t>a un  petit  enfant  </a:t>
            </a:r>
            <a:r>
              <a:rPr lang="fr-FR" sz="2800" b="1" dirty="0">
                <a:solidFill>
                  <a:schemeClr val="accent1">
                    <a:lumMod val="75000"/>
                  </a:schemeClr>
                </a:solidFill>
                <a:latin typeface="Myriad Pro" panose="020B0503030403020204"/>
              </a:rPr>
              <a:t>très </a:t>
            </a:r>
            <a:r>
              <a:rPr lang="en-US" sz="2800" b="1" dirty="0">
                <a:solidFill>
                  <a:schemeClr val="accent1">
                    <a:lumMod val="75000"/>
                  </a:schemeClr>
                </a:solidFill>
                <a:latin typeface="Myriad Pro" panose="020B0503030403020204"/>
              </a:rPr>
              <a:t>adorable.  </a:t>
            </a:r>
            <a:endParaRPr lang="en-US" sz="2800" dirty="0">
              <a:solidFill>
                <a:schemeClr val="accent1">
                  <a:lumMod val="75000"/>
                </a:schemeClr>
              </a:solidFill>
              <a:latin typeface="Myriad Pro" panose="020B0503030403020204"/>
            </a:endParaRPr>
          </a:p>
        </p:txBody>
      </p:sp>
      <p:sp>
        <p:nvSpPr>
          <p:cNvPr id="40" name="Rounded Rectangle 2">
            <a:extLst>
              <a:ext uri="{FF2B5EF4-FFF2-40B4-BE49-F238E27FC236}">
                <a16:creationId xmlns:a16="http://schemas.microsoft.com/office/drawing/2014/main" id="{4AA0BE6A-8D87-403E-AF28-B692AD45FA77}"/>
              </a:ext>
            </a:extLst>
          </p:cNvPr>
          <p:cNvSpPr/>
          <p:nvPr/>
        </p:nvSpPr>
        <p:spPr>
          <a:xfrm>
            <a:off x="7585075" y="3506221"/>
            <a:ext cx="2860675" cy="58737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u</a:t>
            </a:r>
            <a:r>
              <a:rPr lang="en-US" sz="2400" b="1" dirty="0">
                <a:solidFill>
                  <a:srgbClr val="FF0000"/>
                </a:solidFill>
              </a:rPr>
              <a:t>n</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e</a:t>
            </a:r>
            <a:r>
              <a:rPr lang="en-US" sz="2400" b="1" dirty="0"/>
              <a:t>nfan</a:t>
            </a:r>
            <a:r>
              <a:rPr lang="en-US" sz="2400" b="1" dirty="0">
                <a:solidFill>
                  <a:schemeClr val="tx2">
                    <a:lumMod val="50000"/>
                  </a:schemeClr>
                </a:solidFill>
              </a:rPr>
              <a:t>t</a:t>
            </a:r>
            <a:r>
              <a:rPr lang="en-US" sz="2400" dirty="0"/>
              <a:t>. </a:t>
            </a:r>
          </a:p>
        </p:txBody>
      </p:sp>
      <p:sp>
        <p:nvSpPr>
          <p:cNvPr id="42" name="Rounded Rectangle 30">
            <a:extLst>
              <a:ext uri="{FF2B5EF4-FFF2-40B4-BE49-F238E27FC236}">
                <a16:creationId xmlns:a16="http://schemas.microsoft.com/office/drawing/2014/main" id="{7D726CEC-24E7-4234-9E21-27466FCD0386}"/>
              </a:ext>
            </a:extLst>
          </p:cNvPr>
          <p:cNvSpPr/>
          <p:nvPr/>
        </p:nvSpPr>
        <p:spPr>
          <a:xfrm>
            <a:off x="7585075" y="4202340"/>
            <a:ext cx="4000500" cy="6572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u</a:t>
            </a:r>
            <a:r>
              <a:rPr lang="en-US" sz="2400" b="1" dirty="0">
                <a:solidFill>
                  <a:schemeClr val="tx2">
                    <a:lumMod val="75000"/>
                  </a:schemeClr>
                </a:solidFill>
              </a:rPr>
              <a:t>n </a:t>
            </a:r>
            <a:r>
              <a:rPr lang="en-US" sz="2400" b="1" dirty="0">
                <a:solidFill>
                  <a:schemeClr val="tx1"/>
                </a:solidFill>
              </a:rPr>
              <a:t>peti</a:t>
            </a:r>
            <a:r>
              <a:rPr lang="en-US" sz="2400" b="1" dirty="0">
                <a:solidFill>
                  <a:srgbClr val="FF0000"/>
                </a:solidFill>
              </a:rPr>
              <a:t>t</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e</a:t>
            </a:r>
            <a:r>
              <a:rPr lang="en-US" sz="2400" b="1" dirty="0"/>
              <a:t>nfan</a:t>
            </a:r>
            <a:r>
              <a:rPr lang="en-US" sz="2400" b="1" dirty="0">
                <a:solidFill>
                  <a:schemeClr val="tx2">
                    <a:lumMod val="75000"/>
                  </a:schemeClr>
                </a:solidFill>
              </a:rPr>
              <a:t>t.</a:t>
            </a:r>
            <a:endParaRPr lang="en-US" sz="2400" dirty="0"/>
          </a:p>
        </p:txBody>
      </p:sp>
      <p:sp>
        <p:nvSpPr>
          <p:cNvPr id="21" name="Rounded Rectangle 31">
            <a:extLst>
              <a:ext uri="{FF2B5EF4-FFF2-40B4-BE49-F238E27FC236}">
                <a16:creationId xmlns:a16="http://schemas.microsoft.com/office/drawing/2014/main" id="{31F7C8EB-1FA4-419D-BFF8-A918209D9368}"/>
              </a:ext>
            </a:extLst>
          </p:cNvPr>
          <p:cNvSpPr/>
          <p:nvPr/>
        </p:nvSpPr>
        <p:spPr>
          <a:xfrm>
            <a:off x="7585075" y="4978627"/>
            <a:ext cx="4000500" cy="658812"/>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err="1">
                <a:solidFill>
                  <a:srgbClr val="00B0F0"/>
                </a:solidFill>
              </a:rPr>
              <a:t>e</a:t>
            </a:r>
            <a:r>
              <a:rPr lang="en-US" sz="2400" b="1" dirty="0" err="1">
                <a:solidFill>
                  <a:schemeClr val="tx1"/>
                </a:solidFill>
              </a:rPr>
              <a:t>s</a:t>
            </a:r>
            <a:r>
              <a:rPr lang="en-US" sz="2400" b="1" dirty="0" err="1">
                <a:solidFill>
                  <a:schemeClr val="tx2">
                    <a:lumMod val="50000"/>
                  </a:schemeClr>
                </a:solidFill>
              </a:rPr>
              <a:t>t</a:t>
            </a:r>
            <a:r>
              <a:rPr lang="en-US" sz="2400" b="1" dirty="0"/>
              <a:t> </a:t>
            </a:r>
            <a:r>
              <a:rPr lang="en-US" sz="2400" b="1" dirty="0" err="1"/>
              <a:t>trè</a:t>
            </a:r>
            <a:r>
              <a:rPr lang="en-US" sz="2400" b="1" dirty="0" err="1">
                <a:solidFill>
                  <a:srgbClr val="FF0000"/>
                </a:solidFill>
              </a:rPr>
              <a:t>s</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solidFill>
                  <a:schemeClr val="tx1"/>
                </a:solidFill>
              </a:rPr>
              <a:t>dorabl</a:t>
            </a:r>
            <a:r>
              <a:rPr lang="en-US" sz="2400" b="1" dirty="0">
                <a:solidFill>
                  <a:schemeClr val="tx2">
                    <a:lumMod val="50000"/>
                  </a:schemeClr>
                </a:solidFill>
              </a:rPr>
              <a:t>e</a:t>
            </a:r>
            <a:r>
              <a:rPr lang="en-US" sz="2400" b="1" dirty="0">
                <a:solidFill>
                  <a:schemeClr val="tx1"/>
                </a:solidFill>
              </a:rPr>
              <a:t>. </a:t>
            </a:r>
            <a:endParaRPr lang="en-US" sz="2400" dirty="0"/>
          </a:p>
        </p:txBody>
      </p:sp>
      <p:sp>
        <p:nvSpPr>
          <p:cNvPr id="24" name="Rounded Rectangle 33">
            <a:extLst>
              <a:ext uri="{FF2B5EF4-FFF2-40B4-BE49-F238E27FC236}">
                <a16:creationId xmlns:a16="http://schemas.microsoft.com/office/drawing/2014/main" id="{45AC3B7A-AD66-45CE-8724-14C1E945AD1B}"/>
              </a:ext>
            </a:extLst>
          </p:cNvPr>
          <p:cNvSpPr/>
          <p:nvPr/>
        </p:nvSpPr>
        <p:spPr>
          <a:xfrm>
            <a:off x="7585075" y="5795963"/>
            <a:ext cx="4000500" cy="6572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err="1">
                <a:solidFill>
                  <a:srgbClr val="00B0F0"/>
                </a:solidFill>
              </a:rPr>
              <a:t>e</a:t>
            </a:r>
            <a:r>
              <a:rPr lang="en-US" sz="2400" b="1" dirty="0" err="1">
                <a:solidFill>
                  <a:schemeClr val="tx1"/>
                </a:solidFill>
              </a:rPr>
              <a:t>s</a:t>
            </a:r>
            <a:r>
              <a:rPr lang="en-US" sz="2400" b="1" dirty="0" err="1">
                <a:solidFill>
                  <a:srgbClr val="FF0000"/>
                </a:solidFill>
              </a:rPr>
              <a:t>t</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b="1" dirty="0">
                <a:solidFill>
                  <a:srgbClr val="00B0F0"/>
                </a:solidFill>
              </a:rPr>
              <a:t>a</a:t>
            </a:r>
            <a:r>
              <a:rPr lang="en-US" sz="2400" b="1" dirty="0">
                <a:solidFill>
                  <a:schemeClr val="tx1"/>
                </a:solidFill>
              </a:rPr>
              <a:t>dorabl</a:t>
            </a:r>
            <a:r>
              <a:rPr lang="en-US" sz="2400" b="1" dirty="0">
                <a:solidFill>
                  <a:schemeClr val="tx2">
                    <a:lumMod val="50000"/>
                  </a:schemeClr>
                </a:solidFill>
              </a:rPr>
              <a:t>e</a:t>
            </a:r>
            <a:r>
              <a:rPr lang="en-US" sz="2400" b="1" dirty="0">
                <a:solidFill>
                  <a:schemeClr val="tx1"/>
                </a:solidFill>
              </a:rPr>
              <a:t>. </a:t>
            </a:r>
            <a:endParaRPr lang="en-US" sz="2400" dirty="0"/>
          </a:p>
        </p:txBody>
      </p:sp>
      <p:sp>
        <p:nvSpPr>
          <p:cNvPr id="26" name="Google Shape;437;p29">
            <a:extLst>
              <a:ext uri="{FF2B5EF4-FFF2-40B4-BE49-F238E27FC236}">
                <a16:creationId xmlns:a16="http://schemas.microsoft.com/office/drawing/2014/main" id="{D2BECE5A-80CC-4473-A325-EA35CD9E4386}"/>
              </a:ext>
            </a:extLst>
          </p:cNvPr>
          <p:cNvSpPr txBox="1">
            <a:spLocks noChangeArrowheads="1"/>
          </p:cNvSpPr>
          <p:nvPr/>
        </p:nvSpPr>
        <p:spPr bwMode="auto">
          <a:xfrm>
            <a:off x="334169" y="4000500"/>
            <a:ext cx="2328863" cy="1569620"/>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latin typeface="Myriad Pro" charset="0"/>
                <a:cs typeface="Open Sans" charset="0"/>
                <a:sym typeface="Open Sans" charset="0"/>
              </a:rPr>
              <a:t>Ecoutez les enregistrements et ajoutez les liaisons. </a:t>
            </a:r>
          </a:p>
        </p:txBody>
      </p:sp>
      <p:sp>
        <p:nvSpPr>
          <p:cNvPr id="27" name="Rounded Rectangle 2">
            <a:extLst>
              <a:ext uri="{FF2B5EF4-FFF2-40B4-BE49-F238E27FC236}">
                <a16:creationId xmlns:a16="http://schemas.microsoft.com/office/drawing/2014/main" id="{FB460879-D6EB-43E5-B502-887896385E36}"/>
              </a:ext>
            </a:extLst>
          </p:cNvPr>
          <p:cNvSpPr/>
          <p:nvPr/>
        </p:nvSpPr>
        <p:spPr>
          <a:xfrm>
            <a:off x="3324225" y="3506221"/>
            <a:ext cx="3265488" cy="58737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u</a:t>
            </a:r>
            <a:r>
              <a:rPr lang="en-US" sz="2400" b="1" dirty="0">
                <a:solidFill>
                  <a:srgbClr val="FF0000"/>
                </a:solidFill>
              </a:rPr>
              <a:t>n</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e</a:t>
            </a:r>
            <a:r>
              <a:rPr lang="en-US" sz="2400" b="1" dirty="0"/>
              <a:t>nfan</a:t>
            </a:r>
            <a:r>
              <a:rPr lang="en-US" sz="2400" b="1" dirty="0">
                <a:solidFill>
                  <a:schemeClr val="tx2">
                    <a:lumMod val="50000"/>
                  </a:schemeClr>
                </a:solidFill>
              </a:rPr>
              <a:t>t</a:t>
            </a:r>
            <a:r>
              <a:rPr lang="en-US" sz="2400" dirty="0"/>
              <a:t>. </a:t>
            </a:r>
          </a:p>
        </p:txBody>
      </p:sp>
      <p:sp>
        <p:nvSpPr>
          <p:cNvPr id="29" name="Rounded Rectangle 30">
            <a:extLst>
              <a:ext uri="{FF2B5EF4-FFF2-40B4-BE49-F238E27FC236}">
                <a16:creationId xmlns:a16="http://schemas.microsoft.com/office/drawing/2014/main" id="{BD7D6597-15FA-463E-9D16-AD558090202F}"/>
              </a:ext>
            </a:extLst>
          </p:cNvPr>
          <p:cNvSpPr/>
          <p:nvPr/>
        </p:nvSpPr>
        <p:spPr>
          <a:xfrm>
            <a:off x="3324225" y="4188279"/>
            <a:ext cx="3386137" cy="6572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u</a:t>
            </a:r>
            <a:r>
              <a:rPr lang="en-US" sz="2400" b="1" dirty="0">
                <a:solidFill>
                  <a:schemeClr val="tx2">
                    <a:lumMod val="75000"/>
                  </a:schemeClr>
                </a:solidFill>
              </a:rPr>
              <a:t>n </a:t>
            </a:r>
            <a:r>
              <a:rPr lang="en-US" sz="2400" b="1" dirty="0">
                <a:solidFill>
                  <a:schemeClr val="tx1"/>
                </a:solidFill>
              </a:rPr>
              <a:t>peti</a:t>
            </a:r>
            <a:r>
              <a:rPr lang="en-US" sz="2400" b="1" dirty="0">
                <a:solidFill>
                  <a:srgbClr val="FF0000"/>
                </a:solidFill>
              </a:rPr>
              <a:t>t</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e</a:t>
            </a:r>
            <a:r>
              <a:rPr lang="en-US" sz="2400" b="1" dirty="0"/>
              <a:t>nfan</a:t>
            </a:r>
            <a:r>
              <a:rPr lang="en-US" sz="2400" b="1" dirty="0">
                <a:solidFill>
                  <a:schemeClr val="tx2">
                    <a:lumMod val="75000"/>
                  </a:schemeClr>
                </a:solidFill>
              </a:rPr>
              <a:t>t.</a:t>
            </a:r>
            <a:endParaRPr lang="en-US" sz="2400" dirty="0"/>
          </a:p>
        </p:txBody>
      </p:sp>
      <p:sp>
        <p:nvSpPr>
          <p:cNvPr id="30" name="Rounded Rectangle 31">
            <a:extLst>
              <a:ext uri="{FF2B5EF4-FFF2-40B4-BE49-F238E27FC236}">
                <a16:creationId xmlns:a16="http://schemas.microsoft.com/office/drawing/2014/main" id="{3D8E4234-A729-48DC-97EB-0B6217DA8995}"/>
              </a:ext>
            </a:extLst>
          </p:cNvPr>
          <p:cNvSpPr/>
          <p:nvPr/>
        </p:nvSpPr>
        <p:spPr>
          <a:xfrm>
            <a:off x="3366074" y="5018655"/>
            <a:ext cx="3384550" cy="658813"/>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fr-FR" sz="2400" b="1" dirty="0">
                <a:solidFill>
                  <a:srgbClr val="00B0F0"/>
                </a:solidFill>
              </a:rPr>
              <a:t>e</a:t>
            </a:r>
            <a:r>
              <a:rPr lang="fr-FR" sz="2400" b="1" dirty="0">
                <a:solidFill>
                  <a:schemeClr val="tx1"/>
                </a:solidFill>
              </a:rPr>
              <a:t>s</a:t>
            </a:r>
            <a:r>
              <a:rPr lang="fr-FR" sz="2400" b="1" dirty="0">
                <a:solidFill>
                  <a:schemeClr val="tx2">
                    <a:lumMod val="50000"/>
                  </a:schemeClr>
                </a:solidFill>
              </a:rPr>
              <a:t>t</a:t>
            </a:r>
            <a:r>
              <a:rPr lang="en-US" sz="2400" b="1" dirty="0"/>
              <a:t> </a:t>
            </a:r>
            <a:r>
              <a:rPr lang="fr-FR" sz="2400" b="1" dirty="0"/>
              <a:t>trè</a:t>
            </a:r>
            <a:r>
              <a:rPr lang="fr-FR" sz="2400" b="1" dirty="0">
                <a:solidFill>
                  <a:srgbClr val="FF0000"/>
                </a:solidFill>
              </a:rPr>
              <a:t>s</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solidFill>
                  <a:schemeClr val="tx1"/>
                </a:solidFill>
              </a:rPr>
              <a:t>dorabl</a:t>
            </a:r>
            <a:r>
              <a:rPr lang="en-US" sz="2400" b="1" dirty="0">
                <a:solidFill>
                  <a:schemeClr val="tx2">
                    <a:lumMod val="50000"/>
                  </a:schemeClr>
                </a:solidFill>
              </a:rPr>
              <a:t>e</a:t>
            </a:r>
            <a:r>
              <a:rPr lang="en-US" sz="2400" b="1" dirty="0">
                <a:solidFill>
                  <a:schemeClr val="tx1"/>
                </a:solidFill>
              </a:rPr>
              <a:t>. </a:t>
            </a:r>
            <a:endParaRPr lang="en-US" sz="2400" dirty="0"/>
          </a:p>
        </p:txBody>
      </p:sp>
      <p:sp>
        <p:nvSpPr>
          <p:cNvPr id="32" name="Rounded Rectangle 33">
            <a:extLst>
              <a:ext uri="{FF2B5EF4-FFF2-40B4-BE49-F238E27FC236}">
                <a16:creationId xmlns:a16="http://schemas.microsoft.com/office/drawing/2014/main" id="{52CF2A38-FE06-40CC-8ED0-D75885A57441}"/>
              </a:ext>
            </a:extLst>
          </p:cNvPr>
          <p:cNvSpPr/>
          <p:nvPr/>
        </p:nvSpPr>
        <p:spPr>
          <a:xfrm>
            <a:off x="3268663" y="5770563"/>
            <a:ext cx="3394075" cy="6572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fr-FR" sz="2400" b="1" dirty="0">
                <a:solidFill>
                  <a:srgbClr val="00B0F0"/>
                </a:solidFill>
              </a:rPr>
              <a:t>e</a:t>
            </a:r>
            <a:r>
              <a:rPr lang="fr-FR" sz="2400" b="1" dirty="0">
                <a:solidFill>
                  <a:schemeClr val="tx1"/>
                </a:solidFill>
              </a:rPr>
              <a:t>s</a:t>
            </a:r>
            <a:r>
              <a:rPr lang="fr-FR" sz="2400" b="1" dirty="0">
                <a:solidFill>
                  <a:srgbClr val="FF0000"/>
                </a:solidFill>
              </a:rPr>
              <a:t>t</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solidFill>
                  <a:schemeClr val="tx1"/>
                </a:solidFill>
              </a:rPr>
              <a:t>dorabl</a:t>
            </a:r>
            <a:r>
              <a:rPr lang="en-US" sz="2400" b="1" dirty="0">
                <a:solidFill>
                  <a:schemeClr val="tx2">
                    <a:lumMod val="50000"/>
                  </a:schemeClr>
                </a:solidFill>
              </a:rPr>
              <a:t>e</a:t>
            </a:r>
            <a:r>
              <a:rPr lang="en-US" sz="2400" b="1" dirty="0">
                <a:solidFill>
                  <a:schemeClr val="tx1"/>
                </a:solidFill>
              </a:rPr>
              <a:t>. </a:t>
            </a:r>
            <a:endParaRPr lang="en-US" sz="2400" dirty="0"/>
          </a:p>
        </p:txBody>
      </p:sp>
      <p:pic>
        <p:nvPicPr>
          <p:cNvPr id="2" name="WhatsApp Audio 2021-11-29 at 1.47.06 PM">
            <a:hlinkClick r:id="" action="ppaction://media"/>
            <a:extLst>
              <a:ext uri="{FF2B5EF4-FFF2-40B4-BE49-F238E27FC236}">
                <a16:creationId xmlns:a16="http://schemas.microsoft.com/office/drawing/2014/main" id="{316B6FAC-F032-4D2D-AE32-01918FF79228}"/>
              </a:ext>
            </a:extLst>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2644774" y="5026026"/>
            <a:ext cx="487363" cy="487363"/>
          </a:xfrm>
          <a:prstGeom prst="rect">
            <a:avLst/>
          </a:prstGeom>
        </p:spPr>
      </p:pic>
      <p:pic>
        <p:nvPicPr>
          <p:cNvPr id="3" name="WhatsApp Audio 2021-11-29 at 1.47.07 PM (1)">
            <a:hlinkClick r:id="" action="ppaction://media"/>
            <a:extLst>
              <a:ext uri="{FF2B5EF4-FFF2-40B4-BE49-F238E27FC236}">
                <a16:creationId xmlns:a16="http://schemas.microsoft.com/office/drawing/2014/main" id="{2C899E8F-D27B-4C8F-A5C0-0C2AC63B379F}"/>
              </a:ext>
            </a:extLst>
          </p:cNvPr>
          <p:cNvPicPr>
            <a:picLocks noChangeAspect="1"/>
          </p:cNvPicPr>
          <p:nvPr>
            <a:videoFile r:link="rId4"/>
            <p:extLst>
              <p:ext uri="{DAA4B4D4-6D71-4841-9C94-3DE7FCFB9230}">
                <p14:media xmlns:p14="http://schemas.microsoft.com/office/powerpoint/2010/main" r:embed="rId3"/>
              </p:ext>
            </p:extLst>
          </p:nvPr>
        </p:nvPicPr>
        <p:blipFill>
          <a:blip r:embed="rId11"/>
          <a:stretch>
            <a:fillRect/>
          </a:stretch>
        </p:blipFill>
        <p:spPr>
          <a:xfrm>
            <a:off x="2673349" y="3535362"/>
            <a:ext cx="487363" cy="487363"/>
          </a:xfrm>
          <a:prstGeom prst="rect">
            <a:avLst/>
          </a:prstGeom>
        </p:spPr>
      </p:pic>
      <p:pic>
        <p:nvPicPr>
          <p:cNvPr id="4" name="WhatsApp Audio 2021-11-29 at 1.47.07 PM (2)">
            <a:hlinkClick r:id="" action="ppaction://media"/>
            <a:extLst>
              <a:ext uri="{FF2B5EF4-FFF2-40B4-BE49-F238E27FC236}">
                <a16:creationId xmlns:a16="http://schemas.microsoft.com/office/drawing/2014/main" id="{CFB1D268-4670-40D1-BDA1-52AF7D248C6E}"/>
              </a:ext>
            </a:extLst>
          </p:cNvPr>
          <p:cNvPicPr>
            <a:picLocks noChangeAspect="1"/>
          </p:cNvPicPr>
          <p:nvPr>
            <a:videoFile r:link="rId6"/>
            <p:extLst>
              <p:ext uri="{DAA4B4D4-6D71-4841-9C94-3DE7FCFB9230}">
                <p14:media xmlns:p14="http://schemas.microsoft.com/office/powerpoint/2010/main" r:embed="rId5"/>
              </p:ext>
            </p:extLst>
          </p:nvPr>
        </p:nvPicPr>
        <p:blipFill>
          <a:blip r:embed="rId11"/>
          <a:stretch>
            <a:fillRect/>
          </a:stretch>
        </p:blipFill>
        <p:spPr>
          <a:xfrm>
            <a:off x="2653903" y="4266496"/>
            <a:ext cx="487363" cy="487363"/>
          </a:xfrm>
          <a:prstGeom prst="rect">
            <a:avLst/>
          </a:prstGeom>
        </p:spPr>
      </p:pic>
      <p:pic>
        <p:nvPicPr>
          <p:cNvPr id="9" name="WhatsApp Audio 2021-11-29 at 1.47.07 PM">
            <a:hlinkClick r:id="" action="ppaction://media"/>
            <a:extLst>
              <a:ext uri="{FF2B5EF4-FFF2-40B4-BE49-F238E27FC236}">
                <a16:creationId xmlns:a16="http://schemas.microsoft.com/office/drawing/2014/main" id="{264F7769-8318-4BE8-BFEE-E28EE8BFEBBD}"/>
              </a:ext>
            </a:extLst>
          </p:cNvPr>
          <p:cNvPicPr>
            <a:picLocks noChangeAspect="1"/>
          </p:cNvPicPr>
          <p:nvPr>
            <a:videoFile r:link="rId8"/>
            <p:extLst>
              <p:ext uri="{DAA4B4D4-6D71-4841-9C94-3DE7FCFB9230}">
                <p14:media xmlns:p14="http://schemas.microsoft.com/office/powerpoint/2010/main" r:embed="rId7"/>
              </p:ext>
            </p:extLst>
          </p:nvPr>
        </p:nvPicPr>
        <p:blipFill>
          <a:blip r:embed="rId11"/>
          <a:stretch>
            <a:fillRect/>
          </a:stretch>
        </p:blipFill>
        <p:spPr>
          <a:xfrm>
            <a:off x="2644774" y="5808529"/>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nodeType="afterGroup">
                            <p:stCondLst>
                              <p:cond delay="500"/>
                            </p:stCondLst>
                            <p:childTnLst>
                              <p:par>
                                <p:cTn id="11" presetID="53" presetClass="entr" presetSubtype="16" fill="hold" grpId="0" nodeType="afterEffect">
                                  <p:stCondLst>
                                    <p:cond delay="25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fltVal val="0"/>
                                          </p:val>
                                        </p:tav>
                                        <p:tav tm="100000">
                                          <p:val>
                                            <p:strVal val="#ppt_w"/>
                                          </p:val>
                                        </p:tav>
                                      </p:tavLst>
                                    </p:anim>
                                    <p:anim calcmode="lin" valueType="num">
                                      <p:cBhvr>
                                        <p:cTn id="14" dur="250" fill="hold"/>
                                        <p:tgtEl>
                                          <p:spTgt spid="20"/>
                                        </p:tgtEl>
                                        <p:attrNameLst>
                                          <p:attrName>ppt_h</p:attrName>
                                        </p:attrNameLst>
                                      </p:cBhvr>
                                      <p:tavLst>
                                        <p:tav tm="0">
                                          <p:val>
                                            <p:fltVal val="0"/>
                                          </p:val>
                                        </p:tav>
                                        <p:tav tm="100000">
                                          <p:val>
                                            <p:strVal val="#ppt_h"/>
                                          </p:val>
                                        </p:tav>
                                      </p:tavLst>
                                    </p:anim>
                                    <p:animEffect transition="in" filter="fade">
                                      <p:cBhvr>
                                        <p:cTn id="15" dur="250"/>
                                        <p:tgtEl>
                                          <p:spTgt spid="20"/>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p:cTn id="19" dur="250" fill="hold"/>
                                        <p:tgtEl>
                                          <p:spTgt spid="22"/>
                                        </p:tgtEl>
                                        <p:attrNameLst>
                                          <p:attrName>ppt_w</p:attrName>
                                        </p:attrNameLst>
                                      </p:cBhvr>
                                      <p:tavLst>
                                        <p:tav tm="0">
                                          <p:val>
                                            <p:fltVal val="0"/>
                                          </p:val>
                                        </p:tav>
                                        <p:tav tm="100000">
                                          <p:val>
                                            <p:strVal val="#ppt_w"/>
                                          </p:val>
                                        </p:tav>
                                      </p:tavLst>
                                    </p:anim>
                                    <p:anim calcmode="lin" valueType="num">
                                      <p:cBhvr>
                                        <p:cTn id="20" dur="250" fill="hold"/>
                                        <p:tgtEl>
                                          <p:spTgt spid="22"/>
                                        </p:tgtEl>
                                        <p:attrNameLst>
                                          <p:attrName>ppt_h</p:attrName>
                                        </p:attrNameLst>
                                      </p:cBhvr>
                                      <p:tavLst>
                                        <p:tav tm="0">
                                          <p:val>
                                            <p:fltVal val="0"/>
                                          </p:val>
                                        </p:tav>
                                        <p:tav tm="100000">
                                          <p:val>
                                            <p:strVal val="#ppt_h"/>
                                          </p:val>
                                        </p:tav>
                                      </p:tavLst>
                                    </p:anim>
                                    <p:animEffect transition="in" filter="fade">
                                      <p:cBhvr>
                                        <p:cTn id="21" dur="250"/>
                                        <p:tgtEl>
                                          <p:spTgt spid="22"/>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250"/>
                                  </p:stCondLst>
                                  <p:childTnLst>
                                    <p:set>
                                      <p:cBhvr>
                                        <p:cTn id="24" dur="1" fill="hold">
                                          <p:stCondLst>
                                            <p:cond delay="0"/>
                                          </p:stCondLst>
                                        </p:cTn>
                                        <p:tgtEl>
                                          <p:spTgt spid="37"/>
                                        </p:tgtEl>
                                        <p:attrNameLst>
                                          <p:attrName>style.visibility</p:attrName>
                                        </p:attrNameLst>
                                      </p:cBhvr>
                                      <p:to>
                                        <p:strVal val="visible"/>
                                      </p:to>
                                    </p:set>
                                    <p:anim calcmode="lin" valueType="num">
                                      <p:cBhvr>
                                        <p:cTn id="25" dur="250" fill="hold"/>
                                        <p:tgtEl>
                                          <p:spTgt spid="37"/>
                                        </p:tgtEl>
                                        <p:attrNameLst>
                                          <p:attrName>ppt_w</p:attrName>
                                        </p:attrNameLst>
                                      </p:cBhvr>
                                      <p:tavLst>
                                        <p:tav tm="0">
                                          <p:val>
                                            <p:fltVal val="0"/>
                                          </p:val>
                                        </p:tav>
                                        <p:tav tm="100000">
                                          <p:val>
                                            <p:strVal val="#ppt_w"/>
                                          </p:val>
                                        </p:tav>
                                      </p:tavLst>
                                    </p:anim>
                                    <p:anim calcmode="lin" valueType="num">
                                      <p:cBhvr>
                                        <p:cTn id="26" dur="250" fill="hold"/>
                                        <p:tgtEl>
                                          <p:spTgt spid="37"/>
                                        </p:tgtEl>
                                        <p:attrNameLst>
                                          <p:attrName>ppt_h</p:attrName>
                                        </p:attrNameLst>
                                      </p:cBhvr>
                                      <p:tavLst>
                                        <p:tav tm="0">
                                          <p:val>
                                            <p:fltVal val="0"/>
                                          </p:val>
                                        </p:tav>
                                        <p:tav tm="100000">
                                          <p:val>
                                            <p:strVal val="#ppt_h"/>
                                          </p:val>
                                        </p:tav>
                                      </p:tavLst>
                                    </p:anim>
                                    <p:animEffect transition="in" filter="fade">
                                      <p:cBhvr>
                                        <p:cTn id="27" dur="250"/>
                                        <p:tgtEl>
                                          <p:spTgt spid="37"/>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ppt_w</p:attrName>
                                        </p:attrNameLst>
                                      </p:cBhvr>
                                      <p:tavLst>
                                        <p:tav tm="0">
                                          <p:val>
                                            <p:fltVal val="0"/>
                                          </p:val>
                                        </p:tav>
                                        <p:tav tm="100000">
                                          <p:val>
                                            <p:strVal val="#ppt_w"/>
                                          </p:val>
                                        </p:tav>
                                      </p:tavLst>
                                    </p:anim>
                                    <p:anim calcmode="lin" valueType="num">
                                      <p:cBhvr>
                                        <p:cTn id="32" dur="250" fill="hold"/>
                                        <p:tgtEl>
                                          <p:spTgt spid="23"/>
                                        </p:tgtEl>
                                        <p:attrNameLst>
                                          <p:attrName>ppt_h</p:attrName>
                                        </p:attrNameLst>
                                      </p:cBhvr>
                                      <p:tavLst>
                                        <p:tav tm="0">
                                          <p:val>
                                            <p:fltVal val="0"/>
                                          </p:val>
                                        </p:tav>
                                        <p:tav tm="100000">
                                          <p:val>
                                            <p:strVal val="#ppt_h"/>
                                          </p:val>
                                        </p:tav>
                                      </p:tavLst>
                                    </p:anim>
                                    <p:animEffect transition="in" filter="fade">
                                      <p:cBhvr>
                                        <p:cTn id="33" dur="250"/>
                                        <p:tgtEl>
                                          <p:spTgt spid="23"/>
                                        </p:tgtEl>
                                      </p:cBhvr>
                                    </p:animEffect>
                                  </p:childTnLst>
                                </p:cTn>
                              </p:par>
                            </p:childTnLst>
                          </p:cTn>
                        </p:par>
                        <p:par>
                          <p:cTn id="34" fill="hold" nodeType="afterGroup">
                            <p:stCondLst>
                              <p:cond delay="2500"/>
                            </p:stCondLst>
                            <p:childTnLst>
                              <p:par>
                                <p:cTn id="35" presetID="53" presetClass="entr" presetSubtype="16" fill="hold" grpId="0" nodeType="afterEffect">
                                  <p:stCondLst>
                                    <p:cond delay="250"/>
                                  </p:stCondLst>
                                  <p:childTnLst>
                                    <p:set>
                                      <p:cBhvr>
                                        <p:cTn id="36" dur="1" fill="hold">
                                          <p:stCondLst>
                                            <p:cond delay="0"/>
                                          </p:stCondLst>
                                        </p:cTn>
                                        <p:tgtEl>
                                          <p:spTgt spid="36"/>
                                        </p:tgtEl>
                                        <p:attrNameLst>
                                          <p:attrName>style.visibility</p:attrName>
                                        </p:attrNameLst>
                                      </p:cBhvr>
                                      <p:to>
                                        <p:strVal val="visible"/>
                                      </p:to>
                                    </p:set>
                                    <p:anim calcmode="lin" valueType="num">
                                      <p:cBhvr>
                                        <p:cTn id="37" dur="250" fill="hold"/>
                                        <p:tgtEl>
                                          <p:spTgt spid="36"/>
                                        </p:tgtEl>
                                        <p:attrNameLst>
                                          <p:attrName>ppt_w</p:attrName>
                                        </p:attrNameLst>
                                      </p:cBhvr>
                                      <p:tavLst>
                                        <p:tav tm="0">
                                          <p:val>
                                            <p:fltVal val="0"/>
                                          </p:val>
                                        </p:tav>
                                        <p:tav tm="100000">
                                          <p:val>
                                            <p:strVal val="#ppt_w"/>
                                          </p:val>
                                        </p:tav>
                                      </p:tavLst>
                                    </p:anim>
                                    <p:anim calcmode="lin" valueType="num">
                                      <p:cBhvr>
                                        <p:cTn id="38" dur="250" fill="hold"/>
                                        <p:tgtEl>
                                          <p:spTgt spid="36"/>
                                        </p:tgtEl>
                                        <p:attrNameLst>
                                          <p:attrName>ppt_h</p:attrName>
                                        </p:attrNameLst>
                                      </p:cBhvr>
                                      <p:tavLst>
                                        <p:tav tm="0">
                                          <p:val>
                                            <p:fltVal val="0"/>
                                          </p:val>
                                        </p:tav>
                                        <p:tav tm="100000">
                                          <p:val>
                                            <p:strVal val="#ppt_h"/>
                                          </p:val>
                                        </p:tav>
                                      </p:tavLst>
                                    </p:anim>
                                    <p:animEffect transition="in" filter="fade">
                                      <p:cBhvr>
                                        <p:cTn id="39" dur="250"/>
                                        <p:tgtEl>
                                          <p:spTgt spid="36"/>
                                        </p:tgtEl>
                                      </p:cBhvr>
                                    </p:animEffect>
                                  </p:childTnLst>
                                </p:cTn>
                              </p:par>
                            </p:childTnLst>
                          </p:cTn>
                        </p:par>
                        <p:par>
                          <p:cTn id="40" fill="hold" nodeType="afterGroup">
                            <p:stCondLst>
                              <p:cond delay="3000"/>
                            </p:stCondLst>
                            <p:childTnLst>
                              <p:par>
                                <p:cTn id="41" presetID="53" presetClass="entr" presetSubtype="16" fill="hold" grpId="0" nodeType="afterEffect">
                                  <p:stCondLst>
                                    <p:cond delay="250"/>
                                  </p:stCondLst>
                                  <p:childTnLst>
                                    <p:set>
                                      <p:cBhvr>
                                        <p:cTn id="42" dur="1" fill="hold">
                                          <p:stCondLst>
                                            <p:cond delay="0"/>
                                          </p:stCondLst>
                                        </p:cTn>
                                        <p:tgtEl>
                                          <p:spTgt spid="28"/>
                                        </p:tgtEl>
                                        <p:attrNameLst>
                                          <p:attrName>style.visibility</p:attrName>
                                        </p:attrNameLst>
                                      </p:cBhvr>
                                      <p:to>
                                        <p:strVal val="visible"/>
                                      </p:to>
                                    </p:set>
                                    <p:anim calcmode="lin" valueType="num">
                                      <p:cBhvr>
                                        <p:cTn id="43" dur="250" fill="hold"/>
                                        <p:tgtEl>
                                          <p:spTgt spid="28"/>
                                        </p:tgtEl>
                                        <p:attrNameLst>
                                          <p:attrName>ppt_w</p:attrName>
                                        </p:attrNameLst>
                                      </p:cBhvr>
                                      <p:tavLst>
                                        <p:tav tm="0">
                                          <p:val>
                                            <p:fltVal val="0"/>
                                          </p:val>
                                        </p:tav>
                                        <p:tav tm="100000">
                                          <p:val>
                                            <p:strVal val="#ppt_w"/>
                                          </p:val>
                                        </p:tav>
                                      </p:tavLst>
                                    </p:anim>
                                    <p:anim calcmode="lin" valueType="num">
                                      <p:cBhvr>
                                        <p:cTn id="44" dur="250" fill="hold"/>
                                        <p:tgtEl>
                                          <p:spTgt spid="28"/>
                                        </p:tgtEl>
                                        <p:attrNameLst>
                                          <p:attrName>ppt_h</p:attrName>
                                        </p:attrNameLst>
                                      </p:cBhvr>
                                      <p:tavLst>
                                        <p:tav tm="0">
                                          <p:val>
                                            <p:fltVal val="0"/>
                                          </p:val>
                                        </p:tav>
                                        <p:tav tm="100000">
                                          <p:val>
                                            <p:strVal val="#ppt_h"/>
                                          </p:val>
                                        </p:tav>
                                      </p:tavLst>
                                    </p:anim>
                                    <p:animEffect transition="in" filter="fade">
                                      <p:cBhvr>
                                        <p:cTn id="45" dur="250"/>
                                        <p:tgtEl>
                                          <p:spTgt spid="28"/>
                                        </p:tgtEl>
                                      </p:cBhvr>
                                    </p:animEffect>
                                  </p:childTnLst>
                                </p:cTn>
                              </p:par>
                            </p:childTnLst>
                          </p:cTn>
                        </p:par>
                      </p:childTnLst>
                    </p:cTn>
                  </p:par>
                  <p:par>
                    <p:cTn id="46" fill="hold">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9"/>
                                          </p:stCondLst>
                                        </p:cTn>
                                        <p:tgtEl>
                                          <p:spTgt spid="26"/>
                                        </p:tgtEl>
                                        <p:attrNameLst>
                                          <p:attrName>style.visibility</p:attrName>
                                        </p:attrNameLst>
                                      </p:cBhvr>
                                      <p:to>
                                        <p:strVal val="visible"/>
                                      </p:to>
                                    </p:set>
                                  </p:childTnLst>
                                </p:cTn>
                              </p:par>
                            </p:childTnLst>
                          </p:cTn>
                        </p:par>
                        <p:par>
                          <p:cTn id="50" fill="hold" nodeType="afterGroup">
                            <p:stCondLst>
                              <p:cond delay="10"/>
                            </p:stCondLst>
                            <p:childTnLst>
                              <p:par>
                                <p:cTn id="51" presetID="1" presetClass="entr" presetSubtype="0" fill="hold" grpId="0" nodeType="afterEffect">
                                  <p:stCondLst>
                                    <p:cond delay="1500"/>
                                  </p:stCondLst>
                                  <p:childTnLst>
                                    <p:set>
                                      <p:cBhvr>
                                        <p:cTn id="52" dur="1" fill="hold">
                                          <p:stCondLst>
                                            <p:cond delay="0"/>
                                          </p:stCondLst>
                                        </p:cTn>
                                        <p:tgtEl>
                                          <p:spTgt spid="27"/>
                                        </p:tgtEl>
                                        <p:attrNameLst>
                                          <p:attrName>style.visibility</p:attrName>
                                        </p:attrNameLst>
                                      </p:cBhvr>
                                      <p:to>
                                        <p:strVal val="visible"/>
                                      </p:to>
                                    </p:set>
                                  </p:childTnLst>
                                </p:cTn>
                              </p:par>
                            </p:childTnLst>
                          </p:cTn>
                        </p:par>
                        <p:par>
                          <p:cTn id="53" fill="hold" nodeType="afterGroup">
                            <p:stCondLst>
                              <p:cond delay="1510"/>
                            </p:stCondLst>
                            <p:childTnLst>
                              <p:par>
                                <p:cTn id="54" presetID="2" presetClass="entr" presetSubtype="2" fill="hold" grpId="0" nodeType="afterEffect">
                                  <p:stCondLst>
                                    <p:cond delay="500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750" fill="hold"/>
                                        <p:tgtEl>
                                          <p:spTgt spid="40"/>
                                        </p:tgtEl>
                                        <p:attrNameLst>
                                          <p:attrName>ppt_x</p:attrName>
                                        </p:attrNameLst>
                                      </p:cBhvr>
                                      <p:tavLst>
                                        <p:tav tm="0">
                                          <p:val>
                                            <p:strVal val="1+#ppt_w/2"/>
                                          </p:val>
                                        </p:tav>
                                        <p:tav tm="100000">
                                          <p:val>
                                            <p:strVal val="#ppt_x"/>
                                          </p:val>
                                        </p:tav>
                                      </p:tavLst>
                                    </p:anim>
                                    <p:anim calcmode="lin" valueType="num">
                                      <p:cBhvr additive="base">
                                        <p:cTn id="57" dur="750" fill="hold"/>
                                        <p:tgtEl>
                                          <p:spTgt spid="40"/>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260"/>
                            </p:stCondLst>
                            <p:childTnLst>
                              <p:par>
                                <p:cTn id="59" presetID="1" presetClass="entr" presetSubtype="0" fill="hold" grpId="0" nodeType="afterEffect">
                                  <p:stCondLst>
                                    <p:cond delay="1250"/>
                                  </p:stCondLst>
                                  <p:childTnLst>
                                    <p:set>
                                      <p:cBhvr>
                                        <p:cTn id="60" dur="1" fill="hold">
                                          <p:stCondLst>
                                            <p:cond delay="0"/>
                                          </p:stCondLst>
                                        </p:cTn>
                                        <p:tgtEl>
                                          <p:spTgt spid="29"/>
                                        </p:tgtEl>
                                        <p:attrNameLst>
                                          <p:attrName>style.visibility</p:attrName>
                                        </p:attrNameLst>
                                      </p:cBhvr>
                                      <p:to>
                                        <p:strVal val="visible"/>
                                      </p:to>
                                    </p:set>
                                  </p:childTnLst>
                                </p:cTn>
                              </p:par>
                            </p:childTnLst>
                          </p:cTn>
                        </p:par>
                        <p:par>
                          <p:cTn id="61" fill="hold" nodeType="afterGroup">
                            <p:stCondLst>
                              <p:cond delay="8510"/>
                            </p:stCondLst>
                            <p:childTnLst>
                              <p:par>
                                <p:cTn id="62" presetID="2" presetClass="entr" presetSubtype="2" fill="hold" grpId="0" nodeType="afterEffect">
                                  <p:stCondLst>
                                    <p:cond delay="500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500" fill="hold"/>
                                        <p:tgtEl>
                                          <p:spTgt spid="42"/>
                                        </p:tgtEl>
                                        <p:attrNameLst>
                                          <p:attrName>ppt_x</p:attrName>
                                        </p:attrNameLst>
                                      </p:cBhvr>
                                      <p:tavLst>
                                        <p:tav tm="0">
                                          <p:val>
                                            <p:strVal val="1+#ppt_w/2"/>
                                          </p:val>
                                        </p:tav>
                                        <p:tav tm="100000">
                                          <p:val>
                                            <p:strVal val="#ppt_x"/>
                                          </p:val>
                                        </p:tav>
                                      </p:tavLst>
                                    </p:anim>
                                    <p:anim calcmode="lin" valueType="num">
                                      <p:cBhvr additive="base">
                                        <p:cTn id="65" dur="500" fill="hold"/>
                                        <p:tgtEl>
                                          <p:spTgt spid="42"/>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14010"/>
                            </p:stCondLst>
                            <p:childTnLst>
                              <p:par>
                                <p:cTn id="67" presetID="1" presetClass="entr" presetSubtype="0" fill="hold" grpId="0" nodeType="afterEffect">
                                  <p:stCondLst>
                                    <p:cond delay="1250"/>
                                  </p:stCondLst>
                                  <p:childTnLst>
                                    <p:set>
                                      <p:cBhvr>
                                        <p:cTn id="68" dur="1" fill="hold">
                                          <p:stCondLst>
                                            <p:cond delay="0"/>
                                          </p:stCondLst>
                                        </p:cTn>
                                        <p:tgtEl>
                                          <p:spTgt spid="30"/>
                                        </p:tgtEl>
                                        <p:attrNameLst>
                                          <p:attrName>style.visibility</p:attrName>
                                        </p:attrNameLst>
                                      </p:cBhvr>
                                      <p:to>
                                        <p:strVal val="visible"/>
                                      </p:to>
                                    </p:set>
                                  </p:childTnLst>
                                </p:cTn>
                              </p:par>
                            </p:childTnLst>
                          </p:cTn>
                        </p:par>
                        <p:par>
                          <p:cTn id="69" fill="hold" nodeType="afterGroup">
                            <p:stCondLst>
                              <p:cond delay="15260"/>
                            </p:stCondLst>
                            <p:childTnLst>
                              <p:par>
                                <p:cTn id="70" presetID="2" presetClass="entr" presetSubtype="2" fill="hold" grpId="0" nodeType="afterEffect">
                                  <p:stCondLst>
                                    <p:cond delay="500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fill="hold"/>
                                        <p:tgtEl>
                                          <p:spTgt spid="21"/>
                                        </p:tgtEl>
                                        <p:attrNameLst>
                                          <p:attrName>ppt_x</p:attrName>
                                        </p:attrNameLst>
                                      </p:cBhvr>
                                      <p:tavLst>
                                        <p:tav tm="0">
                                          <p:val>
                                            <p:strVal val="1+#ppt_w/2"/>
                                          </p:val>
                                        </p:tav>
                                        <p:tav tm="100000">
                                          <p:val>
                                            <p:strVal val="#ppt_x"/>
                                          </p:val>
                                        </p:tav>
                                      </p:tavLst>
                                    </p:anim>
                                    <p:anim calcmode="lin" valueType="num">
                                      <p:cBhvr additive="base">
                                        <p:cTn id="73" dur="500" fill="hold"/>
                                        <p:tgtEl>
                                          <p:spTgt spid="21"/>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20760"/>
                            </p:stCondLst>
                            <p:childTnLst>
                              <p:par>
                                <p:cTn id="75" presetID="1" presetClass="entr" presetSubtype="0" fill="hold" grpId="0" nodeType="afterEffect">
                                  <p:stCondLst>
                                    <p:cond delay="1250"/>
                                  </p:stCondLst>
                                  <p:childTnLst>
                                    <p:set>
                                      <p:cBhvr>
                                        <p:cTn id="76" dur="1" fill="hold">
                                          <p:stCondLst>
                                            <p:cond delay="0"/>
                                          </p:stCondLst>
                                        </p:cTn>
                                        <p:tgtEl>
                                          <p:spTgt spid="32"/>
                                        </p:tgtEl>
                                        <p:attrNameLst>
                                          <p:attrName>style.visibility</p:attrName>
                                        </p:attrNameLst>
                                      </p:cBhvr>
                                      <p:to>
                                        <p:strVal val="visible"/>
                                      </p:to>
                                    </p:set>
                                  </p:childTnLst>
                                </p:cTn>
                              </p:par>
                            </p:childTnLst>
                          </p:cTn>
                        </p:par>
                        <p:par>
                          <p:cTn id="77" fill="hold" nodeType="afterGroup">
                            <p:stCondLst>
                              <p:cond delay="22010"/>
                            </p:stCondLst>
                            <p:childTnLst>
                              <p:par>
                                <p:cTn id="78" presetID="2" presetClass="entr" presetSubtype="2" fill="hold" grpId="0" nodeType="afterEffect">
                                  <p:stCondLst>
                                    <p:cond delay="5000"/>
                                  </p:stCondLst>
                                  <p:childTnLst>
                                    <p:set>
                                      <p:cBhvr>
                                        <p:cTn id="79" dur="1" fill="hold">
                                          <p:stCondLst>
                                            <p:cond delay="0"/>
                                          </p:stCondLst>
                                        </p:cTn>
                                        <p:tgtEl>
                                          <p:spTgt spid="24"/>
                                        </p:tgtEl>
                                        <p:attrNameLst>
                                          <p:attrName>style.visibility</p:attrName>
                                        </p:attrNameLst>
                                      </p:cBhvr>
                                      <p:to>
                                        <p:strVal val="visible"/>
                                      </p:to>
                                    </p:set>
                                    <p:anim calcmode="lin" valueType="num">
                                      <p:cBhvr additive="base">
                                        <p:cTn id="80" dur="500" fill="hold"/>
                                        <p:tgtEl>
                                          <p:spTgt spid="24"/>
                                        </p:tgtEl>
                                        <p:attrNameLst>
                                          <p:attrName>ppt_x</p:attrName>
                                        </p:attrNameLst>
                                      </p:cBhvr>
                                      <p:tavLst>
                                        <p:tav tm="0">
                                          <p:val>
                                            <p:strVal val="1+#ppt_w/2"/>
                                          </p:val>
                                        </p:tav>
                                        <p:tav tm="100000">
                                          <p:val>
                                            <p:strVal val="#ppt_x"/>
                                          </p:val>
                                        </p:tav>
                                      </p:tavLst>
                                    </p:anim>
                                    <p:anim calcmode="lin" valueType="num">
                                      <p:cBhvr additive="base">
                                        <p:cTn id="81"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 presetClass="mediacall" presetSubtype="0" fill="hold" nodeType="clickEffect">
                                  <p:stCondLst>
                                    <p:cond delay="0"/>
                                  </p:stCondLst>
                                  <p:childTnLst>
                                    <p:cmd type="call" cmd="playFrom(0.0)">
                                      <p:cBhvr>
                                        <p:cTn id="85" dur="2133" fill="hold"/>
                                        <p:tgtEl>
                                          <p:spTgt spid="3"/>
                                        </p:tgtEl>
                                      </p:cBhvr>
                                    </p:cmd>
                                  </p:childTnLst>
                                </p:cTn>
                              </p:par>
                            </p:childTnLst>
                          </p:cTn>
                        </p:par>
                      </p:childTnLst>
                    </p:cTn>
                  </p:par>
                  <p:par>
                    <p:cTn id="86" fill="hold">
                      <p:stCondLst>
                        <p:cond delay="indefinite"/>
                      </p:stCondLst>
                      <p:childTnLst>
                        <p:par>
                          <p:cTn id="87" fill="hold">
                            <p:stCondLst>
                              <p:cond delay="0"/>
                            </p:stCondLst>
                            <p:childTnLst>
                              <p:par>
                                <p:cTn id="88" presetID="1" presetClass="mediacall" presetSubtype="0" fill="hold" nodeType="clickEffect">
                                  <p:stCondLst>
                                    <p:cond delay="0"/>
                                  </p:stCondLst>
                                  <p:childTnLst>
                                    <p:cmd type="call" cmd="playFrom(0.0)">
                                      <p:cBhvr>
                                        <p:cTn id="89" dur="2923" fill="hold"/>
                                        <p:tgtEl>
                                          <p:spTgt spid="4"/>
                                        </p:tgtEl>
                                      </p:cBhvr>
                                    </p:cmd>
                                  </p:childTnLst>
                                </p:cTn>
                              </p:par>
                            </p:childTnLst>
                          </p:cTn>
                        </p:par>
                      </p:childTnLst>
                    </p:cTn>
                  </p:par>
                  <p:par>
                    <p:cTn id="90" fill="hold">
                      <p:stCondLst>
                        <p:cond delay="indefinite"/>
                      </p:stCondLst>
                      <p:childTnLst>
                        <p:par>
                          <p:cTn id="91" fill="hold">
                            <p:stCondLst>
                              <p:cond delay="0"/>
                            </p:stCondLst>
                            <p:childTnLst>
                              <p:par>
                                <p:cTn id="92" presetID="1" presetClass="mediacall" presetSubtype="0" fill="hold" nodeType="clickEffect">
                                  <p:stCondLst>
                                    <p:cond delay="0"/>
                                  </p:stCondLst>
                                  <p:childTnLst>
                                    <p:cmd type="call" cmd="playFrom(0.0)">
                                      <p:cBhvr>
                                        <p:cTn id="93" dur="2900" fill="hold"/>
                                        <p:tgtEl>
                                          <p:spTgt spid="2"/>
                                        </p:tgtEl>
                                      </p:cBhvr>
                                    </p:cmd>
                                  </p:childTnLst>
                                </p:cTn>
                              </p:par>
                            </p:childTnLst>
                          </p:cTn>
                        </p:par>
                      </p:childTnLst>
                    </p:cTn>
                  </p:par>
                  <p:par>
                    <p:cTn id="94" fill="hold">
                      <p:stCondLst>
                        <p:cond delay="indefinite"/>
                      </p:stCondLst>
                      <p:childTnLst>
                        <p:par>
                          <p:cTn id="95" fill="hold">
                            <p:stCondLst>
                              <p:cond delay="0"/>
                            </p:stCondLst>
                            <p:childTnLst>
                              <p:par>
                                <p:cTn id="96" presetID="1" presetClass="mediacall" presetSubtype="0" fill="hold" nodeType="clickEffect">
                                  <p:stCondLst>
                                    <p:cond delay="0"/>
                                  </p:stCondLst>
                                  <p:childTnLst>
                                    <p:cmd type="call" cmd="playFrom(0.0)">
                                      <p:cBhvr>
                                        <p:cTn id="97" dur="200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8" fill="hold" display="0">
                  <p:stCondLst>
                    <p:cond delay="indefinite"/>
                  </p:stCondLst>
                  <p:endCondLst>
                    <p:cond evt="onStopAudio" delay="0">
                      <p:tgtEl>
                        <p:sldTgt/>
                      </p:tgtEl>
                    </p:cond>
                  </p:endCondLst>
                </p:cTn>
                <p:tgtEl>
                  <p:spTgt spid="2"/>
                </p:tgtEl>
              </p:cMediaNode>
            </p:video>
            <p:video>
              <p:cMediaNode vol="80000">
                <p:cTn id="99" fill="hold" display="0">
                  <p:stCondLst>
                    <p:cond delay="indefinite"/>
                  </p:stCondLst>
                  <p:endCondLst>
                    <p:cond evt="onStopAudio" delay="0">
                      <p:tgtEl>
                        <p:sldTgt/>
                      </p:tgtEl>
                    </p:cond>
                  </p:endCondLst>
                </p:cTn>
                <p:tgtEl>
                  <p:spTgt spid="3"/>
                </p:tgtEl>
              </p:cMediaNode>
            </p:video>
            <p:video>
              <p:cMediaNode vol="80000">
                <p:cTn id="100" fill="hold" display="0">
                  <p:stCondLst>
                    <p:cond delay="indefinite"/>
                  </p:stCondLst>
                  <p:endCondLst>
                    <p:cond evt="onStopAudio" delay="0">
                      <p:tgtEl>
                        <p:sldTgt/>
                      </p:tgtEl>
                    </p:cond>
                  </p:endCondLst>
                </p:cTn>
                <p:tgtEl>
                  <p:spTgt spid="4"/>
                </p:tgtEl>
              </p:cMediaNode>
            </p:video>
            <p:video>
              <p:cMediaNode vol="80000">
                <p:cTn id="101" fill="hold" display="0">
                  <p:stCondLst>
                    <p:cond delay="indefinite"/>
                  </p:stCondLst>
                  <p:endCondLst>
                    <p:cond evt="onStopAudio" delay="0">
                      <p:tgtEl>
                        <p:sldTgt/>
                      </p:tgtEl>
                    </p:cond>
                  </p:endCondLst>
                </p:cTn>
                <p:tgtEl>
                  <p:spTgt spid="9"/>
                </p:tgtEl>
              </p:cMediaNode>
            </p:video>
          </p:childTnLst>
        </p:cTn>
      </p:par>
    </p:tnLst>
    <p:bldLst>
      <p:bldP spid="5" grpId="0" animBg="1"/>
      <p:bldP spid="20" grpId="0" animBg="1"/>
      <p:bldP spid="22" grpId="0" animBg="1"/>
      <p:bldP spid="23" grpId="0" animBg="1"/>
      <p:bldP spid="28" grpId="0" animBg="1"/>
      <p:bldP spid="36" grpId="0" animBg="1"/>
      <p:bldP spid="37" grpId="0" animBg="1"/>
      <p:bldP spid="40" grpId="0" animBg="1"/>
      <p:bldP spid="42" grpId="0" animBg="1"/>
      <p:bldP spid="21" grpId="0" animBg="1"/>
      <p:bldP spid="24" grpId="0" animBg="1"/>
      <p:bldP spid="26" grpId="0"/>
      <p:bldP spid="27" grpId="0" animBg="1"/>
      <p:bldP spid="29" grpId="0" animBg="1"/>
      <p:bldP spid="30"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D7727A54-8F95-4873-9B90-10569B2CC532}"/>
              </a:ext>
            </a:extLst>
          </p:cNvPr>
          <p:cNvSpPr txBox="1">
            <a:spLocks noChangeArrowheads="1"/>
          </p:cNvSpPr>
          <p:nvPr/>
        </p:nvSpPr>
        <p:spPr bwMode="auto">
          <a:xfrm>
            <a:off x="804863" y="90488"/>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ANALYSE : </a:t>
            </a:r>
            <a:r>
              <a:rPr lang="en-US" altLang="fr-FR" sz="3600" dirty="0">
                <a:solidFill>
                  <a:srgbClr val="0799D4"/>
                </a:solidFill>
                <a:latin typeface="Myriad Pro" panose="020B0503030403020204" charset="0"/>
                <a:cs typeface="Open Sans" charset="0"/>
                <a:sym typeface="Open Sans" charset="0"/>
              </a:rPr>
              <a:t>les</a:t>
            </a:r>
            <a:r>
              <a:rPr lang="en-US" altLang="fr-FR" sz="3600" b="1" dirty="0">
                <a:solidFill>
                  <a:srgbClr val="0799D4"/>
                </a:solidFill>
                <a:latin typeface="Myriad Pro" panose="020B0503030403020204" charset="0"/>
                <a:cs typeface="Open Sans" charset="0"/>
                <a:sym typeface="Open Sans" charset="0"/>
              </a:rPr>
              <a:t> </a:t>
            </a:r>
            <a:r>
              <a:rPr lang="en-US" altLang="fr-FR" sz="3600" dirty="0">
                <a:solidFill>
                  <a:srgbClr val="0799D4"/>
                </a:solidFill>
                <a:latin typeface="Myriad Pro" panose="020B0503030403020204" charset="0"/>
                <a:cs typeface="Open Sans" charset="0"/>
                <a:sym typeface="Open Sans" charset="0"/>
              </a:rPr>
              <a:t>liaisons </a:t>
            </a:r>
            <a:endParaRPr lang="fr-FR" altLang="fr-FR" dirty="0">
              <a:solidFill>
                <a:srgbClr val="0799D4"/>
              </a:solidFill>
              <a:latin typeface="Myriad Pro" panose="020B0503030403020204" charset="0"/>
            </a:endParaRPr>
          </a:p>
        </p:txBody>
      </p:sp>
      <p:sp>
        <p:nvSpPr>
          <p:cNvPr id="3" name="Rounded Rectangle 2">
            <a:extLst>
              <a:ext uri="{FF2B5EF4-FFF2-40B4-BE49-F238E27FC236}">
                <a16:creationId xmlns:a16="http://schemas.microsoft.com/office/drawing/2014/main" id="{98459DB4-773D-4F4B-9E2D-208CEBF6F21C}"/>
              </a:ext>
            </a:extLst>
          </p:cNvPr>
          <p:cNvSpPr/>
          <p:nvPr/>
        </p:nvSpPr>
        <p:spPr>
          <a:xfrm>
            <a:off x="7555820" y="1504156"/>
            <a:ext cx="2860675" cy="58737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u</a:t>
            </a:r>
            <a:r>
              <a:rPr lang="en-US" sz="2400" b="1" dirty="0">
                <a:solidFill>
                  <a:srgbClr val="FF0000"/>
                </a:solidFill>
              </a:rPr>
              <a:t>n</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e</a:t>
            </a:r>
            <a:r>
              <a:rPr lang="en-US" sz="2400" b="1" dirty="0"/>
              <a:t>nfan</a:t>
            </a:r>
            <a:r>
              <a:rPr lang="en-US" sz="2400" b="1" dirty="0">
                <a:solidFill>
                  <a:schemeClr val="tx2">
                    <a:lumMod val="50000"/>
                  </a:schemeClr>
                </a:solidFill>
              </a:rPr>
              <a:t>t</a:t>
            </a:r>
            <a:r>
              <a:rPr lang="en-US" sz="2400" dirty="0"/>
              <a:t>. </a:t>
            </a:r>
          </a:p>
        </p:txBody>
      </p:sp>
      <p:sp>
        <p:nvSpPr>
          <p:cNvPr id="21" name="Google Shape;437;p29">
            <a:extLst>
              <a:ext uri="{FF2B5EF4-FFF2-40B4-BE49-F238E27FC236}">
                <a16:creationId xmlns:a16="http://schemas.microsoft.com/office/drawing/2014/main" id="{ADE39AAA-CEA8-400C-9FEF-A27873BE6CDF}"/>
              </a:ext>
            </a:extLst>
          </p:cNvPr>
          <p:cNvSpPr txBox="1">
            <a:spLocks noChangeArrowheads="1"/>
          </p:cNvSpPr>
          <p:nvPr/>
        </p:nvSpPr>
        <p:spPr bwMode="auto">
          <a:xfrm>
            <a:off x="3403600" y="2442726"/>
            <a:ext cx="3048000" cy="83026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Entre un article et un nom. </a:t>
            </a:r>
            <a:endParaRPr lang="fr-FR" altLang="fr-FR" sz="2400" b="1" dirty="0">
              <a:solidFill>
                <a:schemeClr val="tx1"/>
              </a:solidFill>
              <a:effectLst>
                <a:outerShdw blurRad="38100" dist="38100" dir="2700000" algn="tl">
                  <a:srgbClr val="000000">
                    <a:alpha val="43137"/>
                  </a:srgbClr>
                </a:outerShdw>
              </a:effectLst>
              <a:latin typeface="Myriad Pro" charset="0"/>
            </a:endParaRPr>
          </a:p>
        </p:txBody>
      </p:sp>
      <p:sp>
        <p:nvSpPr>
          <p:cNvPr id="24" name="Google Shape;437;p29">
            <a:extLst>
              <a:ext uri="{FF2B5EF4-FFF2-40B4-BE49-F238E27FC236}">
                <a16:creationId xmlns:a16="http://schemas.microsoft.com/office/drawing/2014/main" id="{7CBE5C68-4510-4AC3-BDC8-4FB74F73D095}"/>
              </a:ext>
            </a:extLst>
          </p:cNvPr>
          <p:cNvSpPr txBox="1">
            <a:spLocks noChangeArrowheads="1"/>
          </p:cNvSpPr>
          <p:nvPr/>
        </p:nvSpPr>
        <p:spPr bwMode="auto">
          <a:xfrm>
            <a:off x="3403600" y="3361852"/>
            <a:ext cx="3048000" cy="83026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Entre un adjectif et un nom. </a:t>
            </a:r>
            <a:endParaRPr lang="fr-FR" altLang="fr-FR" sz="2400" b="1" dirty="0">
              <a:solidFill>
                <a:schemeClr val="tx1"/>
              </a:solidFill>
              <a:effectLst>
                <a:outerShdw blurRad="38100" dist="38100" dir="2700000" algn="tl">
                  <a:srgbClr val="000000">
                    <a:alpha val="43137"/>
                  </a:srgbClr>
                </a:outerShdw>
              </a:effectLst>
              <a:latin typeface="Myriad Pro" charset="0"/>
            </a:endParaRPr>
          </a:p>
        </p:txBody>
      </p:sp>
      <p:sp>
        <p:nvSpPr>
          <p:cNvPr id="25" name="Google Shape;437;p29">
            <a:extLst>
              <a:ext uri="{FF2B5EF4-FFF2-40B4-BE49-F238E27FC236}">
                <a16:creationId xmlns:a16="http://schemas.microsoft.com/office/drawing/2014/main" id="{731D1325-0D47-4169-B6CD-3717C4A430E1}"/>
              </a:ext>
            </a:extLst>
          </p:cNvPr>
          <p:cNvSpPr txBox="1">
            <a:spLocks noChangeArrowheads="1"/>
          </p:cNvSpPr>
          <p:nvPr/>
        </p:nvSpPr>
        <p:spPr bwMode="auto">
          <a:xfrm>
            <a:off x="1087438" y="831850"/>
            <a:ext cx="8551862" cy="523875"/>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Quand est-ce qu’une liaison est dite </a:t>
            </a:r>
            <a:r>
              <a:rPr lang="fr-FR" altLang="fr-FR" sz="2800" b="1" dirty="0">
                <a:solidFill>
                  <a:srgbClr val="FF00FF"/>
                </a:solidFill>
                <a:latin typeface="Myriad Pro" charset="0"/>
                <a:cs typeface="Open Sans" charset="0"/>
                <a:sym typeface="Open Sans" charset="0"/>
              </a:rPr>
              <a:t>obligatoire </a:t>
            </a:r>
            <a:r>
              <a:rPr lang="fr-FR" altLang="fr-FR" sz="2800" b="1" dirty="0">
                <a:solidFill>
                  <a:schemeClr val="tx1"/>
                </a:solidFill>
                <a:latin typeface="Myriad Pro" charset="0"/>
                <a:cs typeface="Open Sans" charset="0"/>
                <a:sym typeface="Open Sans" charset="0"/>
              </a:rPr>
              <a:t>?</a:t>
            </a:r>
            <a:r>
              <a:rPr lang="en-US" altLang="fr-FR" sz="2800" b="1" dirty="0">
                <a:solidFill>
                  <a:schemeClr val="accent1">
                    <a:lumMod val="75000"/>
                  </a:schemeClr>
                </a:solidFill>
                <a:latin typeface="Myriad Pro" charset="0"/>
                <a:cs typeface="Open Sans" charset="0"/>
                <a:sym typeface="Open Sans" charset="0"/>
              </a:rPr>
              <a:t> </a:t>
            </a:r>
          </a:p>
        </p:txBody>
      </p:sp>
      <p:sp>
        <p:nvSpPr>
          <p:cNvPr id="26" name="Google Shape;437;p29">
            <a:extLst>
              <a:ext uri="{FF2B5EF4-FFF2-40B4-BE49-F238E27FC236}">
                <a16:creationId xmlns:a16="http://schemas.microsoft.com/office/drawing/2014/main" id="{B35FD91B-5EB4-4287-81AB-7F5F2EC9759F}"/>
              </a:ext>
            </a:extLst>
          </p:cNvPr>
          <p:cNvSpPr txBox="1">
            <a:spLocks noChangeArrowheads="1"/>
          </p:cNvSpPr>
          <p:nvPr/>
        </p:nvSpPr>
        <p:spPr bwMode="auto">
          <a:xfrm>
            <a:off x="3403600" y="1510848"/>
            <a:ext cx="3890962" cy="83026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Entre le pronom sujet et son verbe. </a:t>
            </a:r>
            <a:endParaRPr lang="fr-FR" altLang="fr-FR" sz="2400" b="1" dirty="0">
              <a:solidFill>
                <a:schemeClr val="tx1"/>
              </a:solidFill>
              <a:effectLst>
                <a:outerShdw blurRad="38100" dist="38100" dir="2700000" algn="tl">
                  <a:srgbClr val="000000">
                    <a:alpha val="43137"/>
                  </a:srgbClr>
                </a:outerShdw>
              </a:effectLst>
              <a:latin typeface="Myriad Pro" charset="0"/>
            </a:endParaRPr>
          </a:p>
        </p:txBody>
      </p:sp>
      <p:sp>
        <p:nvSpPr>
          <p:cNvPr id="27" name="Rectangle 26">
            <a:extLst>
              <a:ext uri="{FF2B5EF4-FFF2-40B4-BE49-F238E27FC236}">
                <a16:creationId xmlns:a16="http://schemas.microsoft.com/office/drawing/2014/main" id="{688BC762-BE66-4271-971E-4437402D2C06}"/>
              </a:ext>
            </a:extLst>
          </p:cNvPr>
          <p:cNvSpPr/>
          <p:nvPr/>
        </p:nvSpPr>
        <p:spPr>
          <a:xfrm>
            <a:off x="1189038" y="1670314"/>
            <a:ext cx="843501" cy="461665"/>
          </a:xfrm>
          <a:prstGeom prst="rect">
            <a:avLst/>
          </a:prstGeom>
        </p:spPr>
        <p:txBody>
          <a:bodyPr wrap="none">
            <a:spAutoFit/>
          </a:bodyPr>
          <a:lstStyle/>
          <a:p>
            <a:pP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a:t>
            </a:r>
            <a:endParaRPr lang="fr-FR" sz="2400" dirty="0"/>
          </a:p>
        </p:txBody>
      </p:sp>
      <p:sp>
        <p:nvSpPr>
          <p:cNvPr id="29" name="Rectangle 28">
            <a:extLst>
              <a:ext uri="{FF2B5EF4-FFF2-40B4-BE49-F238E27FC236}">
                <a16:creationId xmlns:a16="http://schemas.microsoft.com/office/drawing/2014/main" id="{72FE6E71-4DF9-4CF7-972F-6FAD49F71CA2}"/>
              </a:ext>
            </a:extLst>
          </p:cNvPr>
          <p:cNvSpPr/>
          <p:nvPr/>
        </p:nvSpPr>
        <p:spPr>
          <a:xfrm>
            <a:off x="1189038" y="2614945"/>
            <a:ext cx="1720086" cy="461665"/>
          </a:xfrm>
          <a:prstGeom prst="rect">
            <a:avLst/>
          </a:prstGeom>
        </p:spPr>
        <p:txBody>
          <a:bodyPr wrap="none">
            <a:spAutoFit/>
          </a:bodyPr>
          <a:lstStyle/>
          <a:p>
            <a:pPr>
              <a:defRPr/>
            </a:pPr>
            <a:r>
              <a:rPr lang="en-US" sz="2400" b="1" dirty="0">
                <a:latin typeface="Myriad Pro" panose="020B0503030403020204" pitchFamily="34" charset="0"/>
              </a:rPr>
              <a:t>u</a:t>
            </a:r>
            <a:r>
              <a:rPr lang="en-US" sz="2400" b="1" dirty="0">
                <a:solidFill>
                  <a:srgbClr val="FF0000"/>
                </a:solidFill>
                <a:latin typeface="Myriad Pro" panose="020B0503030403020204" pitchFamily="34" charset="0"/>
              </a:rPr>
              <a:t>n</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en-US" sz="2400" b="1" dirty="0">
                <a:solidFill>
                  <a:srgbClr val="00B0F0"/>
                </a:solidFill>
                <a:latin typeface="Myriad Pro" panose="020B0503030403020204" pitchFamily="34" charset="0"/>
              </a:rPr>
              <a:t>e</a:t>
            </a:r>
            <a:r>
              <a:rPr lang="en-US" sz="2400" b="1" dirty="0">
                <a:latin typeface="Myriad Pro" panose="020B0503030403020204" pitchFamily="34" charset="0"/>
              </a:rPr>
              <a:t>nfan</a:t>
            </a:r>
            <a:r>
              <a:rPr lang="en-US" sz="2400" b="1" dirty="0">
                <a:solidFill>
                  <a:schemeClr val="tx2">
                    <a:lumMod val="75000"/>
                  </a:schemeClr>
                </a:solidFill>
                <a:latin typeface="Myriad Pro" panose="020B0503030403020204" pitchFamily="34" charset="0"/>
              </a:rPr>
              <a:t>t </a:t>
            </a:r>
            <a:endParaRPr lang="fr-FR" sz="2400" dirty="0">
              <a:latin typeface="Myriad Pro" panose="020B0503030403020204" pitchFamily="34" charset="0"/>
            </a:endParaRPr>
          </a:p>
        </p:txBody>
      </p:sp>
      <p:sp>
        <p:nvSpPr>
          <p:cNvPr id="30" name="Rectangle 29">
            <a:extLst>
              <a:ext uri="{FF2B5EF4-FFF2-40B4-BE49-F238E27FC236}">
                <a16:creationId xmlns:a16="http://schemas.microsoft.com/office/drawing/2014/main" id="{0DE89315-53B2-4DCA-8546-44BCCCF5E7BE}"/>
              </a:ext>
            </a:extLst>
          </p:cNvPr>
          <p:cNvSpPr/>
          <p:nvPr/>
        </p:nvSpPr>
        <p:spPr>
          <a:xfrm>
            <a:off x="1189038" y="3546152"/>
            <a:ext cx="2015936" cy="461665"/>
          </a:xfrm>
          <a:prstGeom prst="rect">
            <a:avLst/>
          </a:prstGeom>
        </p:spPr>
        <p:txBody>
          <a:bodyPr wrap="none">
            <a:spAutoFit/>
          </a:bodyPr>
          <a:lstStyle/>
          <a:p>
            <a:pPr>
              <a:defRPr/>
            </a:pPr>
            <a:r>
              <a:rPr lang="en-US" sz="2400" b="1" dirty="0">
                <a:solidFill>
                  <a:schemeClr val="tx1"/>
                </a:solidFill>
                <a:latin typeface="Myriad Pro" panose="020B0503030403020204" pitchFamily="34" charset="0"/>
              </a:rPr>
              <a:t>peti</a:t>
            </a:r>
            <a:r>
              <a:rPr lang="en-US" sz="2400" b="1" dirty="0">
                <a:solidFill>
                  <a:srgbClr val="FF0000"/>
                </a:solidFill>
                <a:latin typeface="Myriad Pro" panose="020B0503030403020204" pitchFamily="34" charset="0"/>
              </a:rPr>
              <a:t>t</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en-US" sz="2400" b="1" dirty="0">
                <a:solidFill>
                  <a:srgbClr val="00B0F0"/>
                </a:solidFill>
                <a:latin typeface="Myriad Pro" panose="020B0503030403020204" pitchFamily="34" charset="0"/>
              </a:rPr>
              <a:t>e</a:t>
            </a:r>
            <a:r>
              <a:rPr lang="en-US" sz="2400" b="1" dirty="0">
                <a:latin typeface="Myriad Pro" panose="020B0503030403020204" pitchFamily="34" charset="0"/>
              </a:rPr>
              <a:t>nfan</a:t>
            </a:r>
            <a:r>
              <a:rPr lang="en-US" sz="2400" b="1" dirty="0">
                <a:solidFill>
                  <a:schemeClr val="tx2">
                    <a:lumMod val="75000"/>
                  </a:schemeClr>
                </a:solidFill>
                <a:latin typeface="Myriad Pro" panose="020B0503030403020204" pitchFamily="34" charset="0"/>
              </a:rPr>
              <a:t>t </a:t>
            </a:r>
            <a:endParaRPr lang="fr-FR" sz="2400" dirty="0">
              <a:latin typeface="Myriad Pro" panose="020B0503030403020204" pitchFamily="34" charset="0"/>
            </a:endParaRPr>
          </a:p>
        </p:txBody>
      </p:sp>
      <p:sp>
        <p:nvSpPr>
          <p:cNvPr id="31" name="Rounded Rectangle 30">
            <a:extLst>
              <a:ext uri="{FF2B5EF4-FFF2-40B4-BE49-F238E27FC236}">
                <a16:creationId xmlns:a16="http://schemas.microsoft.com/office/drawing/2014/main" id="{27E618D7-A89C-4A2E-848C-03FE0382DEBE}"/>
              </a:ext>
            </a:extLst>
          </p:cNvPr>
          <p:cNvSpPr/>
          <p:nvPr/>
        </p:nvSpPr>
        <p:spPr>
          <a:xfrm>
            <a:off x="7555820" y="2844799"/>
            <a:ext cx="4000500" cy="6572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t> u</a:t>
            </a:r>
            <a:r>
              <a:rPr lang="en-US" sz="2400" b="1" dirty="0">
                <a:solidFill>
                  <a:schemeClr val="tx2">
                    <a:lumMod val="75000"/>
                  </a:schemeClr>
                </a:solidFill>
              </a:rPr>
              <a:t>n </a:t>
            </a:r>
            <a:r>
              <a:rPr lang="en-US" sz="2400" b="1" dirty="0">
                <a:solidFill>
                  <a:schemeClr val="tx1"/>
                </a:solidFill>
              </a:rPr>
              <a:t>peti</a:t>
            </a:r>
            <a:r>
              <a:rPr lang="en-US" sz="2400" b="1" dirty="0">
                <a:solidFill>
                  <a:srgbClr val="FF0000"/>
                </a:solidFill>
              </a:rPr>
              <a:t>t</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e</a:t>
            </a:r>
            <a:r>
              <a:rPr lang="en-US" sz="2400" b="1" dirty="0"/>
              <a:t>nfan</a:t>
            </a:r>
            <a:r>
              <a:rPr lang="en-US" sz="2400" b="1" dirty="0">
                <a:solidFill>
                  <a:schemeClr val="tx2">
                    <a:lumMod val="75000"/>
                  </a:schemeClr>
                </a:solidFill>
              </a:rPr>
              <a:t>t.</a:t>
            </a:r>
            <a:endParaRPr lang="en-US" sz="2400" dirty="0"/>
          </a:p>
        </p:txBody>
      </p:sp>
      <p:sp>
        <p:nvSpPr>
          <p:cNvPr id="32" name="Rounded Rectangle 31">
            <a:extLst>
              <a:ext uri="{FF2B5EF4-FFF2-40B4-BE49-F238E27FC236}">
                <a16:creationId xmlns:a16="http://schemas.microsoft.com/office/drawing/2014/main" id="{334AC966-D5A0-4A7F-BF1C-DF60184F377F}"/>
              </a:ext>
            </a:extLst>
          </p:cNvPr>
          <p:cNvSpPr/>
          <p:nvPr/>
        </p:nvSpPr>
        <p:spPr>
          <a:xfrm>
            <a:off x="7555820" y="4264025"/>
            <a:ext cx="4000500" cy="658813"/>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err="1">
                <a:solidFill>
                  <a:srgbClr val="00B0F0"/>
                </a:solidFill>
              </a:rPr>
              <a:t>e</a:t>
            </a:r>
            <a:r>
              <a:rPr lang="en-US" sz="2400" b="1" dirty="0" err="1">
                <a:solidFill>
                  <a:schemeClr val="tx1"/>
                </a:solidFill>
              </a:rPr>
              <a:t>s</a:t>
            </a:r>
            <a:r>
              <a:rPr lang="en-US" sz="2400" b="1" dirty="0" err="1">
                <a:solidFill>
                  <a:schemeClr val="tx2">
                    <a:lumMod val="50000"/>
                  </a:schemeClr>
                </a:solidFill>
              </a:rPr>
              <a:t>t</a:t>
            </a:r>
            <a:r>
              <a:rPr lang="en-US" sz="2400" b="1" dirty="0"/>
              <a:t> </a:t>
            </a:r>
            <a:r>
              <a:rPr lang="en-US" sz="2400" b="1" dirty="0" err="1"/>
              <a:t>trè</a:t>
            </a:r>
            <a:r>
              <a:rPr lang="en-US" sz="2400" b="1" dirty="0" err="1">
                <a:solidFill>
                  <a:srgbClr val="FF0000"/>
                </a:solidFill>
              </a:rPr>
              <a:t>s</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a:solidFill>
                  <a:srgbClr val="00B0F0"/>
                </a:solidFill>
              </a:rPr>
              <a:t>a</a:t>
            </a:r>
            <a:r>
              <a:rPr lang="en-US" sz="2400" b="1" dirty="0">
                <a:solidFill>
                  <a:schemeClr val="tx1"/>
                </a:solidFill>
              </a:rPr>
              <a:t>dorabl</a:t>
            </a:r>
            <a:r>
              <a:rPr lang="en-US" sz="2400" b="1" dirty="0">
                <a:solidFill>
                  <a:schemeClr val="tx2">
                    <a:lumMod val="50000"/>
                  </a:schemeClr>
                </a:solidFill>
              </a:rPr>
              <a:t>e</a:t>
            </a:r>
            <a:r>
              <a:rPr lang="en-US" sz="2400" b="1" dirty="0">
                <a:solidFill>
                  <a:schemeClr val="tx1"/>
                </a:solidFill>
              </a:rPr>
              <a:t>. </a:t>
            </a:r>
            <a:endParaRPr lang="en-US" sz="2400" dirty="0"/>
          </a:p>
        </p:txBody>
      </p:sp>
      <p:sp>
        <p:nvSpPr>
          <p:cNvPr id="2" name="Rectangle 1">
            <a:extLst>
              <a:ext uri="{FF2B5EF4-FFF2-40B4-BE49-F238E27FC236}">
                <a16:creationId xmlns:a16="http://schemas.microsoft.com/office/drawing/2014/main" id="{9884ADE9-66C5-4991-8D59-82D5EDA26BE9}"/>
              </a:ext>
            </a:extLst>
          </p:cNvPr>
          <p:cNvSpPr/>
          <p:nvPr/>
        </p:nvSpPr>
        <p:spPr>
          <a:xfrm>
            <a:off x="1087438" y="4444388"/>
            <a:ext cx="2147319" cy="461665"/>
          </a:xfrm>
          <a:prstGeom prst="rect">
            <a:avLst/>
          </a:prstGeom>
        </p:spPr>
        <p:txBody>
          <a:bodyPr wrap="none">
            <a:spAutoFit/>
          </a:bodyPr>
          <a:lstStyle/>
          <a:p>
            <a:pPr>
              <a:defRPr/>
            </a:pPr>
            <a:r>
              <a:rPr lang="en-US" sz="2400" b="1" dirty="0" err="1">
                <a:latin typeface="Myriad Pro" panose="020B0503030403020204" pitchFamily="34" charset="0"/>
              </a:rPr>
              <a:t>trè</a:t>
            </a:r>
            <a:r>
              <a:rPr lang="en-US" sz="2400" b="1" dirty="0" err="1">
                <a:solidFill>
                  <a:srgbClr val="FF0000"/>
                </a:solidFill>
                <a:latin typeface="Myriad Pro" panose="020B0503030403020204" pitchFamily="34" charset="0"/>
              </a:rPr>
              <a:t>s</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en-US" sz="2400" b="1" dirty="0">
                <a:solidFill>
                  <a:srgbClr val="00B0F0"/>
                </a:solidFill>
                <a:latin typeface="Myriad Pro" panose="020B0503030403020204" pitchFamily="34" charset="0"/>
              </a:rPr>
              <a:t>a</a:t>
            </a:r>
            <a:r>
              <a:rPr lang="en-US" sz="2400" b="1" dirty="0">
                <a:solidFill>
                  <a:schemeClr val="tx1"/>
                </a:solidFill>
                <a:latin typeface="Myriad Pro" panose="020B0503030403020204" pitchFamily="34" charset="0"/>
              </a:rPr>
              <a:t>dorabl</a:t>
            </a:r>
            <a:r>
              <a:rPr lang="en-US" sz="2400" b="1" dirty="0">
                <a:solidFill>
                  <a:schemeClr val="tx2">
                    <a:lumMod val="50000"/>
                  </a:schemeClr>
                </a:solidFill>
                <a:latin typeface="Myriad Pro" panose="020B0503030403020204" pitchFamily="34" charset="0"/>
              </a:rPr>
              <a:t>e</a:t>
            </a:r>
            <a:endParaRPr lang="fr-FR" sz="2400" dirty="0">
              <a:latin typeface="Myriad Pro" panose="020B0503030403020204" pitchFamily="34" charset="0"/>
            </a:endParaRPr>
          </a:p>
        </p:txBody>
      </p:sp>
      <p:sp>
        <p:nvSpPr>
          <p:cNvPr id="33" name="Google Shape;437;p29">
            <a:extLst>
              <a:ext uri="{FF2B5EF4-FFF2-40B4-BE49-F238E27FC236}">
                <a16:creationId xmlns:a16="http://schemas.microsoft.com/office/drawing/2014/main" id="{20099F44-A513-4BCB-A9C6-9FD5A6EB3119}"/>
              </a:ext>
            </a:extLst>
          </p:cNvPr>
          <p:cNvSpPr txBox="1">
            <a:spLocks noChangeArrowheads="1"/>
          </p:cNvSpPr>
          <p:nvPr/>
        </p:nvSpPr>
        <p:spPr bwMode="auto">
          <a:xfrm>
            <a:off x="3403600" y="4264025"/>
            <a:ext cx="3632200" cy="83026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Entre un adverbe et un adjectif. </a:t>
            </a:r>
            <a:endParaRPr lang="fr-FR" altLang="fr-FR" sz="2400" b="1" dirty="0">
              <a:solidFill>
                <a:schemeClr val="tx1"/>
              </a:solidFill>
              <a:effectLst>
                <a:outerShdw blurRad="38100" dist="38100" dir="2700000" algn="tl">
                  <a:srgbClr val="000000">
                    <a:alpha val="43137"/>
                  </a:srgbClr>
                </a:outerShdw>
              </a:effectLst>
              <a:latin typeface="Myriad Pro" charset="0"/>
            </a:endParaRPr>
          </a:p>
        </p:txBody>
      </p:sp>
      <p:sp>
        <p:nvSpPr>
          <p:cNvPr id="34" name="Rounded Rectangle 33">
            <a:extLst>
              <a:ext uri="{FF2B5EF4-FFF2-40B4-BE49-F238E27FC236}">
                <a16:creationId xmlns:a16="http://schemas.microsoft.com/office/drawing/2014/main" id="{9C94CB59-B88C-471C-921B-B691464C9626}"/>
              </a:ext>
            </a:extLst>
          </p:cNvPr>
          <p:cNvSpPr/>
          <p:nvPr/>
        </p:nvSpPr>
        <p:spPr>
          <a:xfrm>
            <a:off x="7555820" y="5441497"/>
            <a:ext cx="4000500" cy="657225"/>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t>I</a:t>
            </a:r>
            <a:r>
              <a:rPr lang="en-US" sz="2400" b="1" dirty="0">
                <a:solidFill>
                  <a:srgbClr val="FF0000"/>
                </a:solidFill>
              </a:rPr>
              <a:t>l</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err="1">
                <a:solidFill>
                  <a:srgbClr val="00B0F0"/>
                </a:solidFill>
              </a:rPr>
              <a:t>e</a:t>
            </a:r>
            <a:r>
              <a:rPr lang="en-US" sz="2400" b="1" dirty="0" err="1">
                <a:solidFill>
                  <a:schemeClr val="tx1"/>
                </a:solidFill>
              </a:rPr>
              <a:t>s</a:t>
            </a:r>
            <a:r>
              <a:rPr lang="en-US" sz="2400" b="1" dirty="0" err="1">
                <a:solidFill>
                  <a:srgbClr val="FF0000"/>
                </a:solidFill>
              </a:rPr>
              <a:t>t</a:t>
            </a:r>
            <a:r>
              <a:rPr lang="fr-FR" sz="2400"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b="1" dirty="0">
                <a:solidFill>
                  <a:srgbClr val="00B0F0"/>
                </a:solidFill>
              </a:rPr>
              <a:t>a</a:t>
            </a:r>
            <a:r>
              <a:rPr lang="en-US" sz="2400" b="1" dirty="0">
                <a:solidFill>
                  <a:schemeClr val="tx1"/>
                </a:solidFill>
              </a:rPr>
              <a:t>dorabl</a:t>
            </a:r>
            <a:r>
              <a:rPr lang="en-US" sz="2400" b="1" dirty="0">
                <a:solidFill>
                  <a:schemeClr val="tx2">
                    <a:lumMod val="50000"/>
                  </a:schemeClr>
                </a:solidFill>
              </a:rPr>
              <a:t>e</a:t>
            </a:r>
            <a:r>
              <a:rPr lang="en-US" sz="2400" b="1" dirty="0">
                <a:solidFill>
                  <a:schemeClr val="tx1"/>
                </a:solidFill>
              </a:rPr>
              <a:t>. </a:t>
            </a:r>
            <a:endParaRPr lang="en-US" sz="2400" dirty="0"/>
          </a:p>
        </p:txBody>
      </p:sp>
      <p:sp>
        <p:nvSpPr>
          <p:cNvPr id="7" name="Rectangle 6">
            <a:extLst>
              <a:ext uri="{FF2B5EF4-FFF2-40B4-BE49-F238E27FC236}">
                <a16:creationId xmlns:a16="http://schemas.microsoft.com/office/drawing/2014/main" id="{D5291C2B-900E-4A66-AC44-3B83ACD4EBF9}"/>
              </a:ext>
            </a:extLst>
          </p:cNvPr>
          <p:cNvSpPr/>
          <p:nvPr/>
        </p:nvSpPr>
        <p:spPr>
          <a:xfrm>
            <a:off x="1087438" y="5445579"/>
            <a:ext cx="1976631" cy="461665"/>
          </a:xfrm>
          <a:prstGeom prst="rect">
            <a:avLst/>
          </a:prstGeom>
        </p:spPr>
        <p:txBody>
          <a:bodyPr wrap="none">
            <a:spAutoFit/>
          </a:bodyPr>
          <a:lstStyle/>
          <a:p>
            <a:pPr>
              <a:defRPr/>
            </a:pPr>
            <a:r>
              <a:rPr lang="en-US" sz="2400" b="1" dirty="0" err="1">
                <a:solidFill>
                  <a:srgbClr val="00B0F0"/>
                </a:solidFill>
                <a:latin typeface="Myriad Pro" panose="020B0503030403020204" pitchFamily="34" charset="0"/>
              </a:rPr>
              <a:t>e</a:t>
            </a:r>
            <a:r>
              <a:rPr lang="en-US" sz="2400" b="1" dirty="0" err="1">
                <a:solidFill>
                  <a:schemeClr val="tx1"/>
                </a:solidFill>
                <a:latin typeface="Myriad Pro" panose="020B0503030403020204" pitchFamily="34" charset="0"/>
              </a:rPr>
              <a:t>s</a:t>
            </a:r>
            <a:r>
              <a:rPr lang="en-US" sz="2400" b="1" dirty="0" err="1">
                <a:solidFill>
                  <a:srgbClr val="FF0000"/>
                </a:solidFill>
                <a:latin typeface="Myriad Pro" panose="020B0503030403020204" pitchFamily="34" charset="0"/>
              </a:rPr>
              <a:t>t</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a:t>
            </a:r>
            <a:r>
              <a:rPr lang="en-US" sz="2400" b="1" dirty="0">
                <a:solidFill>
                  <a:srgbClr val="00B0F0"/>
                </a:solidFill>
                <a:latin typeface="Myriad Pro" panose="020B0503030403020204" pitchFamily="34" charset="0"/>
              </a:rPr>
              <a:t>a</a:t>
            </a:r>
            <a:r>
              <a:rPr lang="en-US" sz="2400" b="1" dirty="0">
                <a:solidFill>
                  <a:schemeClr val="tx1"/>
                </a:solidFill>
                <a:latin typeface="Myriad Pro" panose="020B0503030403020204" pitchFamily="34" charset="0"/>
              </a:rPr>
              <a:t>dorabl</a:t>
            </a:r>
            <a:r>
              <a:rPr lang="en-US" sz="2400" b="1" dirty="0">
                <a:solidFill>
                  <a:schemeClr val="tx2">
                    <a:lumMod val="50000"/>
                  </a:schemeClr>
                </a:solidFill>
                <a:latin typeface="Myriad Pro" panose="020B0503030403020204" pitchFamily="34" charset="0"/>
              </a:rPr>
              <a:t>e</a:t>
            </a:r>
            <a:endParaRPr lang="fr-FR" sz="2400" dirty="0">
              <a:latin typeface="Myriad Pro" panose="020B0503030403020204" pitchFamily="34" charset="0"/>
            </a:endParaRPr>
          </a:p>
        </p:txBody>
      </p:sp>
      <p:sp>
        <p:nvSpPr>
          <p:cNvPr id="35" name="Google Shape;437;p29">
            <a:extLst>
              <a:ext uri="{FF2B5EF4-FFF2-40B4-BE49-F238E27FC236}">
                <a16:creationId xmlns:a16="http://schemas.microsoft.com/office/drawing/2014/main" id="{355827A6-2E1C-416F-8DC1-B8727C5C27DA}"/>
              </a:ext>
            </a:extLst>
          </p:cNvPr>
          <p:cNvSpPr txBox="1">
            <a:spLocks noChangeArrowheads="1"/>
          </p:cNvSpPr>
          <p:nvPr/>
        </p:nvSpPr>
        <p:spPr bwMode="auto">
          <a:xfrm>
            <a:off x="3403600" y="5309281"/>
            <a:ext cx="3890963" cy="83026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effectLst>
                  <a:outerShdw blurRad="38100" dist="38100" dir="2700000" algn="tl">
                    <a:srgbClr val="000000">
                      <a:alpha val="43137"/>
                    </a:srgbClr>
                  </a:outerShdw>
                </a:effectLst>
                <a:latin typeface="Myriad Pro" charset="0"/>
                <a:cs typeface="Open Sans" charset="0"/>
                <a:sym typeface="Open Sans" charset="0"/>
              </a:rPr>
              <a:t>Après l’auxiliaire “être” conjugué. </a:t>
            </a:r>
            <a:endParaRPr lang="fr-FR" altLang="fr-FR" sz="2400" b="1" dirty="0">
              <a:solidFill>
                <a:schemeClr val="tx1"/>
              </a:solidFill>
              <a:effectLst>
                <a:outerShdw blurRad="38100" dist="38100" dir="2700000" algn="tl">
                  <a:srgbClr val="000000">
                    <a:alpha val="43137"/>
                  </a:srgbClr>
                </a:outerShdw>
              </a:effectLst>
              <a:latin typeface="Myriad Pro"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grpId="0" nodeType="afterEffect">
                                  <p:stCondLst>
                                    <p:cond delay="1000"/>
                                  </p:stCondLst>
                                  <p:childTnLst>
                                    <p:set>
                                      <p:cBhvr>
                                        <p:cTn id="11" dur="1" fill="hold">
                                          <p:stCondLst>
                                            <p:cond delay="0"/>
                                          </p:stCondLst>
                                        </p:cTn>
                                        <p:tgtEl>
                                          <p:spTgt spid="27"/>
                                        </p:tgtEl>
                                        <p:attrNameLst>
                                          <p:attrName>style.visibility</p:attrName>
                                        </p:attrNameLst>
                                      </p:cBhvr>
                                      <p:to>
                                        <p:strVal val="visible"/>
                                      </p:to>
                                    </p:set>
                                  </p:childTnLst>
                                </p:cTn>
                              </p:par>
                            </p:childTnLst>
                          </p:cTn>
                        </p:par>
                        <p:par>
                          <p:cTn id="12" fill="hold" nodeType="afterGroup">
                            <p:stCondLst>
                              <p:cond delay="1500"/>
                            </p:stCondLst>
                            <p:childTnLst>
                              <p:par>
                                <p:cTn id="13" presetID="1" presetClass="entr" presetSubtype="0" fill="hold" grpId="0" nodeType="afterEffect">
                                  <p:stCondLst>
                                    <p:cond delay="250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1+#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1" presetClass="entr" presetSubtype="0" fill="hold" grpId="0" nodeType="afterEffect">
                                  <p:stCondLst>
                                    <p:cond delay="1000"/>
                                  </p:stCondLst>
                                  <p:childTnLst>
                                    <p:set>
                                      <p:cBhvr>
                                        <p:cTn id="23" dur="1" fill="hold">
                                          <p:stCondLst>
                                            <p:cond delay="0"/>
                                          </p:stCondLst>
                                        </p:cTn>
                                        <p:tgtEl>
                                          <p:spTgt spid="29"/>
                                        </p:tgtEl>
                                        <p:attrNameLst>
                                          <p:attrName>style.visibility</p:attrName>
                                        </p:attrNameLst>
                                      </p:cBhvr>
                                      <p:to>
                                        <p:strVal val="visible"/>
                                      </p:to>
                                    </p:set>
                                  </p:childTnLst>
                                </p:cTn>
                              </p:par>
                            </p:childTnLst>
                          </p:cTn>
                        </p:par>
                        <p:par>
                          <p:cTn id="24" fill="hold" nodeType="afterGroup">
                            <p:stCondLst>
                              <p:cond delay="1500"/>
                            </p:stCondLst>
                            <p:childTnLst>
                              <p:par>
                                <p:cTn id="25" presetID="1" presetClass="entr" presetSubtype="0" fill="hold" grpId="0" nodeType="afterEffect">
                                  <p:stCondLst>
                                    <p:cond delay="2500"/>
                                  </p:stCondLst>
                                  <p:childTnLst>
                                    <p:set>
                                      <p:cBhvr>
                                        <p:cTn id="26" dur="1" fill="hold">
                                          <p:stCondLst>
                                            <p:cond delay="0"/>
                                          </p:stCondLst>
                                        </p:cTn>
                                        <p:tgtEl>
                                          <p:spTgt spid="21"/>
                                        </p:tgtEl>
                                        <p:attrNameLst>
                                          <p:attrName>style.visibility</p:attrName>
                                        </p:attrNameLst>
                                      </p:cBhvr>
                                      <p:to>
                                        <p:strVal val="visible"/>
                                      </p:to>
                                    </p:set>
                                  </p:childTnLst>
                                </p:cTn>
                              </p:par>
                            </p:childTnLst>
                          </p:cTn>
                        </p:par>
                        <p:par>
                          <p:cTn id="27" fill="hold" nodeType="afterGroup">
                            <p:stCondLst>
                              <p:cond delay="4000"/>
                            </p:stCondLst>
                            <p:childTnLst>
                              <p:par>
                                <p:cTn id="28" presetID="1" presetClass="entr" presetSubtype="0" fill="hold" grpId="0" nodeType="afterEffect">
                                  <p:stCondLst>
                                    <p:cond delay="1500"/>
                                  </p:stCondLst>
                                  <p:childTnLst>
                                    <p:set>
                                      <p:cBhvr>
                                        <p:cTn id="29" dur="1" fill="hold">
                                          <p:stCondLst>
                                            <p:cond delay="0"/>
                                          </p:stCondLst>
                                        </p:cTn>
                                        <p:tgtEl>
                                          <p:spTgt spid="30"/>
                                        </p:tgtEl>
                                        <p:attrNameLst>
                                          <p:attrName>style.visibility</p:attrName>
                                        </p:attrNameLst>
                                      </p:cBhvr>
                                      <p:to>
                                        <p:strVal val="visible"/>
                                      </p:to>
                                    </p:set>
                                  </p:childTnLst>
                                </p:cTn>
                              </p:par>
                            </p:childTnLst>
                          </p:cTn>
                        </p:par>
                        <p:par>
                          <p:cTn id="30" fill="hold" nodeType="afterGroup">
                            <p:stCondLst>
                              <p:cond delay="5500"/>
                            </p:stCondLst>
                            <p:childTnLst>
                              <p:par>
                                <p:cTn id="31" presetID="1" presetClass="entr" presetSubtype="0" fill="hold" grpId="0" nodeType="afterEffect">
                                  <p:stCondLst>
                                    <p:cond delay="250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1+#ppt_w/2"/>
                                          </p:val>
                                        </p:tav>
                                        <p:tav tm="100000">
                                          <p:val>
                                            <p:strVal val="#ppt_x"/>
                                          </p:val>
                                        </p:tav>
                                      </p:tavLst>
                                    </p:anim>
                                    <p:anim calcmode="lin" valueType="num">
                                      <p:cBhvr additive="base">
                                        <p:cTn id="38" dur="500" fill="hold"/>
                                        <p:tgtEl>
                                          <p:spTgt spid="32"/>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00"/>
                            </p:stCondLst>
                            <p:childTnLst>
                              <p:par>
                                <p:cTn id="40" presetID="1" presetClass="entr" presetSubtype="0" fill="hold" grpId="0" nodeType="afterEffect">
                                  <p:stCondLst>
                                    <p:cond delay="1000"/>
                                  </p:stCondLst>
                                  <p:childTnLst>
                                    <p:set>
                                      <p:cBhvr>
                                        <p:cTn id="41" dur="1" fill="hold">
                                          <p:stCondLst>
                                            <p:cond delay="0"/>
                                          </p:stCondLst>
                                        </p:cTn>
                                        <p:tgtEl>
                                          <p:spTgt spid="2"/>
                                        </p:tgtEl>
                                        <p:attrNameLst>
                                          <p:attrName>style.visibility</p:attrName>
                                        </p:attrNameLst>
                                      </p:cBhvr>
                                      <p:to>
                                        <p:strVal val="visible"/>
                                      </p:to>
                                    </p:set>
                                  </p:childTnLst>
                                </p:cTn>
                              </p:par>
                            </p:childTnLst>
                          </p:cTn>
                        </p:par>
                        <p:par>
                          <p:cTn id="42" fill="hold" nodeType="afterGroup">
                            <p:stCondLst>
                              <p:cond delay="1500"/>
                            </p:stCondLst>
                            <p:childTnLst>
                              <p:par>
                                <p:cTn id="43" presetID="1" presetClass="entr" presetSubtype="0" fill="hold" grpId="0" nodeType="afterEffect">
                                  <p:stCondLst>
                                    <p:cond delay="250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1+#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500"/>
                            </p:stCondLst>
                            <p:childTnLst>
                              <p:par>
                                <p:cTn id="52" presetID="1" presetClass="entr" presetSubtype="0" fill="hold" grpId="0" nodeType="afterEffect">
                                  <p:stCondLst>
                                    <p:cond delay="1000"/>
                                  </p:stCondLst>
                                  <p:childTnLst>
                                    <p:set>
                                      <p:cBhvr>
                                        <p:cTn id="53" dur="1" fill="hold">
                                          <p:stCondLst>
                                            <p:cond delay="0"/>
                                          </p:stCondLst>
                                        </p:cTn>
                                        <p:tgtEl>
                                          <p:spTgt spid="7"/>
                                        </p:tgtEl>
                                        <p:attrNameLst>
                                          <p:attrName>style.visibility</p:attrName>
                                        </p:attrNameLst>
                                      </p:cBhvr>
                                      <p:to>
                                        <p:strVal val="visible"/>
                                      </p:to>
                                    </p:set>
                                  </p:childTnLst>
                                </p:cTn>
                              </p:par>
                            </p:childTnLst>
                          </p:cTn>
                        </p:par>
                        <p:par>
                          <p:cTn id="54" fill="hold" nodeType="afterGroup">
                            <p:stCondLst>
                              <p:cond delay="1500"/>
                            </p:stCondLst>
                            <p:childTnLst>
                              <p:par>
                                <p:cTn id="55" presetID="1" presetClass="entr" presetSubtype="0" fill="hold" grpId="0" nodeType="afterEffect">
                                  <p:stCondLst>
                                    <p:cond delay="2500"/>
                                  </p:stCondLst>
                                  <p:childTnLst>
                                    <p:set>
                                      <p:cBhvr>
                                        <p:cTn id="5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p:bldP spid="24" grpId="0"/>
      <p:bldP spid="26" grpId="0"/>
      <p:bldP spid="27" grpId="0"/>
      <p:bldP spid="29" grpId="0"/>
      <p:bldP spid="30" grpId="0"/>
      <p:bldP spid="31" grpId="0" animBg="1"/>
      <p:bldP spid="32" grpId="0" animBg="1"/>
      <p:bldP spid="2" grpId="0"/>
      <p:bldP spid="33" grpId="0"/>
      <p:bldP spid="34" grpId="0" animBg="1"/>
      <p:bldP spid="7"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Google Shape;330;p23"/>
          <p:cNvSpPr>
            <a:spLocks noChangeArrowheads="1"/>
          </p:cNvSpPr>
          <p:nvPr/>
        </p:nvSpPr>
        <p:spPr bwMode="auto">
          <a:xfrm>
            <a:off x="1033463" y="1071563"/>
            <a:ext cx="3652837" cy="11128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dirty="0">
                <a:solidFill>
                  <a:srgbClr val="FF0000"/>
                </a:solidFill>
                <a:latin typeface="Myriad Pro" panose="020B0503030403020204" pitchFamily="34" charset="0"/>
                <a:cs typeface="Times New Roman" panose="02020603050405020304" pitchFamily="18" charset="0"/>
              </a:rPr>
              <a:t>entre un déterminant et un nom</a:t>
            </a:r>
          </a:p>
          <a:p>
            <a:r>
              <a:rPr lang="fr-FR" altLang="fr-FR" sz="2000" i="1" dirty="0" err="1">
                <a:latin typeface="Myriad Pro" panose="020B0503030403020204" pitchFamily="34" charset="0"/>
                <a:cs typeface="Times New Roman" panose="02020603050405020304" pitchFamily="18" charset="0"/>
              </a:rPr>
              <a:t>un</a:t>
            </a:r>
            <a:r>
              <a:rPr lang="fr-FR" altLang="fr-FR" sz="2000" i="1" dirty="0" err="1">
                <a:solidFill>
                  <a:srgbClr val="FF0000"/>
                </a:solidFill>
                <a:latin typeface="Myriad Pro" panose="020B0503030403020204" pitchFamily="34" charset="0"/>
              </a:rPr>
              <a:t>‿</a:t>
            </a:r>
            <a:r>
              <a:rPr lang="fr-FR" altLang="fr-FR" sz="2000" i="1" dirty="0" err="1">
                <a:latin typeface="Myriad Pro" panose="020B0503030403020204" pitchFamily="34" charset="0"/>
                <a:cs typeface="Times New Roman" panose="02020603050405020304" pitchFamily="18" charset="0"/>
              </a:rPr>
              <a:t>enfant</a:t>
            </a:r>
            <a:r>
              <a:rPr lang="en-US" altLang="fr-FR" sz="2000" i="1" dirty="0">
                <a:latin typeface="Myriad Pro" panose="020B0503030403020204" pitchFamily="34" charset="0"/>
                <a:cs typeface="Times New Roman" panose="02020603050405020304" pitchFamily="18" charset="0"/>
              </a:rPr>
              <a:t> - mon</a:t>
            </a:r>
            <a:r>
              <a:rPr lang="fr-FR" altLang="fr-FR" sz="2000" i="1" dirty="0">
                <a:solidFill>
                  <a:srgbClr val="FF0000"/>
                </a:solidFill>
                <a:latin typeface="Myriad Pro" panose="020B0503030403020204" pitchFamily="34" charset="0"/>
              </a:rPr>
              <a:t>‿</a:t>
            </a:r>
            <a:r>
              <a:rPr lang="fr-FR" altLang="fr-FR" sz="2000" i="1" dirty="0">
                <a:latin typeface="Myriad Pro" panose="020B0503030403020204" pitchFamily="34" charset="0"/>
                <a:cs typeface="Times New Roman" panose="02020603050405020304" pitchFamily="18" charset="0"/>
              </a:rPr>
              <a:t>ami - </a:t>
            </a:r>
            <a:r>
              <a:rPr lang="en-US" altLang="fr-FR" sz="2000" i="1" dirty="0" err="1">
                <a:latin typeface="Myriad Pro" panose="020B0503030403020204" pitchFamily="34" charset="0"/>
                <a:cs typeface="Times New Roman" panose="02020603050405020304" pitchFamily="18" charset="0"/>
              </a:rPr>
              <a:t>ces</a:t>
            </a:r>
            <a:r>
              <a:rPr lang="fr-FR" altLang="fr-FR" sz="2000" i="1" dirty="0">
                <a:solidFill>
                  <a:srgbClr val="FF0000"/>
                </a:solidFill>
                <a:latin typeface="Myriad Pro" panose="020B0503030403020204" pitchFamily="34" charset="0"/>
              </a:rPr>
              <a:t>‿</a:t>
            </a:r>
            <a:r>
              <a:rPr lang="en-US" altLang="fr-FR" sz="2000" i="1" dirty="0" err="1">
                <a:latin typeface="Myriad Pro" panose="020B0503030403020204" pitchFamily="34" charset="0"/>
                <a:cs typeface="Times New Roman" panose="02020603050405020304" pitchFamily="18" charset="0"/>
              </a:rPr>
              <a:t>amis</a:t>
            </a:r>
            <a:r>
              <a:rPr lang="en-US" altLang="fr-FR" sz="2000" i="1" dirty="0">
                <a:latin typeface="Myriad Pro" panose="020B0503030403020204" pitchFamily="34" charset="0"/>
                <a:cs typeface="Times New Roman" panose="02020603050405020304" pitchFamily="18" charset="0"/>
              </a:rPr>
              <a:t> - </a:t>
            </a:r>
            <a:r>
              <a:rPr lang="fr-FR" altLang="fr-FR" sz="2000" i="1" dirty="0" err="1">
                <a:latin typeface="Myriad Pro" panose="020B0503030403020204" pitchFamily="34" charset="0"/>
                <a:cs typeface="Times New Roman" panose="02020603050405020304" pitchFamily="18" charset="0"/>
              </a:rPr>
              <a:t>les</a:t>
            </a:r>
            <a:r>
              <a:rPr lang="fr-FR" altLang="fr-FR" sz="2000" i="1" dirty="0" err="1">
                <a:solidFill>
                  <a:srgbClr val="FF0000"/>
                </a:solidFill>
                <a:latin typeface="Myriad Pro" panose="020B0503030403020204" pitchFamily="34" charset="0"/>
              </a:rPr>
              <a:t>‿</a:t>
            </a:r>
            <a:r>
              <a:rPr lang="fr-FR" altLang="fr-FR" sz="2000" i="1" dirty="0" err="1">
                <a:latin typeface="Myriad Pro" panose="020B0503030403020204" pitchFamily="34" charset="0"/>
                <a:cs typeface="Times New Roman" panose="02020603050405020304" pitchFamily="18" charset="0"/>
              </a:rPr>
              <a:t>amis</a:t>
            </a:r>
            <a:r>
              <a:rPr lang="fr-FR" altLang="fr-FR" sz="2000" i="1" dirty="0">
                <a:latin typeface="Myriad Pro" panose="020B0503030403020204" pitchFamily="34" charset="0"/>
                <a:cs typeface="Times New Roman" panose="02020603050405020304" pitchFamily="18" charset="0"/>
              </a:rPr>
              <a:t> - </a:t>
            </a:r>
            <a:r>
              <a:rPr lang="fr-FR" altLang="fr-FR" sz="2000" i="1" dirty="0" err="1">
                <a:latin typeface="Myriad Pro" panose="020B0503030403020204" pitchFamily="34" charset="0"/>
                <a:cs typeface="Times New Roman" panose="02020603050405020304" pitchFamily="18" charset="0"/>
              </a:rPr>
              <a:t>quels</a:t>
            </a:r>
            <a:r>
              <a:rPr lang="fr-FR" altLang="fr-FR" sz="2000" i="1" dirty="0" err="1">
                <a:solidFill>
                  <a:srgbClr val="FF0000"/>
                </a:solidFill>
                <a:latin typeface="Myriad Pro" panose="020B0503030403020204" pitchFamily="34" charset="0"/>
              </a:rPr>
              <a:t>‿</a:t>
            </a:r>
            <a:r>
              <a:rPr lang="fr-FR" altLang="fr-FR" sz="2000" i="1" dirty="0" err="1">
                <a:latin typeface="Myriad Pro" panose="020B0503030403020204" pitchFamily="34" charset="0"/>
                <a:cs typeface="Times New Roman" panose="02020603050405020304" pitchFamily="18" charset="0"/>
              </a:rPr>
              <a:t>amis</a:t>
            </a:r>
            <a:r>
              <a:rPr lang="en-US" altLang="fr-FR" sz="2000" i="1" dirty="0">
                <a:latin typeface="Myriad Pro" panose="020B0503030403020204" pitchFamily="34" charset="0"/>
                <a:cs typeface="Times New Roman" panose="02020603050405020304" pitchFamily="18" charset="0"/>
              </a:rPr>
              <a:t> - </a:t>
            </a:r>
            <a:r>
              <a:rPr lang="en-US" altLang="fr-FR" sz="2000" i="1" dirty="0" err="1">
                <a:latin typeface="Myriad Pro" panose="020B0503030403020204" pitchFamily="34" charset="0"/>
                <a:cs typeface="Times New Roman" panose="02020603050405020304" pitchFamily="18" charset="0"/>
              </a:rPr>
              <a:t>deux</a:t>
            </a:r>
            <a:r>
              <a:rPr lang="fr-FR" altLang="fr-FR" sz="2000" i="1" dirty="0">
                <a:solidFill>
                  <a:srgbClr val="FF0000"/>
                </a:solidFill>
                <a:latin typeface="Myriad Pro" panose="020B0503030403020204" pitchFamily="34" charset="0"/>
              </a:rPr>
              <a:t>‿</a:t>
            </a:r>
            <a:r>
              <a:rPr lang="fr-FR" altLang="fr-FR" sz="2000" i="1" dirty="0">
                <a:latin typeface="Myriad Pro" panose="020B0503030403020204" pitchFamily="34" charset="0"/>
                <a:cs typeface="Times New Roman" panose="02020603050405020304" pitchFamily="18" charset="0"/>
              </a:rPr>
              <a:t>amis.</a:t>
            </a:r>
            <a:endParaRPr lang="en-US" altLang="fr-FR" sz="2000" i="1" dirty="0">
              <a:latin typeface="Myriad Pro" panose="020B0503030403020204" pitchFamily="34" charset="0"/>
              <a:cs typeface="Times New Roman" panose="02020603050405020304" pitchFamily="18" charset="0"/>
            </a:endParaRPr>
          </a:p>
        </p:txBody>
      </p:sp>
      <p:sp>
        <p:nvSpPr>
          <p:cNvPr id="324" name="Google Shape;324;p23">
            <a:extLst>
              <a:ext uri="{FF2B5EF4-FFF2-40B4-BE49-F238E27FC236}">
                <a16:creationId xmlns:a16="http://schemas.microsoft.com/office/drawing/2014/main" id="{40ADF8BB-0374-42E4-B87A-2A7DA69D2BFD}"/>
              </a:ext>
            </a:extLst>
          </p:cNvPr>
          <p:cNvSpPr/>
          <p:nvPr/>
        </p:nvSpPr>
        <p:spPr>
          <a:xfrm>
            <a:off x="7162800" y="2112963"/>
            <a:ext cx="214313" cy="214312"/>
          </a:xfrm>
          <a:custGeom>
            <a:avLst/>
            <a:gdLst/>
            <a:ahLst/>
            <a:cxnLst/>
            <a:rect l="l" t="t" r="r" b="b"/>
            <a:pathLst>
              <a:path w="214901" h="215455" extrusionOk="0">
                <a:moveTo>
                  <a:pt x="0" y="107918"/>
                </a:moveTo>
                <a:cubicBezTo>
                  <a:pt x="105" y="167414"/>
                  <a:pt x="48301" y="215560"/>
                  <a:pt x="107641" y="215456"/>
                </a:cubicBezTo>
                <a:cubicBezTo>
                  <a:pt x="166981" y="215350"/>
                  <a:pt x="215006" y="167033"/>
                  <a:pt x="214902" y="107537"/>
                </a:cubicBezTo>
                <a:cubicBezTo>
                  <a:pt x="214797" y="48040"/>
                  <a:pt x="166601" y="-105"/>
                  <a:pt x="107261" y="0"/>
                </a:cubicBezTo>
                <a:cubicBezTo>
                  <a:pt x="47921" y="105"/>
                  <a:pt x="-104" y="48421"/>
                  <a:pt x="0" y="10791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5" name="Google Shape;325;p23">
            <a:extLst>
              <a:ext uri="{FF2B5EF4-FFF2-40B4-BE49-F238E27FC236}">
                <a16:creationId xmlns:a16="http://schemas.microsoft.com/office/drawing/2014/main" id="{8E5BDD6D-97B2-4DAF-9AB7-04EE85D6A919}"/>
              </a:ext>
            </a:extLst>
          </p:cNvPr>
          <p:cNvSpPr/>
          <p:nvPr/>
        </p:nvSpPr>
        <p:spPr>
          <a:xfrm>
            <a:off x="7578725" y="3690938"/>
            <a:ext cx="214313" cy="215900"/>
          </a:xfrm>
          <a:custGeom>
            <a:avLst/>
            <a:gdLst/>
            <a:ahLst/>
            <a:cxnLst/>
            <a:rect l="l" t="t" r="r" b="b"/>
            <a:pathLst>
              <a:path w="214901" h="215455" extrusionOk="0">
                <a:moveTo>
                  <a:pt x="0" y="107728"/>
                </a:moveTo>
                <a:cubicBezTo>
                  <a:pt x="0" y="167221"/>
                  <a:pt x="48111" y="215455"/>
                  <a:pt x="107451" y="215455"/>
                </a:cubicBezTo>
                <a:cubicBezTo>
                  <a:pt x="166791" y="215455"/>
                  <a:pt x="214902" y="167221"/>
                  <a:pt x="214902" y="107728"/>
                </a:cubicBezTo>
                <a:cubicBezTo>
                  <a:pt x="214902" y="48235"/>
                  <a:pt x="166791" y="0"/>
                  <a:pt x="107451" y="0"/>
                </a:cubicBezTo>
                <a:cubicBezTo>
                  <a:pt x="48111" y="0"/>
                  <a:pt x="0" y="48235"/>
                  <a:pt x="0"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7" name="Google Shape;327;p23">
            <a:extLst>
              <a:ext uri="{FF2B5EF4-FFF2-40B4-BE49-F238E27FC236}">
                <a16:creationId xmlns:a16="http://schemas.microsoft.com/office/drawing/2014/main" id="{E79E66C7-0D93-4E03-A5A3-A1177E7F0A49}"/>
              </a:ext>
            </a:extLst>
          </p:cNvPr>
          <p:cNvSpPr/>
          <p:nvPr/>
        </p:nvSpPr>
        <p:spPr>
          <a:xfrm rot="-5353800">
            <a:off x="4782343" y="4368007"/>
            <a:ext cx="214313"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8" name="Google Shape;328;p23">
            <a:extLst>
              <a:ext uri="{FF2B5EF4-FFF2-40B4-BE49-F238E27FC236}">
                <a16:creationId xmlns:a16="http://schemas.microsoft.com/office/drawing/2014/main" id="{4E0AFAD8-847E-4C9B-9CAF-BD17DE59D762}"/>
              </a:ext>
            </a:extLst>
          </p:cNvPr>
          <p:cNvSpPr/>
          <p:nvPr/>
        </p:nvSpPr>
        <p:spPr>
          <a:xfrm rot="-43200">
            <a:off x="4356100" y="3252788"/>
            <a:ext cx="214313"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9" name="Google Shape;329;p23">
            <a:extLst>
              <a:ext uri="{FF2B5EF4-FFF2-40B4-BE49-F238E27FC236}">
                <a16:creationId xmlns:a16="http://schemas.microsoft.com/office/drawing/2014/main" id="{FD4B1FE3-CAE2-4E12-860B-6918ADE1BD1A}"/>
              </a:ext>
            </a:extLst>
          </p:cNvPr>
          <p:cNvSpPr/>
          <p:nvPr/>
        </p:nvSpPr>
        <p:spPr>
          <a:xfrm rot="-43800">
            <a:off x="4767263" y="2155825"/>
            <a:ext cx="215900"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31" name="Google Shape;331;p23"/>
          <p:cNvSpPr>
            <a:spLocks noChangeArrowheads="1"/>
          </p:cNvSpPr>
          <p:nvPr/>
        </p:nvSpPr>
        <p:spPr bwMode="auto">
          <a:xfrm>
            <a:off x="423863" y="3884613"/>
            <a:ext cx="3898900" cy="1084262"/>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a:solidFill>
                  <a:srgbClr val="FF0000"/>
                </a:solidFill>
                <a:latin typeface="Myriad Pro" panose="020B0503030403020204" pitchFamily="34" charset="0"/>
                <a:cs typeface="Times New Roman" panose="02020603050405020304" pitchFamily="18" charset="0"/>
              </a:rPr>
              <a:t>entre un pronom et un verbe</a:t>
            </a:r>
          </a:p>
          <a:p>
            <a:r>
              <a:rPr lang="en-US" altLang="fr-FR" sz="1800">
                <a:latin typeface="Myriad Pro" panose="020B0503030403020204" pitchFamily="34" charset="0"/>
                <a:cs typeface="Times New Roman" panose="02020603050405020304" pitchFamily="18" charset="0"/>
              </a:rPr>
              <a:t>il</a:t>
            </a:r>
            <a:r>
              <a:rPr lang="fr-FR" altLang="fr-FR" sz="1800">
                <a:latin typeface="Myriad Pro" panose="020B0503030403020204" pitchFamily="34" charset="0"/>
                <a:cs typeface="Times New Roman" panose="02020603050405020304" pitchFamily="18" charset="0"/>
              </a:rPr>
              <a:t>‿</a:t>
            </a:r>
            <a:r>
              <a:rPr lang="en-US" altLang="fr-FR" sz="1800">
                <a:latin typeface="Myriad Pro" panose="020B0503030403020204" pitchFamily="34" charset="0"/>
                <a:cs typeface="Times New Roman" panose="02020603050405020304" pitchFamily="18" charset="0"/>
              </a:rPr>
              <a:t>aime - on</a:t>
            </a:r>
            <a:r>
              <a:rPr lang="fr-FR" altLang="fr-FR" sz="1800">
                <a:latin typeface="Myriad Pro" panose="020B0503030403020204" pitchFamily="34" charset="0"/>
                <a:cs typeface="Times New Roman" panose="02020603050405020304" pitchFamily="18" charset="0"/>
              </a:rPr>
              <a:t>‿arrive – nous‿avons </a:t>
            </a:r>
            <a:endParaRPr lang="en-US" altLang="fr-FR" sz="1800">
              <a:latin typeface="Myriad Pro" panose="020B0503030403020204" pitchFamily="34" charset="0"/>
              <a:cs typeface="Times New Roman" panose="02020603050405020304" pitchFamily="18" charset="0"/>
            </a:endParaRPr>
          </a:p>
          <a:p>
            <a:r>
              <a:rPr lang="fr-FR" altLang="fr-FR" sz="1800">
                <a:latin typeface="Myriad Pro" panose="020B0503030403020204" pitchFamily="34" charset="0"/>
                <a:cs typeface="Times New Roman" panose="02020603050405020304" pitchFamily="18" charset="0"/>
              </a:rPr>
              <a:t>vous‿attendez - ils‿ont – elles‿étaient</a:t>
            </a:r>
            <a:endParaRPr lang="en-US" altLang="fr-FR" sz="1800">
              <a:latin typeface="Myriad Pro" panose="020B0503030403020204" pitchFamily="34" charset="0"/>
              <a:cs typeface="Times New Roman" panose="02020603050405020304" pitchFamily="18" charset="0"/>
            </a:endParaRPr>
          </a:p>
        </p:txBody>
      </p:sp>
      <p:sp>
        <p:nvSpPr>
          <p:cNvPr id="332" name="Google Shape;332;p23"/>
          <p:cNvSpPr>
            <a:spLocks noChangeArrowheads="1"/>
          </p:cNvSpPr>
          <p:nvPr/>
        </p:nvSpPr>
        <p:spPr bwMode="auto">
          <a:xfrm>
            <a:off x="303213" y="2420938"/>
            <a:ext cx="4117975" cy="14097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a:solidFill>
                  <a:srgbClr val="FF0000"/>
                </a:solidFill>
                <a:latin typeface="Myriad Pro" panose="020B0503030403020204" pitchFamily="34" charset="0"/>
                <a:cs typeface="Times New Roman" panose="02020603050405020304" pitchFamily="18" charset="0"/>
              </a:rPr>
              <a:t>entre un nom singulier et un adjectif</a:t>
            </a:r>
          </a:p>
          <a:p>
            <a:r>
              <a:rPr lang="en-US" altLang="fr-FR" sz="1800">
                <a:latin typeface="Myriad Pro" panose="020B0503030403020204" pitchFamily="34" charset="0"/>
                <a:cs typeface="Times New Roman" panose="02020603050405020304" pitchFamily="18" charset="0"/>
              </a:rPr>
              <a:t>un gros</a:t>
            </a:r>
            <a:r>
              <a:rPr lang="fr-FR" altLang="fr-FR" sz="1800">
                <a:latin typeface="Myriad Pro" panose="020B0503030403020204" pitchFamily="34" charset="0"/>
                <a:cs typeface="Times New Roman" panose="02020603050405020304" pitchFamily="18" charset="0"/>
              </a:rPr>
              <a:t>‿</a:t>
            </a:r>
            <a:r>
              <a:rPr lang="en-US" altLang="fr-FR" sz="1800">
                <a:latin typeface="Myriad Pro" panose="020B0503030403020204" pitchFamily="34" charset="0"/>
                <a:cs typeface="Times New Roman" panose="02020603050405020304" pitchFamily="18" charset="0"/>
              </a:rPr>
              <a:t>effort - </a:t>
            </a:r>
            <a:r>
              <a:rPr lang="fr-FR" altLang="fr-FR" sz="1800">
                <a:latin typeface="Myriad Pro" panose="020B0503030403020204" pitchFamily="34" charset="0"/>
                <a:cs typeface="Times New Roman" panose="02020603050405020304" pitchFamily="18" charset="0"/>
              </a:rPr>
              <a:t>un petit‿ami</a:t>
            </a:r>
            <a:endParaRPr lang="en-US" altLang="fr-FR" sz="1800">
              <a:latin typeface="Myriad Pro" panose="020B0503030403020204" pitchFamily="34" charset="0"/>
              <a:cs typeface="Times New Roman" panose="02020603050405020304" pitchFamily="18" charset="0"/>
            </a:endParaRPr>
          </a:p>
          <a:p>
            <a:r>
              <a:rPr lang="fr-FR" altLang="fr-FR" sz="1800">
                <a:latin typeface="Myriad Pro" panose="020B0503030403020204" pitchFamily="34" charset="0"/>
                <a:cs typeface="Times New Roman" panose="02020603050405020304" pitchFamily="18" charset="0"/>
              </a:rPr>
              <a:t>un joyeux‿anniversaire</a:t>
            </a:r>
            <a:endParaRPr lang="en-US" altLang="fr-FR" sz="1800">
              <a:latin typeface="Myriad Pro" panose="020B0503030403020204" pitchFamily="34" charset="0"/>
              <a:cs typeface="Times New Roman" panose="02020603050405020304" pitchFamily="18" charset="0"/>
            </a:endParaRPr>
          </a:p>
          <a:p>
            <a:r>
              <a:rPr lang="fr-FR" altLang="fr-FR" sz="1800">
                <a:latin typeface="Myriad Pro" panose="020B0503030403020204" pitchFamily="34" charset="0"/>
                <a:cs typeface="Times New Roman" panose="02020603050405020304" pitchFamily="18" charset="0"/>
              </a:rPr>
              <a:t>un important‿effort - </a:t>
            </a:r>
            <a:r>
              <a:rPr lang="en-US" altLang="fr-FR" sz="1800">
                <a:latin typeface="Myriad Pro" panose="020B0503030403020204" pitchFamily="34" charset="0"/>
                <a:cs typeface="Times New Roman" panose="02020603050405020304" pitchFamily="18" charset="0"/>
              </a:rPr>
              <a:t>un long</a:t>
            </a:r>
            <a:r>
              <a:rPr lang="fr-FR" altLang="fr-FR" sz="1800">
                <a:latin typeface="Myriad Pro" panose="020B0503030403020204" pitchFamily="34" charset="0"/>
                <a:cs typeface="Times New Roman" panose="02020603050405020304" pitchFamily="18" charset="0"/>
              </a:rPr>
              <a:t>‿</a:t>
            </a:r>
            <a:r>
              <a:rPr lang="en-US" altLang="fr-FR" sz="1800">
                <a:latin typeface="Myriad Pro" panose="020B0503030403020204" pitchFamily="34" charset="0"/>
                <a:cs typeface="Times New Roman" panose="02020603050405020304" pitchFamily="18" charset="0"/>
              </a:rPr>
              <a:t>article</a:t>
            </a:r>
          </a:p>
        </p:txBody>
      </p:sp>
      <p:sp>
        <p:nvSpPr>
          <p:cNvPr id="41994" name="Google Shape;334;p23"/>
          <p:cNvSpPr>
            <a:spLocks noChangeArrowheads="1"/>
          </p:cNvSpPr>
          <p:nvPr/>
        </p:nvSpPr>
        <p:spPr bwMode="auto">
          <a:xfrm>
            <a:off x="7881938" y="1600200"/>
            <a:ext cx="4270375" cy="1544638"/>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1800" b="1" dirty="0" err="1">
                <a:solidFill>
                  <a:srgbClr val="FF0000"/>
                </a:solidFill>
                <a:latin typeface="Myriad Pro" panose="020B0503030403020204" pitchFamily="34" charset="0"/>
                <a:cs typeface="Times New Roman" panose="02020603050405020304" pitchFamily="18" charset="0"/>
              </a:rPr>
              <a:t>dans</a:t>
            </a:r>
            <a:r>
              <a:rPr lang="en-US" altLang="fr-FR" sz="1800" b="1" dirty="0">
                <a:solidFill>
                  <a:srgbClr val="FF0000"/>
                </a:solidFill>
                <a:latin typeface="Myriad Pro" panose="020B0503030403020204" pitchFamily="34" charset="0"/>
                <a:cs typeface="Times New Roman" panose="02020603050405020304" pitchFamily="18" charset="0"/>
              </a:rPr>
              <a:t> des expressions </a:t>
            </a:r>
            <a:r>
              <a:rPr lang="en-US" altLang="fr-FR" sz="1800" b="1" dirty="0" err="1">
                <a:solidFill>
                  <a:srgbClr val="FF0000"/>
                </a:solidFill>
                <a:latin typeface="Myriad Pro" panose="020B0503030403020204" pitchFamily="34" charset="0"/>
                <a:cs typeface="Times New Roman" panose="02020603050405020304" pitchFamily="18" charset="0"/>
              </a:rPr>
              <a:t>figées</a:t>
            </a:r>
            <a:r>
              <a:rPr lang="en-US" altLang="fr-FR" sz="1800" b="1" dirty="0">
                <a:solidFill>
                  <a:srgbClr val="FF0000"/>
                </a:solidFill>
                <a:latin typeface="Myriad Pro" panose="020B0503030403020204" pitchFamily="34" charset="0"/>
                <a:cs typeface="Times New Roman" panose="02020603050405020304" pitchFamily="18" charset="0"/>
              </a:rPr>
              <a:t> </a:t>
            </a:r>
            <a:endParaRPr lang="en-US" altLang="fr-FR" sz="1800" b="1" dirty="0">
              <a:latin typeface="Myriad Pro" panose="020B0503030403020204" pitchFamily="34" charset="0"/>
              <a:cs typeface="Times New Roman" panose="02020603050405020304" pitchFamily="18" charset="0"/>
            </a:endParaRPr>
          </a:p>
          <a:p>
            <a:r>
              <a:rPr lang="fr-FR" altLang="fr-FR" sz="1800" dirty="0" err="1">
                <a:latin typeface="Myriad Pro" panose="020B0503030403020204" pitchFamily="34" charset="0"/>
                <a:cs typeface="Times New Roman" panose="02020603050405020304" pitchFamily="18" charset="0"/>
              </a:rPr>
              <a:t>petit‿à</a:t>
            </a:r>
            <a:r>
              <a:rPr lang="fr-FR" altLang="fr-FR" sz="1800" dirty="0">
                <a:latin typeface="Myriad Pro" panose="020B0503030403020204" pitchFamily="34" charset="0"/>
                <a:cs typeface="Times New Roman" panose="02020603050405020304" pitchFamily="18" charset="0"/>
              </a:rPr>
              <a:t> petit</a:t>
            </a:r>
            <a:r>
              <a:rPr lang="en-US" altLang="fr-FR" sz="1800" dirty="0">
                <a:latin typeface="Myriad Pro" panose="020B0503030403020204" pitchFamily="34" charset="0"/>
                <a:cs typeface="Times New Roman" panose="02020603050405020304" pitchFamily="18" charset="0"/>
              </a:rPr>
              <a:t> - tout</a:t>
            </a:r>
            <a:r>
              <a:rPr lang="fr-FR" altLang="fr-FR" sz="1800" dirty="0">
                <a:latin typeface="Myriad Pro" panose="020B0503030403020204" pitchFamily="34" charset="0"/>
                <a:cs typeface="Times New Roman" panose="02020603050405020304" pitchFamily="18" charset="0"/>
              </a:rPr>
              <a:t>‿à fait - </a:t>
            </a:r>
            <a:r>
              <a:rPr lang="fr-FR" altLang="fr-FR" sz="1800" dirty="0" err="1">
                <a:latin typeface="Myriad Pro" panose="020B0503030403020204" pitchFamily="34" charset="0"/>
                <a:cs typeface="Times New Roman" panose="02020603050405020304" pitchFamily="18" charset="0"/>
              </a:rPr>
              <a:t>avant‿hier</a:t>
            </a:r>
            <a:r>
              <a:rPr lang="en-US" altLang="fr-FR" sz="1800" dirty="0">
                <a:latin typeface="Myriad Pro" panose="020B0503030403020204" pitchFamily="34" charset="0"/>
                <a:cs typeface="Times New Roman" panose="02020603050405020304" pitchFamily="18" charset="0"/>
              </a:rPr>
              <a:t> - tout</a:t>
            </a:r>
            <a:r>
              <a:rPr lang="fr-FR" altLang="fr-FR" sz="1800" dirty="0">
                <a:latin typeface="Myriad Pro" panose="020B0503030403020204" pitchFamily="34" charset="0"/>
                <a:cs typeface="Times New Roman" panose="02020603050405020304" pitchFamily="18" charset="0"/>
              </a:rPr>
              <a:t>‿à l'heure - </a:t>
            </a:r>
            <a:r>
              <a:rPr lang="fr-FR" altLang="fr-FR" sz="1800" dirty="0" err="1">
                <a:latin typeface="Myriad Pro" panose="020B0503030403020204" pitchFamily="34" charset="0"/>
                <a:cs typeface="Times New Roman" panose="02020603050405020304" pitchFamily="18" charset="0"/>
              </a:rPr>
              <a:t>tout‿à</a:t>
            </a:r>
            <a:r>
              <a:rPr lang="fr-FR" altLang="fr-FR" sz="1800" dirty="0">
                <a:latin typeface="Myriad Pro" panose="020B0503030403020204" pitchFamily="34" charset="0"/>
                <a:cs typeface="Times New Roman" panose="02020603050405020304" pitchFamily="18" charset="0"/>
              </a:rPr>
              <a:t> coup</a:t>
            </a:r>
            <a:r>
              <a:rPr lang="en-US" altLang="fr-FR" sz="1800" dirty="0">
                <a:latin typeface="Myriad Pro" panose="020B0503030403020204" pitchFamily="34" charset="0"/>
                <a:cs typeface="Times New Roman" panose="02020603050405020304" pitchFamily="18" charset="0"/>
              </a:rPr>
              <a:t> - mot</a:t>
            </a:r>
            <a:r>
              <a:rPr lang="fr-FR" altLang="fr-FR" sz="1800" dirty="0">
                <a:latin typeface="Myriad Pro" panose="020B0503030403020204" pitchFamily="34" charset="0"/>
                <a:cs typeface="Times New Roman" panose="02020603050405020304" pitchFamily="18" charset="0"/>
              </a:rPr>
              <a:t>‿à mot  -de </a:t>
            </a:r>
            <a:r>
              <a:rPr lang="fr-FR" altLang="fr-FR" sz="1800" dirty="0" err="1">
                <a:latin typeface="Myriad Pro" panose="020B0503030403020204" pitchFamily="34" charset="0"/>
                <a:cs typeface="Times New Roman" panose="02020603050405020304" pitchFamily="18" charset="0"/>
              </a:rPr>
              <a:t>plus‿en</a:t>
            </a:r>
            <a:r>
              <a:rPr lang="fr-FR" altLang="fr-FR" sz="1800" dirty="0">
                <a:latin typeface="Myriad Pro" panose="020B0503030403020204" pitchFamily="34" charset="0"/>
                <a:cs typeface="Times New Roman" panose="02020603050405020304" pitchFamily="18" charset="0"/>
              </a:rPr>
              <a:t> plus</a:t>
            </a:r>
            <a:r>
              <a:rPr lang="en-US" altLang="fr-FR" sz="1800" dirty="0">
                <a:latin typeface="Myriad Pro" panose="020B0503030403020204" pitchFamily="34" charset="0"/>
                <a:cs typeface="Times New Roman" panose="02020603050405020304" pitchFamily="18" charset="0"/>
              </a:rPr>
              <a:t> - de temps</a:t>
            </a:r>
            <a:r>
              <a:rPr lang="fr-FR" altLang="fr-FR" sz="1800" dirty="0">
                <a:latin typeface="Myriad Pro" panose="020B0503030403020204" pitchFamily="34" charset="0"/>
                <a:cs typeface="Times New Roman" panose="02020603050405020304" pitchFamily="18" charset="0"/>
              </a:rPr>
              <a:t>‿en temps</a:t>
            </a:r>
            <a:r>
              <a:rPr lang="en-US" altLang="fr-FR" sz="1800" dirty="0">
                <a:latin typeface="Myriad Pro" panose="020B0503030403020204" pitchFamily="34" charset="0"/>
                <a:cs typeface="Times New Roman" panose="02020603050405020304" pitchFamily="18" charset="0"/>
              </a:rPr>
              <a:t> - de haut</a:t>
            </a:r>
            <a:r>
              <a:rPr lang="fr-FR" altLang="fr-FR" sz="1800" dirty="0">
                <a:latin typeface="Myriad Pro" panose="020B0503030403020204" pitchFamily="34" charset="0"/>
                <a:cs typeface="Times New Roman" panose="02020603050405020304" pitchFamily="18" charset="0"/>
              </a:rPr>
              <a:t>‿</a:t>
            </a:r>
            <a:r>
              <a:rPr lang="en-US" altLang="fr-FR" sz="1800" dirty="0" err="1">
                <a:latin typeface="Myriad Pro" panose="020B0503030403020204" pitchFamily="34" charset="0"/>
                <a:cs typeface="Times New Roman" panose="02020603050405020304" pitchFamily="18" charset="0"/>
              </a:rPr>
              <a:t>en</a:t>
            </a:r>
            <a:r>
              <a:rPr lang="en-US" altLang="fr-FR" sz="1800" dirty="0">
                <a:latin typeface="Myriad Pro" panose="020B0503030403020204" pitchFamily="34" charset="0"/>
                <a:cs typeface="Times New Roman" panose="02020603050405020304" pitchFamily="18" charset="0"/>
              </a:rPr>
              <a:t> bas</a:t>
            </a:r>
            <a:endParaRPr lang="en-US" altLang="en-US" sz="1800" dirty="0">
              <a:latin typeface="Myriad Pro" panose="020B0503030403020204" pitchFamily="34" charset="0"/>
              <a:cs typeface="Times New Roman" panose="02020603050405020304" pitchFamily="18" charset="0"/>
              <a:sym typeface="Calibri" panose="020F0502020204030204" pitchFamily="34" charset="0"/>
            </a:endParaRPr>
          </a:p>
        </p:txBody>
      </p:sp>
      <p:sp>
        <p:nvSpPr>
          <p:cNvPr id="41995" name="Google Shape;336;p23"/>
          <p:cNvSpPr>
            <a:spLocks noChangeArrowheads="1"/>
          </p:cNvSpPr>
          <p:nvPr/>
        </p:nvSpPr>
        <p:spPr bwMode="auto">
          <a:xfrm>
            <a:off x="7894638" y="4011613"/>
            <a:ext cx="4027487" cy="1914525"/>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rgbClr val="FF0000"/>
                </a:solidFill>
                <a:latin typeface="Myriad Pro" panose="020B0503030403020204" pitchFamily="34" charset="0"/>
                <a:cs typeface="Times New Roman" panose="02020603050405020304" pitchFamily="18" charset="0"/>
              </a:rPr>
              <a:t>après un adverbe ou une préposition (sans, dans, chez, sous)</a:t>
            </a:r>
            <a:endParaRPr lang="en-US" altLang="en-US" sz="1800" b="1" dirty="0">
              <a:solidFill>
                <a:srgbClr val="FF0000"/>
              </a:solidFill>
              <a:latin typeface="Myriad Pro" panose="020B0503030403020204" pitchFamily="34" charset="0"/>
              <a:cs typeface="Times New Roman" panose="02020603050405020304" pitchFamily="18" charset="0"/>
            </a:endParaRPr>
          </a:p>
          <a:p>
            <a:r>
              <a:rPr lang="fr-FR" altLang="en-US" sz="1800" dirty="0" err="1">
                <a:latin typeface="Myriad Pro" panose="020B0503030403020204" pitchFamily="34" charset="0"/>
                <a:cs typeface="Times New Roman" panose="02020603050405020304" pitchFamily="18" charset="0"/>
              </a:rPr>
              <a:t>très</a:t>
            </a:r>
            <a:r>
              <a:rPr lang="fr-FR" altLang="fr-FR" sz="1800" dirty="0" err="1">
                <a:latin typeface="Myriad Pro" panose="020B0503030403020204" pitchFamily="34" charset="0"/>
                <a:cs typeface="Times New Roman" panose="02020603050405020304" pitchFamily="18" charset="0"/>
              </a:rPr>
              <a:t>‿</a:t>
            </a:r>
            <a:r>
              <a:rPr lang="fr-FR" altLang="en-US" sz="1800" dirty="0" err="1">
                <a:latin typeface="Myriad Pro" panose="020B0503030403020204" pitchFamily="34" charset="0"/>
                <a:cs typeface="Times New Roman" panose="02020603050405020304" pitchFamily="18" charset="0"/>
              </a:rPr>
              <a:t>intéressant</a:t>
            </a:r>
            <a:r>
              <a:rPr lang="en-US" altLang="en-US" sz="1800" dirty="0">
                <a:latin typeface="Myriad Pro" panose="020B0503030403020204" pitchFamily="34" charset="0"/>
                <a:cs typeface="Times New Roman" panose="02020603050405020304" pitchFamily="18" charset="0"/>
              </a:rPr>
              <a:t> - </a:t>
            </a:r>
            <a:r>
              <a:rPr lang="en-US" altLang="en-US" sz="1800" dirty="0" err="1">
                <a:latin typeface="Myriad Pro" panose="020B0503030403020204" pitchFamily="34" charset="0"/>
                <a:cs typeface="Times New Roman" panose="02020603050405020304" pitchFamily="18" charset="0"/>
              </a:rPr>
              <a:t>bien</a:t>
            </a:r>
            <a:r>
              <a:rPr lang="fr-FR" altLang="fr-FR" sz="1800" dirty="0">
                <a:latin typeface="Myriad Pro" panose="020B0503030403020204" pitchFamily="34" charset="0"/>
                <a:cs typeface="Times New Roman" panose="02020603050405020304" pitchFamily="18" charset="0"/>
              </a:rPr>
              <a:t>‿</a:t>
            </a:r>
            <a:r>
              <a:rPr lang="fr-FR" altLang="en-US" sz="1800" dirty="0">
                <a:latin typeface="Myriad Pro" panose="020B0503030403020204" pitchFamily="34" charset="0"/>
                <a:cs typeface="Times New Roman" panose="02020603050405020304" pitchFamily="18" charset="0"/>
              </a:rPr>
              <a:t>évident</a:t>
            </a:r>
            <a:r>
              <a:rPr lang="en-US" altLang="en-US" sz="1800" dirty="0">
                <a:latin typeface="Myriad Pro" panose="020B0503030403020204" pitchFamily="34" charset="0"/>
                <a:cs typeface="Times New Roman" panose="02020603050405020304" pitchFamily="18" charset="0"/>
              </a:rPr>
              <a:t> - sans</a:t>
            </a:r>
            <a:r>
              <a:rPr lang="fr-FR" altLang="fr-FR" sz="1800" dirty="0">
                <a:latin typeface="Myriad Pro" panose="020B0503030403020204" pitchFamily="34" charset="0"/>
                <a:cs typeface="Times New Roman" panose="02020603050405020304" pitchFamily="18" charset="0"/>
              </a:rPr>
              <a:t>‿</a:t>
            </a:r>
            <a:r>
              <a:rPr lang="fr-FR" altLang="en-US" sz="1800" dirty="0">
                <a:latin typeface="Myriad Pro" panose="020B0503030403020204" pitchFamily="34" charset="0"/>
                <a:cs typeface="Times New Roman" panose="02020603050405020304" pitchFamily="18" charset="0"/>
              </a:rPr>
              <a:t>elle</a:t>
            </a:r>
            <a:r>
              <a:rPr lang="en-US" altLang="en-US" sz="1800" dirty="0">
                <a:latin typeface="Myriad Pro" panose="020B0503030403020204" pitchFamily="34" charset="0"/>
                <a:cs typeface="Times New Roman" panose="02020603050405020304" pitchFamily="18" charset="0"/>
              </a:rPr>
              <a:t> - </a:t>
            </a:r>
            <a:r>
              <a:rPr lang="fr-FR" altLang="en-US" sz="1800" dirty="0" err="1">
                <a:latin typeface="Myriad Pro" panose="020B0503030403020204" pitchFamily="34" charset="0"/>
                <a:cs typeface="Times New Roman" panose="02020603050405020304" pitchFamily="18" charset="0"/>
              </a:rPr>
              <a:t>dans</a:t>
            </a:r>
            <a:r>
              <a:rPr lang="fr-FR" altLang="fr-FR" sz="1800" dirty="0" err="1">
                <a:latin typeface="Myriad Pro" panose="020B0503030403020204" pitchFamily="34" charset="0"/>
                <a:cs typeface="Times New Roman" panose="02020603050405020304" pitchFamily="18" charset="0"/>
              </a:rPr>
              <a:t>‿</a:t>
            </a:r>
            <a:r>
              <a:rPr lang="fr-FR" altLang="en-US" sz="1800" dirty="0" err="1">
                <a:latin typeface="Myriad Pro" panose="020B0503030403020204" pitchFamily="34" charset="0"/>
                <a:cs typeface="Times New Roman" panose="02020603050405020304" pitchFamily="18" charset="0"/>
              </a:rPr>
              <a:t>un</a:t>
            </a:r>
            <a:r>
              <a:rPr lang="fr-FR" altLang="en-US" sz="1800" dirty="0">
                <a:latin typeface="Myriad Pro" panose="020B0503030403020204" pitchFamily="34" charset="0"/>
                <a:cs typeface="Times New Roman" panose="02020603050405020304" pitchFamily="18" charset="0"/>
              </a:rPr>
              <a:t> livre -</a:t>
            </a:r>
            <a:r>
              <a:rPr lang="en-US" altLang="en-US" sz="1800" dirty="0">
                <a:latin typeface="Myriad Pro" panose="020B0503030403020204" pitchFamily="34" charset="0"/>
                <a:cs typeface="Times New Roman" panose="02020603050405020304" pitchFamily="18" charset="0"/>
              </a:rPr>
              <a:t> chez</a:t>
            </a:r>
            <a:r>
              <a:rPr lang="fr-FR" altLang="fr-FR" sz="1800" dirty="0">
                <a:latin typeface="Myriad Pro" panose="020B0503030403020204" pitchFamily="34" charset="0"/>
                <a:cs typeface="Times New Roman" panose="02020603050405020304" pitchFamily="18" charset="0"/>
              </a:rPr>
              <a:t>‿</a:t>
            </a:r>
            <a:r>
              <a:rPr lang="en-US" altLang="en-US" sz="1800" dirty="0" err="1">
                <a:latin typeface="Myriad Pro" panose="020B0503030403020204" pitchFamily="34" charset="0"/>
                <a:cs typeface="Times New Roman" panose="02020603050405020304" pitchFamily="18" charset="0"/>
              </a:rPr>
              <a:t>eux-en</a:t>
            </a:r>
            <a:r>
              <a:rPr lang="fr-FR" altLang="fr-FR" sz="1800" dirty="0">
                <a:latin typeface="Myriad Pro" panose="020B0503030403020204" pitchFamily="34" charset="0"/>
                <a:cs typeface="Times New Roman" panose="02020603050405020304" pitchFamily="18" charset="0"/>
              </a:rPr>
              <a:t>‿</a:t>
            </a:r>
            <a:r>
              <a:rPr lang="fr-FR" altLang="en-US" sz="1800" dirty="0" err="1">
                <a:latin typeface="Myriad Pro" panose="020B0503030403020204" pitchFamily="34" charset="0"/>
                <a:cs typeface="Times New Roman" panose="02020603050405020304" pitchFamily="18" charset="0"/>
              </a:rPr>
              <a:t>un‿instant</a:t>
            </a:r>
            <a:r>
              <a:rPr lang="fr-FR" altLang="en-US" sz="1800" dirty="0">
                <a:latin typeface="Myriad Pro" panose="020B0503030403020204" pitchFamily="34" charset="0"/>
                <a:cs typeface="Times New Roman" panose="02020603050405020304" pitchFamily="18" charset="0"/>
              </a:rPr>
              <a:t> -</a:t>
            </a:r>
            <a:r>
              <a:rPr lang="en-US" altLang="en-US" sz="1800" dirty="0" err="1">
                <a:latin typeface="Myriad Pro" panose="020B0503030403020204" pitchFamily="34" charset="0"/>
                <a:cs typeface="Times New Roman" panose="02020603050405020304" pitchFamily="18" charset="0"/>
              </a:rPr>
              <a:t>dès</a:t>
            </a:r>
            <a:r>
              <a:rPr lang="fr-FR" altLang="fr-FR" sz="1800" dirty="0">
                <a:latin typeface="Myriad Pro" panose="020B0503030403020204" pitchFamily="34" charset="0"/>
                <a:cs typeface="Times New Roman" panose="02020603050405020304" pitchFamily="18" charset="0"/>
              </a:rPr>
              <a:t>‿</a:t>
            </a:r>
            <a:r>
              <a:rPr lang="en-US" altLang="en-US" sz="1800" dirty="0" err="1">
                <a:latin typeface="Myriad Pro" panose="020B0503030403020204" pitchFamily="34" charset="0"/>
                <a:cs typeface="Times New Roman" panose="02020603050405020304" pitchFamily="18" charset="0"/>
              </a:rPr>
              <a:t>aujourd’hui</a:t>
            </a:r>
            <a:r>
              <a:rPr lang="en-US" altLang="en-US" sz="1800" dirty="0">
                <a:latin typeface="Myriad Pro" panose="020B0503030403020204" pitchFamily="34" charset="0"/>
                <a:cs typeface="Times New Roman" panose="02020603050405020304" pitchFamily="18" charset="0"/>
              </a:rPr>
              <a:t> -sous</a:t>
            </a:r>
            <a:r>
              <a:rPr lang="fr-FR" altLang="fr-FR" sz="1800" dirty="0">
                <a:latin typeface="Myriad Pro" panose="020B0503030403020204" pitchFamily="34" charset="0"/>
                <a:cs typeface="Times New Roman" panose="02020603050405020304" pitchFamily="18" charset="0"/>
              </a:rPr>
              <a:t>‿</a:t>
            </a:r>
            <a:r>
              <a:rPr lang="en-US" altLang="en-US" sz="1800" dirty="0" err="1">
                <a:latin typeface="Myriad Pro" panose="020B0503030403020204" pitchFamily="34" charset="0"/>
                <a:cs typeface="Times New Roman" panose="02020603050405020304" pitchFamily="18" charset="0"/>
              </a:rPr>
              <a:t>une</a:t>
            </a:r>
            <a:r>
              <a:rPr lang="en-US" altLang="en-US" sz="1800" dirty="0">
                <a:latin typeface="Myriad Pro" panose="020B0503030403020204" pitchFamily="34" charset="0"/>
                <a:cs typeface="Times New Roman" panose="02020603050405020304" pitchFamily="18" charset="0"/>
              </a:rPr>
              <a:t> </a:t>
            </a:r>
            <a:r>
              <a:rPr lang="en-US" altLang="en-US" sz="1800" dirty="0" err="1">
                <a:latin typeface="Myriad Pro" panose="020B0503030403020204" pitchFamily="34" charset="0"/>
                <a:cs typeface="Times New Roman" panose="02020603050405020304" pitchFamily="18" charset="0"/>
              </a:rPr>
              <a:t>branche</a:t>
            </a:r>
            <a:r>
              <a:rPr lang="en-US" altLang="en-US" sz="1800" dirty="0">
                <a:latin typeface="Myriad Pro" panose="020B0503030403020204" pitchFamily="34" charset="0"/>
                <a:cs typeface="Times New Roman" panose="02020603050405020304" pitchFamily="18" charset="0"/>
              </a:rPr>
              <a:t>. </a:t>
            </a:r>
          </a:p>
        </p:txBody>
      </p:sp>
      <p:sp>
        <p:nvSpPr>
          <p:cNvPr id="37900" name="Google Shape;350;p23"/>
          <p:cNvSpPr txBox="1">
            <a:spLocks noChangeArrowheads="1"/>
          </p:cNvSpPr>
          <p:nvPr/>
        </p:nvSpPr>
        <p:spPr bwMode="auto">
          <a:xfrm>
            <a:off x="4765896" y="2794020"/>
            <a:ext cx="2678113" cy="954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800" b="1" dirty="0">
                <a:solidFill>
                  <a:srgbClr val="3F3F3F"/>
                </a:solidFill>
                <a:latin typeface="Myriad Pro" panose="020B0503030403020204" pitchFamily="34" charset="0"/>
                <a:cs typeface="Open Sans" panose="020B0606030504020204" pitchFamily="34" charset="0"/>
                <a:sym typeface="Open Sans" panose="020B0606030504020204" pitchFamily="34" charset="0"/>
              </a:rPr>
              <a:t>LES LIAISONS OBLIGATOIRES</a:t>
            </a:r>
            <a:endParaRPr lang="en-US" altLang="en-US" sz="1600" b="1" dirty="0">
              <a:latin typeface="Myriad Pro" panose="020B0503030403020204" pitchFamily="34" charset="0"/>
            </a:endParaRPr>
          </a:p>
        </p:txBody>
      </p:sp>
      <p:graphicFrame>
        <p:nvGraphicFramePr>
          <p:cNvPr id="34" name="Table 33">
            <a:extLst>
              <a:ext uri="{FF2B5EF4-FFF2-40B4-BE49-F238E27FC236}">
                <a16:creationId xmlns:a16="http://schemas.microsoft.com/office/drawing/2014/main" id="{C0D1376D-4647-4552-B542-13F82805D4B5}"/>
              </a:ext>
            </a:extLst>
          </p:cNvPr>
          <p:cNvGraphicFramePr>
            <a:graphicFrameLocks noGrp="1"/>
          </p:cNvGraphicFramePr>
          <p:nvPr/>
        </p:nvGraphicFramePr>
        <p:xfrm>
          <a:off x="908050" y="5235575"/>
          <a:ext cx="3903663" cy="996950"/>
        </p:xfrm>
        <a:graphic>
          <a:graphicData uri="http://schemas.openxmlformats.org/drawingml/2006/table">
            <a:tbl>
              <a:tblPr/>
              <a:tblGrid>
                <a:gridCol w="3903663">
                  <a:extLst>
                    <a:ext uri="{9D8B030D-6E8A-4147-A177-3AD203B41FA5}">
                      <a16:colId xmlns:a16="http://schemas.microsoft.com/office/drawing/2014/main" val="20000"/>
                    </a:ext>
                  </a:extLst>
                </a:gridCol>
              </a:tblGrid>
              <a:tr h="996950">
                <a:tc>
                  <a:txBody>
                    <a:bodyPr/>
                    <a:lstStyle>
                      <a:lvl1pPr>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tabLst>
                          <a:tab pos="457200" algn="l"/>
                        </a:tabLst>
                        <a:defRPr sz="12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l" defTabSz="914400" rtl="0" eaLnBrk="0" fontAlgn="base" latinLnBrk="0" hangingPunct="0">
                        <a:lnSpc>
                          <a:spcPct val="107000"/>
                        </a:lnSpc>
                        <a:spcBef>
                          <a:spcPct val="0"/>
                        </a:spcBef>
                        <a:spcAft>
                          <a:spcPct val="0"/>
                        </a:spcAft>
                        <a:buClr>
                          <a:srgbClr val="000000"/>
                        </a:buClr>
                        <a:buSzTx/>
                        <a:buFont typeface="Arial" panose="020B0604020202020204" pitchFamily="34" charset="0"/>
                        <a:buNone/>
                        <a:tabLst>
                          <a:tab pos="457200" algn="l"/>
                        </a:tabLst>
                      </a:pPr>
                      <a:r>
                        <a:rPr lang="fr-FR" altLang="fr-FR" sz="1800" b="1" kern="1200" dirty="0">
                          <a:solidFill>
                            <a:srgbClr val="FF0000"/>
                          </a:solidFill>
                          <a:latin typeface="Myriad Pro" panose="020B0503030403020204"/>
                          <a:ea typeface="+mn-ea"/>
                          <a:cs typeface="Times New Roman" panose="02020603050405020304" pitchFamily="18" charset="0"/>
                          <a:sym typeface="Arial" panose="020B0604020202020204" pitchFamily="34" charset="0"/>
                        </a:rPr>
                        <a:t>après l’auxiliaire « être » conjugué</a:t>
                      </a:r>
                    </a:p>
                    <a:p>
                      <a:pPr marL="0" marR="0" lvl="0" indent="0" algn="l" defTabSz="914400" rtl="0" eaLnBrk="0" fontAlgn="base" latinLnBrk="0" hangingPunct="0">
                        <a:lnSpc>
                          <a:spcPct val="107000"/>
                        </a:lnSpc>
                        <a:spcBef>
                          <a:spcPct val="0"/>
                        </a:spcBef>
                        <a:spcAft>
                          <a:spcPct val="0"/>
                        </a:spcAft>
                        <a:buClr>
                          <a:srgbClr val="000000"/>
                        </a:buClr>
                        <a:buSzTx/>
                        <a:buFont typeface="Arial" panose="020B0604020202020204" pitchFamily="34" charset="0"/>
                        <a:buNone/>
                        <a:tabLst>
                          <a:tab pos="457200" algn="l"/>
                        </a:tabLst>
                      </a:pPr>
                      <a:r>
                        <a:rPr lang="fr-FR" altLang="fr-FR" sz="1800" kern="1200" dirty="0">
                          <a:solidFill>
                            <a:srgbClr val="000000"/>
                          </a:solidFill>
                          <a:latin typeface="Myriad Pro" panose="020B0503030403020204"/>
                          <a:ea typeface="+mn-ea"/>
                          <a:cs typeface="Times New Roman" panose="02020603050405020304" pitchFamily="18" charset="0"/>
                          <a:sym typeface="Arial" panose="020B0604020202020204" pitchFamily="34" charset="0"/>
                        </a:rPr>
                        <a:t>Il </a:t>
                      </a:r>
                      <a:r>
                        <a:rPr lang="fr-FR" altLang="fr-FR" sz="1800" kern="1200" dirty="0" err="1">
                          <a:solidFill>
                            <a:srgbClr val="000000"/>
                          </a:solidFill>
                          <a:latin typeface="Myriad Pro" panose="020B0503030403020204"/>
                          <a:ea typeface="+mn-ea"/>
                          <a:cs typeface="Times New Roman" panose="02020603050405020304" pitchFamily="18" charset="0"/>
                          <a:sym typeface="Arial" panose="020B0604020202020204" pitchFamily="34" charset="0"/>
                        </a:rPr>
                        <a:t>est‿important</a:t>
                      </a:r>
                      <a:r>
                        <a:rPr lang="fr-FR" altLang="fr-FR" sz="1800" kern="1200" dirty="0">
                          <a:solidFill>
                            <a:srgbClr val="000000"/>
                          </a:solidFill>
                          <a:latin typeface="Myriad Pro" panose="020B0503030403020204"/>
                          <a:ea typeface="+mn-ea"/>
                          <a:cs typeface="Times New Roman" panose="02020603050405020304" pitchFamily="18" charset="0"/>
                          <a:sym typeface="Arial" panose="020B0604020202020204" pitchFamily="34" charset="0"/>
                        </a:rPr>
                        <a:t>. </a:t>
                      </a:r>
                    </a:p>
                    <a:p>
                      <a:pPr marL="0" marR="0" lvl="0" indent="0" algn="l" defTabSz="914400" rtl="0" eaLnBrk="0" fontAlgn="base" latinLnBrk="0" hangingPunct="0">
                        <a:lnSpc>
                          <a:spcPct val="107000"/>
                        </a:lnSpc>
                        <a:spcBef>
                          <a:spcPct val="0"/>
                        </a:spcBef>
                        <a:spcAft>
                          <a:spcPct val="0"/>
                        </a:spcAft>
                        <a:buClr>
                          <a:srgbClr val="000000"/>
                        </a:buClr>
                        <a:buSzTx/>
                        <a:buFont typeface="Arial" panose="020B0604020202020204" pitchFamily="34" charset="0"/>
                        <a:buNone/>
                        <a:tabLst>
                          <a:tab pos="457200" algn="l"/>
                        </a:tabLst>
                      </a:pPr>
                      <a:r>
                        <a:rPr lang="fr-FR" altLang="fr-FR" sz="1800" kern="1200" dirty="0">
                          <a:solidFill>
                            <a:srgbClr val="000000"/>
                          </a:solidFill>
                          <a:latin typeface="Myriad Pro" panose="020B0503030403020204"/>
                          <a:ea typeface="+mn-ea"/>
                          <a:cs typeface="Times New Roman" panose="02020603050405020304" pitchFamily="18" charset="0"/>
                          <a:sym typeface="Arial" panose="020B0604020202020204" pitchFamily="34" charset="0"/>
                        </a:rPr>
                        <a:t>C’</a:t>
                      </a:r>
                      <a:r>
                        <a:rPr lang="fr-FR" altLang="fr-FR" sz="1800" kern="1200" dirty="0" err="1">
                          <a:solidFill>
                            <a:srgbClr val="000000"/>
                          </a:solidFill>
                          <a:latin typeface="Myriad Pro" panose="020B0503030403020204"/>
                          <a:ea typeface="+mn-ea"/>
                          <a:cs typeface="Times New Roman" panose="02020603050405020304" pitchFamily="18" charset="0"/>
                          <a:sym typeface="Arial" panose="020B0604020202020204" pitchFamily="34" charset="0"/>
                        </a:rPr>
                        <a:t>était‿intéressant</a:t>
                      </a:r>
                      <a:r>
                        <a:rPr lang="fr-FR" altLang="fr-FR" sz="1800" kern="1200" dirty="0">
                          <a:solidFill>
                            <a:srgbClr val="000000"/>
                          </a:solidFill>
                          <a:latin typeface="Myriad Pro" panose="020B0503030403020204"/>
                          <a:ea typeface="+mn-ea"/>
                          <a:cs typeface="Times New Roman" panose="02020603050405020304" pitchFamily="18" charset="0"/>
                          <a:sym typeface="Arial" panose="020B0604020202020204"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26" name="Google Shape;438;p29">
            <a:extLst>
              <a:ext uri="{FF2B5EF4-FFF2-40B4-BE49-F238E27FC236}">
                <a16:creationId xmlns:a16="http://schemas.microsoft.com/office/drawing/2014/main" id="{FB348548-0940-4ABA-B4BF-DBCECAFBA5B9}"/>
              </a:ext>
            </a:extLst>
          </p:cNvPr>
          <p:cNvSpPr txBox="1">
            <a:spLocks noChangeArrowheads="1"/>
          </p:cNvSpPr>
          <p:nvPr/>
        </p:nvSpPr>
        <p:spPr bwMode="auto">
          <a:xfrm>
            <a:off x="862013" y="119063"/>
            <a:ext cx="10580687"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CONCEPTUALISATION : </a:t>
            </a:r>
            <a:r>
              <a:rPr lang="en-US" altLang="fr-FR" sz="3600" dirty="0">
                <a:solidFill>
                  <a:srgbClr val="0799D4"/>
                </a:solidFill>
                <a:latin typeface="Myriad Pro" panose="020B0503030403020204" charset="0"/>
                <a:cs typeface="Open Sans" charset="0"/>
                <a:sym typeface="Open Sans" charset="0"/>
              </a:rPr>
              <a:t>les</a:t>
            </a:r>
            <a:r>
              <a:rPr lang="en-US" altLang="fr-FR" sz="3600" b="1" dirty="0">
                <a:solidFill>
                  <a:srgbClr val="0799D4"/>
                </a:solidFill>
                <a:latin typeface="Myriad Pro" panose="020B0503030403020204" charset="0"/>
                <a:cs typeface="Open Sans" charset="0"/>
                <a:sym typeface="Open Sans" charset="0"/>
              </a:rPr>
              <a:t> </a:t>
            </a:r>
            <a:r>
              <a:rPr lang="en-US" altLang="fr-FR" sz="3600" dirty="0">
                <a:solidFill>
                  <a:srgbClr val="0799D4"/>
                </a:solidFill>
                <a:latin typeface="Myriad Pro" panose="020B0503030403020204" charset="0"/>
                <a:cs typeface="Open Sans" charset="0"/>
                <a:sym typeface="Open Sans" charset="0"/>
              </a:rPr>
              <a:t>liaisons</a:t>
            </a:r>
            <a:r>
              <a:rPr lang="en-US" altLang="fr-FR" sz="3600" b="1" dirty="0">
                <a:solidFill>
                  <a:srgbClr val="0799D4"/>
                </a:solidFill>
                <a:latin typeface="Myriad Pro" panose="020B0503030403020204" charset="0"/>
                <a:cs typeface="Open Sans" charset="0"/>
                <a:sym typeface="Open Sans" charset="0"/>
              </a:rPr>
              <a:t> </a:t>
            </a:r>
            <a:r>
              <a:rPr lang="fr-FR" altLang="fr-FR" sz="3600" dirty="0">
                <a:solidFill>
                  <a:srgbClr val="0799D4"/>
                </a:solidFill>
                <a:latin typeface="Myriad Pro" panose="020B0503030403020204" charset="0"/>
                <a:cs typeface="Open Sans" charset="0"/>
                <a:sym typeface="Open Sans" charset="0"/>
              </a:rPr>
              <a:t>obligatoires</a:t>
            </a:r>
            <a:endParaRPr lang="fr-FR" altLang="fr-FR" dirty="0">
              <a:solidFill>
                <a:srgbClr val="0799D4"/>
              </a:solidFill>
              <a:latin typeface="Myriad Pro" panose="020B0503030403020204" charset="0"/>
            </a:endParaRPr>
          </a:p>
        </p:txBody>
      </p:sp>
      <p:sp>
        <p:nvSpPr>
          <p:cNvPr id="27" name="Google Shape;327;p23">
            <a:extLst>
              <a:ext uri="{FF2B5EF4-FFF2-40B4-BE49-F238E27FC236}">
                <a16:creationId xmlns:a16="http://schemas.microsoft.com/office/drawing/2014/main" id="{22CABC45-2EB8-4ECE-9CCC-B2F0BCAC2572}"/>
              </a:ext>
            </a:extLst>
          </p:cNvPr>
          <p:cNvSpPr/>
          <p:nvPr/>
        </p:nvSpPr>
        <p:spPr>
          <a:xfrm rot="16246200">
            <a:off x="5369719" y="5058569"/>
            <a:ext cx="214312"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2100"/>
                                  </p:stCondLst>
                                  <p:childTnLst>
                                    <p:set>
                                      <p:cBhvr>
                                        <p:cTn id="6" dur="1" fill="hold">
                                          <p:stCondLst>
                                            <p:cond delay="499"/>
                                          </p:stCondLst>
                                        </p:cTn>
                                        <p:tgtEl>
                                          <p:spTgt spid="329"/>
                                        </p:tgtEl>
                                        <p:attrNameLst>
                                          <p:attrName>style.visibility</p:attrName>
                                        </p:attrNameLst>
                                      </p:cBhvr>
                                      <p:to>
                                        <p:strVal val="visible"/>
                                      </p:to>
                                    </p:set>
                                  </p:childTnLst>
                                </p:cTn>
                              </p:par>
                            </p:childTnLst>
                          </p:cTn>
                        </p:par>
                        <p:par>
                          <p:cTn id="7" fill="hold" nodeType="afterGroup">
                            <p:stCondLst>
                              <p:cond delay="2600"/>
                            </p:stCondLst>
                            <p:childTnLst>
                              <p:par>
                                <p:cTn id="8" presetID="1" presetClass="entr" presetSubtype="0" fill="hold" nodeType="afterEffect">
                                  <p:stCondLst>
                                    <p:cond delay="2100"/>
                                  </p:stCondLst>
                                  <p:childTnLst>
                                    <p:set>
                                      <p:cBhvr>
                                        <p:cTn id="9" dur="1" fill="hold">
                                          <p:stCondLst>
                                            <p:cond delay="499"/>
                                          </p:stCondLst>
                                        </p:cTn>
                                        <p:tgtEl>
                                          <p:spTgt spid="328"/>
                                        </p:tgtEl>
                                        <p:attrNameLst>
                                          <p:attrName>style.visibility</p:attrName>
                                        </p:attrNameLst>
                                      </p:cBhvr>
                                      <p:to>
                                        <p:strVal val="visible"/>
                                      </p:to>
                                    </p:set>
                                  </p:childTnLst>
                                </p:cTn>
                              </p:par>
                            </p:childTnLst>
                          </p:cTn>
                        </p:par>
                        <p:par>
                          <p:cTn id="10" fill="hold" nodeType="afterGroup">
                            <p:stCondLst>
                              <p:cond delay="5200"/>
                            </p:stCondLst>
                            <p:childTnLst>
                              <p:par>
                                <p:cTn id="11" presetID="1" presetClass="entr" presetSubtype="0" fill="hold" nodeType="afterEffect">
                                  <p:stCondLst>
                                    <p:cond delay="2100"/>
                                  </p:stCondLst>
                                  <p:childTnLst>
                                    <p:set>
                                      <p:cBhvr>
                                        <p:cTn id="12" dur="1" fill="hold">
                                          <p:stCondLst>
                                            <p:cond delay="499"/>
                                          </p:stCondLst>
                                        </p:cTn>
                                        <p:tgtEl>
                                          <p:spTgt spid="327"/>
                                        </p:tgtEl>
                                        <p:attrNameLst>
                                          <p:attrName>style.visibility</p:attrName>
                                        </p:attrNameLst>
                                      </p:cBhvr>
                                      <p:to>
                                        <p:strVal val="visible"/>
                                      </p:to>
                                    </p:set>
                                  </p:childTnLst>
                                </p:cTn>
                              </p:par>
                            </p:childTnLst>
                          </p:cTn>
                        </p:par>
                        <p:par>
                          <p:cTn id="13" fill="hold" nodeType="afterGroup">
                            <p:stCondLst>
                              <p:cond delay="7800"/>
                            </p:stCondLst>
                            <p:childTnLst>
                              <p:par>
                                <p:cTn id="14" presetID="1" presetClass="entr" presetSubtype="0" fill="hold" nodeType="afterEffect">
                                  <p:stCondLst>
                                    <p:cond delay="2600"/>
                                  </p:stCondLst>
                                  <p:childTnLst>
                                    <p:set>
                                      <p:cBhvr>
                                        <p:cTn id="15" dur="1" fill="hold">
                                          <p:stCondLst>
                                            <p:cond delay="499"/>
                                          </p:stCondLst>
                                        </p:cTn>
                                        <p:tgtEl>
                                          <p:spTgt spid="324"/>
                                        </p:tgtEl>
                                        <p:attrNameLst>
                                          <p:attrName>style.visibility</p:attrName>
                                        </p:attrNameLst>
                                      </p:cBhvr>
                                      <p:to>
                                        <p:strVal val="visible"/>
                                      </p:to>
                                    </p:set>
                                  </p:childTnLst>
                                </p:cTn>
                              </p:par>
                            </p:childTnLst>
                          </p:cTn>
                        </p:par>
                        <p:par>
                          <p:cTn id="16" fill="hold" nodeType="afterGroup">
                            <p:stCondLst>
                              <p:cond delay="10900"/>
                            </p:stCondLst>
                            <p:childTnLst>
                              <p:par>
                                <p:cTn id="17" presetID="1" presetClass="entr" presetSubtype="0" fill="hold" nodeType="afterEffect">
                                  <p:stCondLst>
                                    <p:cond delay="2600"/>
                                  </p:stCondLst>
                                  <p:childTnLst>
                                    <p:set>
                                      <p:cBhvr>
                                        <p:cTn id="18" dur="1" fill="hold">
                                          <p:stCondLst>
                                            <p:cond delay="499"/>
                                          </p:stCondLst>
                                        </p:cTn>
                                        <p:tgtEl>
                                          <p:spTgt spid="325"/>
                                        </p:tgtEl>
                                        <p:attrNameLst>
                                          <p:attrName>style.visibility</p:attrName>
                                        </p:attrNameLst>
                                      </p:cBhvr>
                                      <p:to>
                                        <p:strVal val="visible"/>
                                      </p:to>
                                    </p:set>
                                  </p:childTnLst>
                                </p:cTn>
                              </p:par>
                            </p:childTnLst>
                          </p:cTn>
                        </p:par>
                        <p:par>
                          <p:cTn id="19" fill="hold" nodeType="afterGroup">
                            <p:stCondLst>
                              <p:cond delay="14000"/>
                            </p:stCondLst>
                            <p:childTnLst>
                              <p:par>
                                <p:cTn id="20" presetID="1" presetClass="entr" presetSubtype="0" fill="hold" nodeType="afterEffect">
                                  <p:stCondLst>
                                    <p:cond delay="2100"/>
                                  </p:stCondLst>
                                  <p:childTnLst>
                                    <p:set>
                                      <p:cBhvr>
                                        <p:cTn id="21" dur="1" fill="hold">
                                          <p:stCondLst>
                                            <p:cond delay="499"/>
                                          </p:stCondLst>
                                        </p:cTn>
                                        <p:tgtEl>
                                          <p:spTgt spid="27"/>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30"/>
                                        </p:tgtEl>
                                        <p:attrNameLst>
                                          <p:attrName>style.visibility</p:attrName>
                                        </p:attrNameLst>
                                      </p:cBhvr>
                                      <p:to>
                                        <p:strVal val="visible"/>
                                      </p:to>
                                    </p:set>
                                    <p:anim calcmode="lin" valueType="num">
                                      <p:cBhvr>
                                        <p:cTn id="26" dur="500" fill="hold"/>
                                        <p:tgtEl>
                                          <p:spTgt spid="330"/>
                                        </p:tgtEl>
                                        <p:attrNameLst>
                                          <p:attrName>ppt_w</p:attrName>
                                        </p:attrNameLst>
                                      </p:cBhvr>
                                      <p:tavLst>
                                        <p:tav tm="0">
                                          <p:val>
                                            <p:fltVal val="0"/>
                                          </p:val>
                                        </p:tav>
                                        <p:tav tm="100000">
                                          <p:val>
                                            <p:strVal val="#ppt_w"/>
                                          </p:val>
                                        </p:tav>
                                      </p:tavLst>
                                    </p:anim>
                                    <p:anim calcmode="lin" valueType="num">
                                      <p:cBhvr>
                                        <p:cTn id="27" dur="500" fill="hold"/>
                                        <p:tgtEl>
                                          <p:spTgt spid="330"/>
                                        </p:tgtEl>
                                        <p:attrNameLst>
                                          <p:attrName>ppt_h</p:attrName>
                                        </p:attrNameLst>
                                      </p:cBhvr>
                                      <p:tavLst>
                                        <p:tav tm="0">
                                          <p:val>
                                            <p:fltVal val="0"/>
                                          </p:val>
                                        </p:tav>
                                        <p:tav tm="100000">
                                          <p:val>
                                            <p:strVal val="#ppt_h"/>
                                          </p:val>
                                        </p:tav>
                                      </p:tavLst>
                                    </p:anim>
                                    <p:animEffect transition="in" filter="fade">
                                      <p:cBhvr>
                                        <p:cTn id="28" dur="500"/>
                                        <p:tgtEl>
                                          <p:spTgt spid="33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332"/>
                                        </p:tgtEl>
                                        <p:attrNameLst>
                                          <p:attrName>style.visibility</p:attrName>
                                        </p:attrNameLst>
                                      </p:cBhvr>
                                      <p:to>
                                        <p:strVal val="visible"/>
                                      </p:to>
                                    </p:set>
                                    <p:anim calcmode="lin" valueType="num">
                                      <p:cBhvr>
                                        <p:cTn id="33" dur="500" fill="hold"/>
                                        <p:tgtEl>
                                          <p:spTgt spid="332"/>
                                        </p:tgtEl>
                                        <p:attrNameLst>
                                          <p:attrName>ppt_w</p:attrName>
                                        </p:attrNameLst>
                                      </p:cBhvr>
                                      <p:tavLst>
                                        <p:tav tm="0">
                                          <p:val>
                                            <p:fltVal val="0"/>
                                          </p:val>
                                        </p:tav>
                                        <p:tav tm="100000">
                                          <p:val>
                                            <p:strVal val="#ppt_w"/>
                                          </p:val>
                                        </p:tav>
                                      </p:tavLst>
                                    </p:anim>
                                    <p:anim calcmode="lin" valueType="num">
                                      <p:cBhvr>
                                        <p:cTn id="34" dur="500" fill="hold"/>
                                        <p:tgtEl>
                                          <p:spTgt spid="332"/>
                                        </p:tgtEl>
                                        <p:attrNameLst>
                                          <p:attrName>ppt_h</p:attrName>
                                        </p:attrNameLst>
                                      </p:cBhvr>
                                      <p:tavLst>
                                        <p:tav tm="0">
                                          <p:val>
                                            <p:fltVal val="0"/>
                                          </p:val>
                                        </p:tav>
                                        <p:tav tm="100000">
                                          <p:val>
                                            <p:strVal val="#ppt_h"/>
                                          </p:val>
                                        </p:tav>
                                      </p:tavLst>
                                    </p:anim>
                                    <p:animEffect transition="in" filter="fade">
                                      <p:cBhvr>
                                        <p:cTn id="35" dur="500"/>
                                        <p:tgtEl>
                                          <p:spTgt spid="332"/>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331"/>
                                        </p:tgtEl>
                                        <p:attrNameLst>
                                          <p:attrName>style.visibility</p:attrName>
                                        </p:attrNameLst>
                                      </p:cBhvr>
                                      <p:to>
                                        <p:strVal val="visible"/>
                                      </p:to>
                                    </p:set>
                                    <p:anim calcmode="lin" valueType="num">
                                      <p:cBhvr>
                                        <p:cTn id="40" dur="500" fill="hold"/>
                                        <p:tgtEl>
                                          <p:spTgt spid="331"/>
                                        </p:tgtEl>
                                        <p:attrNameLst>
                                          <p:attrName>ppt_w</p:attrName>
                                        </p:attrNameLst>
                                      </p:cBhvr>
                                      <p:tavLst>
                                        <p:tav tm="0">
                                          <p:val>
                                            <p:fltVal val="0"/>
                                          </p:val>
                                        </p:tav>
                                        <p:tav tm="100000">
                                          <p:val>
                                            <p:strVal val="#ppt_w"/>
                                          </p:val>
                                        </p:tav>
                                      </p:tavLst>
                                    </p:anim>
                                    <p:anim calcmode="lin" valueType="num">
                                      <p:cBhvr>
                                        <p:cTn id="41" dur="500" fill="hold"/>
                                        <p:tgtEl>
                                          <p:spTgt spid="331"/>
                                        </p:tgtEl>
                                        <p:attrNameLst>
                                          <p:attrName>ppt_h</p:attrName>
                                        </p:attrNameLst>
                                      </p:cBhvr>
                                      <p:tavLst>
                                        <p:tav tm="0">
                                          <p:val>
                                            <p:fltVal val="0"/>
                                          </p:val>
                                        </p:tav>
                                        <p:tav tm="100000">
                                          <p:val>
                                            <p:strVal val="#ppt_h"/>
                                          </p:val>
                                        </p:tav>
                                      </p:tavLst>
                                    </p:anim>
                                    <p:animEffect transition="in" filter="fade">
                                      <p:cBhvr>
                                        <p:cTn id="42" dur="500"/>
                                        <p:tgtEl>
                                          <p:spTgt spid="33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16" fill="hold" nodeType="click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41994"/>
                                        </p:tgtEl>
                                        <p:attrNameLst>
                                          <p:attrName>style.visibility</p:attrName>
                                        </p:attrNameLst>
                                      </p:cBhvr>
                                      <p:to>
                                        <p:strVal val="visible"/>
                                      </p:to>
                                    </p:set>
                                    <p:anim calcmode="lin" valueType="num">
                                      <p:cBhvr>
                                        <p:cTn id="54" dur="500" fill="hold"/>
                                        <p:tgtEl>
                                          <p:spTgt spid="41994"/>
                                        </p:tgtEl>
                                        <p:attrNameLst>
                                          <p:attrName>ppt_w</p:attrName>
                                        </p:attrNameLst>
                                      </p:cBhvr>
                                      <p:tavLst>
                                        <p:tav tm="0">
                                          <p:val>
                                            <p:fltVal val="0"/>
                                          </p:val>
                                        </p:tav>
                                        <p:tav tm="100000">
                                          <p:val>
                                            <p:strVal val="#ppt_w"/>
                                          </p:val>
                                        </p:tav>
                                      </p:tavLst>
                                    </p:anim>
                                    <p:anim calcmode="lin" valueType="num">
                                      <p:cBhvr>
                                        <p:cTn id="55" dur="500" fill="hold"/>
                                        <p:tgtEl>
                                          <p:spTgt spid="41994"/>
                                        </p:tgtEl>
                                        <p:attrNameLst>
                                          <p:attrName>ppt_h</p:attrName>
                                        </p:attrNameLst>
                                      </p:cBhvr>
                                      <p:tavLst>
                                        <p:tav tm="0">
                                          <p:val>
                                            <p:fltVal val="0"/>
                                          </p:val>
                                        </p:tav>
                                        <p:tav tm="100000">
                                          <p:val>
                                            <p:strVal val="#ppt_h"/>
                                          </p:val>
                                        </p:tav>
                                      </p:tavLst>
                                    </p:anim>
                                    <p:animEffect transition="in" filter="fade">
                                      <p:cBhvr>
                                        <p:cTn id="56" dur="500"/>
                                        <p:tgtEl>
                                          <p:spTgt spid="41994"/>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41995"/>
                                        </p:tgtEl>
                                        <p:attrNameLst>
                                          <p:attrName>style.visibility</p:attrName>
                                        </p:attrNameLst>
                                      </p:cBhvr>
                                      <p:to>
                                        <p:strVal val="visible"/>
                                      </p:to>
                                    </p:set>
                                    <p:anim calcmode="lin" valueType="num">
                                      <p:cBhvr>
                                        <p:cTn id="61" dur="500" fill="hold"/>
                                        <p:tgtEl>
                                          <p:spTgt spid="41995"/>
                                        </p:tgtEl>
                                        <p:attrNameLst>
                                          <p:attrName>ppt_w</p:attrName>
                                        </p:attrNameLst>
                                      </p:cBhvr>
                                      <p:tavLst>
                                        <p:tav tm="0">
                                          <p:val>
                                            <p:fltVal val="0"/>
                                          </p:val>
                                        </p:tav>
                                        <p:tav tm="100000">
                                          <p:val>
                                            <p:strVal val="#ppt_w"/>
                                          </p:val>
                                        </p:tav>
                                      </p:tavLst>
                                    </p:anim>
                                    <p:anim calcmode="lin" valueType="num">
                                      <p:cBhvr>
                                        <p:cTn id="62" dur="500" fill="hold"/>
                                        <p:tgtEl>
                                          <p:spTgt spid="41995"/>
                                        </p:tgtEl>
                                        <p:attrNameLst>
                                          <p:attrName>ppt_h</p:attrName>
                                        </p:attrNameLst>
                                      </p:cBhvr>
                                      <p:tavLst>
                                        <p:tav tm="0">
                                          <p:val>
                                            <p:fltVal val="0"/>
                                          </p:val>
                                        </p:tav>
                                        <p:tav tm="100000">
                                          <p:val>
                                            <p:strVal val="#ppt_h"/>
                                          </p:val>
                                        </p:tav>
                                      </p:tavLst>
                                    </p:anim>
                                    <p:animEffect transition="in" filter="fade">
                                      <p:cBhvr>
                                        <p:cTn id="63" dur="500"/>
                                        <p:tgtEl>
                                          <p:spTgt spid="41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 grpId="0" animBg="1"/>
      <p:bldP spid="331" grpId="0" animBg="1"/>
      <p:bldP spid="332" grpId="0" animBg="1"/>
      <p:bldP spid="41994" grpId="0" animBg="1"/>
      <p:bldP spid="4199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F6888B75-339B-4629-BF05-43E83EA1B6E3}"/>
              </a:ext>
            </a:extLst>
          </p:cNvPr>
          <p:cNvSpPr txBox="1">
            <a:spLocks noChangeArrowheads="1"/>
          </p:cNvSpPr>
          <p:nvPr/>
        </p:nvSpPr>
        <p:spPr bwMode="auto">
          <a:xfrm>
            <a:off x="804863" y="90488"/>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fr-FR" altLang="fr-FR" sz="3600" b="1" dirty="0">
                <a:solidFill>
                  <a:srgbClr val="0799D4"/>
                </a:solidFill>
                <a:latin typeface="Myriad Pro" panose="020B0503030403020204" charset="0"/>
                <a:cs typeface="Open Sans" charset="0"/>
                <a:sym typeface="Open Sans" charset="0"/>
              </a:rPr>
              <a:t>ANALYSE</a:t>
            </a:r>
            <a:r>
              <a:rPr lang="en-US" altLang="fr-FR" sz="3600" b="1" dirty="0">
                <a:solidFill>
                  <a:srgbClr val="0799D4"/>
                </a:solidFill>
                <a:latin typeface="Myriad Pro" panose="020B0503030403020204" charset="0"/>
                <a:cs typeface="Open Sans" charset="0"/>
                <a:sym typeface="Open Sans" charset="0"/>
              </a:rPr>
              <a:t> : </a:t>
            </a:r>
            <a:r>
              <a:rPr lang="en-US" altLang="fr-FR" sz="3600" dirty="0">
                <a:solidFill>
                  <a:srgbClr val="0799D4"/>
                </a:solidFill>
                <a:latin typeface="Myriad Pro" panose="020B0503030403020204" charset="0"/>
                <a:cs typeface="Open Sans" charset="0"/>
                <a:sym typeface="Open Sans" charset="0"/>
              </a:rPr>
              <a:t>les</a:t>
            </a:r>
            <a:r>
              <a:rPr lang="en-US" altLang="fr-FR" sz="3600" b="1" dirty="0">
                <a:solidFill>
                  <a:srgbClr val="0799D4"/>
                </a:solidFill>
                <a:latin typeface="Myriad Pro" panose="020B0503030403020204" charset="0"/>
                <a:cs typeface="Open Sans" charset="0"/>
                <a:sym typeface="Open Sans" charset="0"/>
              </a:rPr>
              <a:t> </a:t>
            </a:r>
            <a:r>
              <a:rPr lang="en-US" altLang="fr-FR" sz="3600" dirty="0">
                <a:solidFill>
                  <a:srgbClr val="0799D4"/>
                </a:solidFill>
                <a:latin typeface="Myriad Pro" panose="020B0503030403020204" charset="0"/>
                <a:cs typeface="Open Sans" charset="0"/>
                <a:sym typeface="Open Sans" charset="0"/>
              </a:rPr>
              <a:t>liaisons </a:t>
            </a:r>
            <a:endParaRPr lang="fr-FR" altLang="fr-FR" dirty="0">
              <a:solidFill>
                <a:srgbClr val="0799D4"/>
              </a:solidFill>
              <a:latin typeface="Myriad Pro" panose="020B0503030403020204" charset="0"/>
            </a:endParaRPr>
          </a:p>
        </p:txBody>
      </p:sp>
      <p:sp>
        <p:nvSpPr>
          <p:cNvPr id="17" name="Google Shape;437;p29">
            <a:extLst>
              <a:ext uri="{FF2B5EF4-FFF2-40B4-BE49-F238E27FC236}">
                <a16:creationId xmlns:a16="http://schemas.microsoft.com/office/drawing/2014/main" id="{B3632600-F5B9-4D66-8271-9B64C9CED55D}"/>
              </a:ext>
            </a:extLst>
          </p:cNvPr>
          <p:cNvSpPr txBox="1">
            <a:spLocks noChangeArrowheads="1"/>
          </p:cNvSpPr>
          <p:nvPr/>
        </p:nvSpPr>
        <p:spPr bwMode="auto">
          <a:xfrm>
            <a:off x="722313" y="788096"/>
            <a:ext cx="7691438" cy="523180"/>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Quand est-ce qu’une liaison est dite </a:t>
            </a:r>
            <a:r>
              <a:rPr lang="fr-FR" altLang="fr-FR" sz="2800" b="1" dirty="0">
                <a:solidFill>
                  <a:srgbClr val="FF00FF"/>
                </a:solidFill>
                <a:latin typeface="Myriad Pro" charset="0"/>
                <a:cs typeface="Open Sans" charset="0"/>
                <a:sym typeface="Open Sans" charset="0"/>
              </a:rPr>
              <a:t>interdite</a:t>
            </a:r>
            <a:r>
              <a:rPr lang="en-US" altLang="fr-FR" sz="2800" b="1" dirty="0">
                <a:solidFill>
                  <a:schemeClr val="tx1"/>
                </a:solidFill>
                <a:latin typeface="Myriad Pro" charset="0"/>
                <a:cs typeface="Open Sans" charset="0"/>
                <a:sym typeface="Open Sans" charset="0"/>
              </a:rPr>
              <a:t>?</a:t>
            </a:r>
            <a:r>
              <a:rPr lang="en-US" altLang="fr-FR" sz="2400" b="1" dirty="0">
                <a:solidFill>
                  <a:schemeClr val="accent5">
                    <a:lumMod val="50000"/>
                  </a:schemeClr>
                </a:solidFill>
                <a:latin typeface="Myriad Pro" charset="0"/>
                <a:cs typeface="Open Sans" charset="0"/>
                <a:sym typeface="Open Sans" charset="0"/>
              </a:rPr>
              <a:t> </a:t>
            </a:r>
          </a:p>
        </p:txBody>
      </p:sp>
      <p:sp>
        <p:nvSpPr>
          <p:cNvPr id="23" name="Rectangle 22">
            <a:extLst>
              <a:ext uri="{FF2B5EF4-FFF2-40B4-BE49-F238E27FC236}">
                <a16:creationId xmlns:a16="http://schemas.microsoft.com/office/drawing/2014/main" id="{62E3584E-506C-4FBC-B6C2-91425EE441A8}"/>
              </a:ext>
            </a:extLst>
          </p:cNvPr>
          <p:cNvSpPr/>
          <p:nvPr/>
        </p:nvSpPr>
        <p:spPr>
          <a:xfrm>
            <a:off x="722313" y="2001838"/>
            <a:ext cx="2233612" cy="400050"/>
          </a:xfrm>
          <a:prstGeom prst="rect">
            <a:avLst/>
          </a:prstGeom>
        </p:spPr>
        <p:txBody>
          <a:bodyPr wrap="none">
            <a:spAutoFit/>
          </a:bodyPr>
          <a:lstStyle/>
          <a:p>
            <a:pPr>
              <a:defRPr/>
            </a:pPr>
            <a:r>
              <a:rPr lang="en-US" sz="2000" b="1" dirty="0">
                <a:solidFill>
                  <a:srgbClr val="00B0F0"/>
                </a:solidFill>
                <a:latin typeface="Myriad Pro" panose="020B0503030403020204" pitchFamily="34" charset="0"/>
              </a:rPr>
              <a:t>e</a:t>
            </a:r>
            <a:r>
              <a:rPr lang="en-US" sz="2000" b="1" dirty="0">
                <a:latin typeface="Myriad Pro" panose="020B0503030403020204" pitchFamily="34" charset="0"/>
              </a:rPr>
              <a:t>nfan</a:t>
            </a:r>
            <a:r>
              <a:rPr lang="en-US" sz="2000" b="1" dirty="0">
                <a:solidFill>
                  <a:schemeClr val="tx2">
                    <a:lumMod val="75000"/>
                  </a:schemeClr>
                </a:solidFill>
                <a:latin typeface="Myriad Pro" panose="020B0503030403020204" pitchFamily="34" charset="0"/>
              </a:rPr>
              <a:t>t </a:t>
            </a:r>
            <a:r>
              <a:rPr lang="en-US" sz="2000" b="1" dirty="0">
                <a:solidFill>
                  <a:srgbClr val="FF0000"/>
                </a:solidFill>
                <a:latin typeface="Myriad Pro" panose="020B0503030403020204" pitchFamily="34" charset="0"/>
              </a:rPr>
              <a:t>// </a:t>
            </a:r>
            <a:r>
              <a:rPr lang="en-US" sz="2000" b="1" dirty="0">
                <a:solidFill>
                  <a:srgbClr val="00B0F0"/>
                </a:solidFill>
                <a:latin typeface="Myriad Pro" panose="020B0503030403020204" pitchFamily="34" charset="0"/>
              </a:rPr>
              <a:t>a</a:t>
            </a:r>
            <a:r>
              <a:rPr lang="en-US" sz="2000" b="1" dirty="0">
                <a:solidFill>
                  <a:schemeClr val="tx1"/>
                </a:solidFill>
                <a:latin typeface="Myriad Pro" panose="020B0503030403020204" pitchFamily="34" charset="0"/>
              </a:rPr>
              <a:t>dorabl</a:t>
            </a:r>
            <a:r>
              <a:rPr lang="en-US" sz="2000" b="1" dirty="0">
                <a:solidFill>
                  <a:schemeClr val="tx2">
                    <a:lumMod val="50000"/>
                  </a:schemeClr>
                </a:solidFill>
                <a:latin typeface="Myriad Pro" panose="020B0503030403020204" pitchFamily="34" charset="0"/>
              </a:rPr>
              <a:t>e</a:t>
            </a:r>
            <a:endParaRPr lang="fr-FR" sz="2000" dirty="0">
              <a:latin typeface="Myriad Pro" panose="020B0503030403020204" pitchFamily="34" charset="0"/>
            </a:endParaRPr>
          </a:p>
        </p:txBody>
      </p:sp>
      <p:sp>
        <p:nvSpPr>
          <p:cNvPr id="28" name="Google Shape;437;p29"/>
          <p:cNvSpPr txBox="1">
            <a:spLocks noChangeArrowheads="1"/>
          </p:cNvSpPr>
          <p:nvPr/>
        </p:nvSpPr>
        <p:spPr bwMode="auto">
          <a:xfrm>
            <a:off x="3130550" y="1947863"/>
            <a:ext cx="2646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Entre un nom et un adjectif placé après lui.</a:t>
            </a:r>
          </a:p>
        </p:txBody>
      </p:sp>
      <p:sp>
        <p:nvSpPr>
          <p:cNvPr id="18" name="Rounded Rectangle 17">
            <a:extLst>
              <a:ext uri="{FF2B5EF4-FFF2-40B4-BE49-F238E27FC236}">
                <a16:creationId xmlns:a16="http://schemas.microsoft.com/office/drawing/2014/main" id="{15E57BE8-32FC-403D-B100-DE7193A8AE74}"/>
              </a:ext>
            </a:extLst>
          </p:cNvPr>
          <p:cNvSpPr/>
          <p:nvPr/>
        </p:nvSpPr>
        <p:spPr>
          <a:xfrm>
            <a:off x="6673850" y="1373188"/>
            <a:ext cx="5159375" cy="1246187"/>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Samir </a:t>
            </a:r>
            <a:r>
              <a:rPr lang="en-US" sz="2400" b="1" dirty="0">
                <a:solidFill>
                  <a:srgbClr val="FF0000"/>
                </a:solidFill>
                <a:latin typeface="Myriad Pro" panose="020B0503030403020204" pitchFamily="34" charset="0"/>
              </a:rPr>
              <a:t>// </a:t>
            </a:r>
            <a:r>
              <a:rPr lang="en-US" sz="2400" b="1" dirty="0">
                <a:solidFill>
                  <a:srgbClr val="00B0F0"/>
                </a:solidFill>
                <a:latin typeface="Myriad Pro" panose="020B0503030403020204" pitchFamily="34" charset="0"/>
              </a:rPr>
              <a:t>a</a:t>
            </a:r>
            <a:r>
              <a:rPr lang="en-US" sz="2400" b="1" dirty="0">
                <a:latin typeface="Myriad Pro" panose="020B0503030403020204" pitchFamily="34" charset="0"/>
              </a:rPr>
              <a:t> u</a:t>
            </a:r>
            <a:r>
              <a:rPr lang="en-US" sz="2400" b="1" dirty="0">
                <a:solidFill>
                  <a:srgbClr val="FF0000"/>
                </a:solidFill>
                <a:latin typeface="Myriad Pro" panose="020B0503030403020204" pitchFamily="34" charset="0"/>
              </a:rPr>
              <a:t>n</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a:t>
            </a:r>
            <a:r>
              <a:rPr lang="en-US" sz="2400" b="1" dirty="0">
                <a:solidFill>
                  <a:srgbClr val="00B0F0"/>
                </a:solidFill>
                <a:latin typeface="Myriad Pro" panose="020B0503030403020204" pitchFamily="34" charset="0"/>
              </a:rPr>
              <a:t>e</a:t>
            </a:r>
            <a:r>
              <a:rPr lang="en-US" sz="2400" b="1" dirty="0">
                <a:latin typeface="Myriad Pro" panose="020B0503030403020204" pitchFamily="34" charset="0"/>
              </a:rPr>
              <a:t>nfan</a:t>
            </a:r>
            <a:r>
              <a:rPr lang="en-US" sz="2400" b="1" dirty="0">
                <a:solidFill>
                  <a:schemeClr val="tx2">
                    <a:lumMod val="75000"/>
                  </a:schemeClr>
                </a:solidFill>
                <a:latin typeface="Myriad Pro" panose="020B0503030403020204" pitchFamily="34" charset="0"/>
              </a:rPr>
              <a:t>t</a:t>
            </a:r>
            <a:r>
              <a:rPr lang="en-US" sz="2400" b="1" dirty="0">
                <a:solidFill>
                  <a:srgbClr val="FF0000"/>
                </a:solidFill>
                <a:latin typeface="Myriad Pro" panose="020B0503030403020204" pitchFamily="34" charset="0"/>
              </a:rPr>
              <a:t> // </a:t>
            </a:r>
            <a:r>
              <a:rPr lang="en-US" sz="2400" b="1" dirty="0">
                <a:solidFill>
                  <a:srgbClr val="00B0F0"/>
                </a:solidFill>
                <a:latin typeface="Myriad Pro" panose="020B0503030403020204" pitchFamily="34" charset="0"/>
              </a:rPr>
              <a:t>a</a:t>
            </a:r>
            <a:r>
              <a:rPr lang="en-US" sz="2400" b="1" dirty="0">
                <a:solidFill>
                  <a:schemeClr val="tx1"/>
                </a:solidFill>
                <a:latin typeface="Myriad Pro" panose="020B0503030403020204" pitchFamily="34" charset="0"/>
              </a:rPr>
              <a:t>dorabl</a:t>
            </a:r>
            <a:r>
              <a:rPr lang="en-US" sz="2400" b="1" dirty="0">
                <a:solidFill>
                  <a:schemeClr val="tx2">
                    <a:lumMod val="50000"/>
                  </a:schemeClr>
                </a:solidFill>
                <a:latin typeface="Myriad Pro" panose="020B0503030403020204" pitchFamily="34" charset="0"/>
              </a:rPr>
              <a:t>e</a:t>
            </a:r>
            <a:r>
              <a:rPr lang="en-US" sz="2400" b="1" dirty="0">
                <a:solidFill>
                  <a:schemeClr val="tx2">
                    <a:lumMod val="75000"/>
                  </a:schemeClr>
                </a:solidFill>
                <a:latin typeface="Myriad Pro" panose="020B0503030403020204" pitchFamily="34" charset="0"/>
              </a:rPr>
              <a:t>.</a:t>
            </a:r>
            <a:r>
              <a:rPr lang="en-US" sz="2400" dirty="0">
                <a:latin typeface="Myriad Pro" panose="020B0503030403020204" pitchFamily="34" charset="0"/>
              </a:rPr>
              <a:t> </a:t>
            </a:r>
          </a:p>
        </p:txBody>
      </p:sp>
      <p:sp>
        <p:nvSpPr>
          <p:cNvPr id="20" name="Rounded Rectangle 19">
            <a:extLst>
              <a:ext uri="{FF2B5EF4-FFF2-40B4-BE49-F238E27FC236}">
                <a16:creationId xmlns:a16="http://schemas.microsoft.com/office/drawing/2014/main" id="{26B68726-5F7B-465D-A7F7-762F86456964}"/>
              </a:ext>
            </a:extLst>
          </p:cNvPr>
          <p:cNvSpPr/>
          <p:nvPr/>
        </p:nvSpPr>
        <p:spPr>
          <a:xfrm>
            <a:off x="6711950" y="2900363"/>
            <a:ext cx="5159375" cy="1447800"/>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defRPr/>
            </a:pPr>
            <a:r>
              <a:rPr lang="en-US" sz="2400" b="1" dirty="0" err="1">
                <a:latin typeface="Myriad Pro" panose="020B0503030403020204" pitchFamily="34" charset="0"/>
              </a:rPr>
              <a:t>Ce</a:t>
            </a:r>
            <a:r>
              <a:rPr lang="en-US" sz="2400" b="1" dirty="0" err="1">
                <a:solidFill>
                  <a:schemeClr val="tx2">
                    <a:lumMod val="50000"/>
                  </a:schemeClr>
                </a:solidFill>
                <a:latin typeface="Myriad Pro" panose="020B0503030403020204" pitchFamily="34" charset="0"/>
              </a:rPr>
              <a:t>t</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en-US" sz="2400" b="1" dirty="0">
                <a:solidFill>
                  <a:srgbClr val="00B0F0"/>
                </a:solidFill>
                <a:latin typeface="Myriad Pro" panose="020B0503030403020204" pitchFamily="34" charset="0"/>
              </a:rPr>
              <a:t>e</a:t>
            </a:r>
            <a:r>
              <a:rPr lang="en-US" sz="2400" b="1" dirty="0">
                <a:latin typeface="Myriad Pro" panose="020B0503030403020204" pitchFamily="34" charset="0"/>
              </a:rPr>
              <a:t>nfan</a:t>
            </a:r>
            <a:r>
              <a:rPr lang="en-US" sz="2400" b="1" dirty="0">
                <a:solidFill>
                  <a:schemeClr val="tx2">
                    <a:lumMod val="75000"/>
                  </a:schemeClr>
                </a:solidFill>
                <a:latin typeface="Myriad Pro" panose="020B0503030403020204" pitchFamily="34" charset="0"/>
              </a:rPr>
              <a:t>t </a:t>
            </a:r>
            <a:r>
              <a:rPr lang="en-US" sz="2400" b="1" dirty="0">
                <a:solidFill>
                  <a:srgbClr val="FF0000"/>
                </a:solidFill>
                <a:latin typeface="Myriad Pro" panose="020B0503030403020204" pitchFamily="34" charset="0"/>
              </a:rPr>
              <a:t>// </a:t>
            </a:r>
            <a:r>
              <a:rPr lang="en-US" sz="2400" b="1" dirty="0">
                <a:solidFill>
                  <a:srgbClr val="00B0F0"/>
                </a:solidFill>
                <a:latin typeface="Myriad Pro" panose="020B0503030403020204" pitchFamily="34" charset="0"/>
              </a:rPr>
              <a:t>a</a:t>
            </a:r>
            <a:r>
              <a:rPr lang="en-US" sz="2400" b="1" dirty="0">
                <a:latin typeface="Myriad Pro" panose="020B0503030403020204" pitchFamily="34" charset="0"/>
              </a:rPr>
              <a:t> u</a:t>
            </a:r>
            <a:r>
              <a:rPr lang="en-US" sz="2400" b="1" dirty="0">
                <a:solidFill>
                  <a:schemeClr val="tx2">
                    <a:lumMod val="75000"/>
                  </a:schemeClr>
                </a:solidFill>
                <a:latin typeface="Myriad Pro" panose="020B0503030403020204" pitchFamily="34" charset="0"/>
              </a:rPr>
              <a:t>n </a:t>
            </a:r>
            <a:r>
              <a:rPr lang="en-US" sz="2400" b="1" dirty="0">
                <a:solidFill>
                  <a:schemeClr val="tx1"/>
                </a:solidFill>
                <a:latin typeface="Myriad Pro" panose="020B0503030403020204" pitchFamily="34" charset="0"/>
              </a:rPr>
              <a:t>petit cha</a:t>
            </a:r>
            <a:r>
              <a:rPr lang="en-US" sz="2400" b="1" dirty="0">
                <a:solidFill>
                  <a:schemeClr val="tx2">
                    <a:lumMod val="75000"/>
                  </a:schemeClr>
                </a:solidFill>
                <a:latin typeface="Myriad Pro" panose="020B0503030403020204" pitchFamily="34" charset="0"/>
              </a:rPr>
              <a:t>t </a:t>
            </a:r>
            <a:r>
              <a:rPr lang="en-US" sz="2400" b="1" dirty="0">
                <a:solidFill>
                  <a:srgbClr val="FF0000"/>
                </a:solidFill>
                <a:latin typeface="Myriad Pro" panose="020B0503030403020204" pitchFamily="34" charset="0"/>
              </a:rPr>
              <a:t>// </a:t>
            </a:r>
            <a:r>
              <a:rPr lang="en-US" sz="2400" b="1" dirty="0">
                <a:solidFill>
                  <a:srgbClr val="00B0F0"/>
                </a:solidFill>
                <a:latin typeface="Myriad Pro" panose="020B0503030403020204" pitchFamily="34" charset="0"/>
              </a:rPr>
              <a:t>e</a:t>
            </a:r>
            <a:r>
              <a:rPr lang="en-US" sz="2400" b="1" dirty="0">
                <a:solidFill>
                  <a:schemeClr val="tx2">
                    <a:lumMod val="50000"/>
                  </a:schemeClr>
                </a:solidFill>
                <a:latin typeface="Myriad Pro" panose="020B0503030403020204" pitchFamily="34" charset="0"/>
              </a:rPr>
              <a:t>t </a:t>
            </a:r>
            <a:r>
              <a:rPr lang="en-US" sz="2400" b="1" dirty="0">
                <a:solidFill>
                  <a:srgbClr val="FF0000"/>
                </a:solidFill>
                <a:latin typeface="Myriad Pro" panose="020B0503030403020204" pitchFamily="34" charset="0"/>
              </a:rPr>
              <a:t>// </a:t>
            </a:r>
            <a:r>
              <a:rPr lang="fr-FR" sz="2400" b="1" dirty="0">
                <a:solidFill>
                  <a:srgbClr val="00B0F0"/>
                </a:solidFill>
                <a:latin typeface="Myriad Pro" panose="020B0503030403020204" pitchFamily="34" charset="0"/>
              </a:rPr>
              <a:t>u</a:t>
            </a:r>
            <a:r>
              <a:rPr lang="fr-FR" sz="2400" b="1" dirty="0">
                <a:solidFill>
                  <a:schemeClr val="tx1"/>
                </a:solidFill>
                <a:latin typeface="Myriad Pro" panose="020B0503030403020204" pitchFamily="34" charset="0"/>
              </a:rPr>
              <a:t>n</a:t>
            </a:r>
            <a:r>
              <a:rPr lang="fr-FR" sz="2400" b="1" dirty="0">
                <a:solidFill>
                  <a:schemeClr val="tx2">
                    <a:lumMod val="50000"/>
                  </a:schemeClr>
                </a:solidFill>
                <a:latin typeface="Myriad Pro" panose="020B0503030403020204" pitchFamily="34" charset="0"/>
              </a:rPr>
              <a:t>e </a:t>
            </a:r>
            <a:r>
              <a:rPr lang="fr-FR" sz="2400" b="1" dirty="0">
                <a:solidFill>
                  <a:schemeClr val="tx1"/>
                </a:solidFill>
                <a:latin typeface="Myriad Pro" panose="020B0503030403020204" pitchFamily="34" charset="0"/>
              </a:rPr>
              <a:t>grenouill</a:t>
            </a:r>
            <a:r>
              <a:rPr lang="fr-FR" sz="2400" b="1" dirty="0">
                <a:solidFill>
                  <a:schemeClr val="tx2">
                    <a:lumMod val="50000"/>
                  </a:schemeClr>
                </a:solidFill>
                <a:latin typeface="Myriad Pro" panose="020B0503030403020204" pitchFamily="34" charset="0"/>
              </a:rPr>
              <a:t>e</a:t>
            </a:r>
            <a:r>
              <a:rPr lang="en-US" sz="2400" b="1" dirty="0">
                <a:solidFill>
                  <a:schemeClr val="tx2">
                    <a:lumMod val="50000"/>
                  </a:schemeClr>
                </a:solidFill>
                <a:latin typeface="Myriad Pro" panose="020B0503030403020204" pitchFamily="34" charset="0"/>
              </a:rPr>
              <a:t>.</a:t>
            </a:r>
            <a:endParaRPr lang="en-US" sz="2400" dirty="0">
              <a:latin typeface="Myriad Pro" panose="020B0503030403020204" pitchFamily="34" charset="0"/>
            </a:endParaRPr>
          </a:p>
        </p:txBody>
      </p:sp>
      <p:sp>
        <p:nvSpPr>
          <p:cNvPr id="33" name="Rounded Rectangle 32">
            <a:extLst>
              <a:ext uri="{FF2B5EF4-FFF2-40B4-BE49-F238E27FC236}">
                <a16:creationId xmlns:a16="http://schemas.microsoft.com/office/drawing/2014/main" id="{0039097F-9B00-4B3C-A628-2A5B222CA710}"/>
              </a:ext>
            </a:extLst>
          </p:cNvPr>
          <p:cNvSpPr/>
          <p:nvPr/>
        </p:nvSpPr>
        <p:spPr>
          <a:xfrm>
            <a:off x="6673850" y="4629150"/>
            <a:ext cx="5159375" cy="1027113"/>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latin typeface="Myriad Pro" panose="020B0503030403020204" pitchFamily="34" charset="0"/>
              </a:rPr>
              <a:t>Si tu lui cherche</a:t>
            </a:r>
            <a:r>
              <a:rPr lang="fr-FR" sz="2400" b="1" dirty="0">
                <a:solidFill>
                  <a:schemeClr val="tx2">
                    <a:lumMod val="50000"/>
                  </a:schemeClr>
                </a:solidFill>
                <a:latin typeface="Myriad Pro" panose="020B0503030403020204" pitchFamily="34" charset="0"/>
              </a:rPr>
              <a:t>s</a:t>
            </a:r>
            <a:r>
              <a:rPr lang="fr-FR" sz="2400" b="1" dirty="0">
                <a:solidFill>
                  <a:schemeClr val="tx2">
                    <a:lumMod val="75000"/>
                  </a:schemeClr>
                </a:solidFill>
                <a:latin typeface="Myriad Pro" panose="020B0503030403020204" pitchFamily="34" charset="0"/>
              </a:rPr>
              <a:t> </a:t>
            </a:r>
            <a:r>
              <a:rPr lang="fr-FR" sz="2400" b="1" dirty="0">
                <a:solidFill>
                  <a:srgbClr val="FF0000"/>
                </a:solidFill>
                <a:latin typeface="Myriad Pro" panose="020B0503030403020204" pitchFamily="34" charset="0"/>
              </a:rPr>
              <a:t>// </a:t>
            </a:r>
            <a:r>
              <a:rPr lang="fr-FR" sz="2400" b="1" dirty="0">
                <a:solidFill>
                  <a:srgbClr val="00B0F0"/>
                </a:solidFill>
                <a:latin typeface="Myriad Pro" panose="020B0503030403020204" pitchFamily="34" charset="0"/>
              </a:rPr>
              <a:t>u</a:t>
            </a:r>
            <a:r>
              <a:rPr lang="fr-FR" sz="2400" b="1" dirty="0">
                <a:solidFill>
                  <a:schemeClr val="tx2">
                    <a:lumMod val="75000"/>
                  </a:schemeClr>
                </a:solidFill>
                <a:latin typeface="Myriad Pro" panose="020B0503030403020204" pitchFamily="34" charset="0"/>
              </a:rPr>
              <a:t>n </a:t>
            </a:r>
            <a:r>
              <a:rPr lang="fr-FR" sz="2400" b="1" dirty="0">
                <a:solidFill>
                  <a:schemeClr val="tx1"/>
                </a:solidFill>
                <a:latin typeface="Myriad Pro" panose="020B0503030403020204" pitchFamily="34" charset="0"/>
              </a:rPr>
              <a:t>peti</a:t>
            </a:r>
            <a:r>
              <a:rPr lang="fr-FR" sz="2400" b="1" dirty="0">
                <a:solidFill>
                  <a:schemeClr val="tx2">
                    <a:lumMod val="50000"/>
                  </a:schemeClr>
                </a:solidFill>
                <a:latin typeface="Myriad Pro" panose="020B0503030403020204" pitchFamily="34" charset="0"/>
              </a:rPr>
              <a:t>t</a:t>
            </a:r>
            <a:r>
              <a:rPr lang="fr-FR" sz="2400" b="1" dirty="0">
                <a:solidFill>
                  <a:schemeClr val="tx1"/>
                </a:solidFill>
                <a:latin typeface="Myriad Pro" panose="020B0503030403020204" pitchFamily="34" charset="0"/>
              </a:rPr>
              <a:t> chie</a:t>
            </a:r>
            <a:r>
              <a:rPr lang="fr-FR" sz="2400" b="1" dirty="0">
                <a:solidFill>
                  <a:schemeClr val="tx2">
                    <a:lumMod val="75000"/>
                  </a:schemeClr>
                </a:solidFill>
                <a:latin typeface="Myriad Pro" panose="020B0503030403020204" pitchFamily="34" charset="0"/>
              </a:rPr>
              <a:t>n, </a:t>
            </a:r>
            <a:r>
              <a:rPr lang="fr-FR" sz="2400" b="1" dirty="0">
                <a:solidFill>
                  <a:schemeClr val="tx1"/>
                </a:solidFill>
                <a:latin typeface="Myriad Pro" panose="020B0503030403020204" pitchFamily="34" charset="0"/>
              </a:rPr>
              <a:t>il sera conten</a:t>
            </a:r>
            <a:r>
              <a:rPr lang="fr-FR" sz="2400" b="1" dirty="0">
                <a:solidFill>
                  <a:schemeClr val="tx2">
                    <a:lumMod val="50000"/>
                  </a:schemeClr>
                </a:solidFill>
                <a:latin typeface="Myriad Pro" panose="020B0503030403020204" pitchFamily="34" charset="0"/>
              </a:rPr>
              <a:t>t</a:t>
            </a:r>
            <a:r>
              <a:rPr lang="en-US" sz="2400" b="1" dirty="0">
                <a:solidFill>
                  <a:schemeClr val="tx2">
                    <a:lumMod val="50000"/>
                  </a:schemeClr>
                </a:solidFill>
                <a:latin typeface="Myriad Pro" panose="020B0503030403020204" pitchFamily="34" charset="0"/>
              </a:rPr>
              <a:t>.</a:t>
            </a:r>
            <a:endParaRPr lang="en-US" sz="2400" dirty="0">
              <a:latin typeface="Myriad Pro" panose="020B0503030403020204" pitchFamily="34" charset="0"/>
            </a:endParaRPr>
          </a:p>
        </p:txBody>
      </p:sp>
      <p:sp>
        <p:nvSpPr>
          <p:cNvPr id="34" name="Rounded Rectangle 33">
            <a:extLst>
              <a:ext uri="{FF2B5EF4-FFF2-40B4-BE49-F238E27FC236}">
                <a16:creationId xmlns:a16="http://schemas.microsoft.com/office/drawing/2014/main" id="{79931A33-7B48-4DC6-81BE-6B9616F4DBE4}"/>
              </a:ext>
            </a:extLst>
          </p:cNvPr>
          <p:cNvSpPr/>
          <p:nvPr/>
        </p:nvSpPr>
        <p:spPr>
          <a:xfrm>
            <a:off x="6675438" y="5895975"/>
            <a:ext cx="5159375" cy="582613"/>
          </a:xfrm>
          <a:prstGeom prst="roundRect">
            <a:avLst/>
          </a:prstGeom>
          <a:solidFill>
            <a:schemeClr val="bg1"/>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Mai</a:t>
            </a:r>
            <a:r>
              <a:rPr lang="en-US" sz="2400" b="1" dirty="0" err="1">
                <a:solidFill>
                  <a:schemeClr val="tx2">
                    <a:lumMod val="50000"/>
                  </a:schemeClr>
                </a:solidFill>
                <a:latin typeface="Myriad Pro" panose="020B0503030403020204" pitchFamily="34" charset="0"/>
              </a:rPr>
              <a:t>s</a:t>
            </a:r>
            <a:r>
              <a:rPr lang="en-US" sz="2400" b="1" dirty="0">
                <a:solidFill>
                  <a:schemeClr val="tx2">
                    <a:lumMod val="75000"/>
                  </a:schemeClr>
                </a:solidFill>
                <a:latin typeface="Myriad Pro" panose="020B0503030403020204" pitchFamily="34" charset="0"/>
              </a:rPr>
              <a:t> </a:t>
            </a:r>
            <a:r>
              <a:rPr lang="en-US" sz="2400" b="1" dirty="0">
                <a:solidFill>
                  <a:srgbClr val="FF0000"/>
                </a:solidFill>
                <a:latin typeface="Myriad Pro" panose="020B0503030403020204" pitchFamily="34" charset="0"/>
              </a:rPr>
              <a:t>// </a:t>
            </a:r>
            <a:r>
              <a:rPr lang="en-US" sz="2400" b="1" dirty="0" err="1">
                <a:solidFill>
                  <a:srgbClr val="00B0F0"/>
                </a:solidFill>
                <a:latin typeface="Myriad Pro" panose="020B0503030403020204" pitchFamily="34" charset="0"/>
              </a:rPr>
              <a:t>o</a:t>
            </a:r>
            <a:r>
              <a:rPr lang="en-US" sz="2400" b="1" dirty="0" err="1">
                <a:solidFill>
                  <a:schemeClr val="tx1"/>
                </a:solidFill>
                <a:latin typeface="Myriad Pro" panose="020B0503030403020204" pitchFamily="34" charset="0"/>
              </a:rPr>
              <a:t>ui</a:t>
            </a:r>
            <a:r>
              <a:rPr lang="en-US" sz="2400" b="1" dirty="0">
                <a:solidFill>
                  <a:schemeClr val="tx1"/>
                </a:solidFill>
                <a:latin typeface="Myriad Pro" panose="020B0503030403020204" pitchFamily="34" charset="0"/>
              </a:rPr>
              <a:t>! I</a:t>
            </a:r>
            <a:r>
              <a:rPr lang="en-US" sz="2400" b="1" dirty="0">
                <a:solidFill>
                  <a:srgbClr val="FF0000"/>
                </a:solidFill>
                <a:latin typeface="Myriad Pro" panose="020B0503030403020204" pitchFamily="34" charset="0"/>
              </a:rPr>
              <a:t>l</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a:t>
            </a:r>
            <a:r>
              <a:rPr lang="en-US" sz="2400" b="1" dirty="0">
                <a:solidFill>
                  <a:srgbClr val="00B0F0"/>
                </a:solidFill>
                <a:latin typeface="Myriad Pro" panose="020B0503030403020204" pitchFamily="34" charset="0"/>
              </a:rPr>
              <a:t>a</a:t>
            </a:r>
            <a:r>
              <a:rPr lang="en-US" sz="2400" b="1" dirty="0">
                <a:latin typeface="Myriad Pro" panose="020B0503030403020204" pitchFamily="34" charset="0"/>
              </a:rPr>
              <a:t>dor</a:t>
            </a:r>
            <a:r>
              <a:rPr lang="en-US" sz="2400" b="1" dirty="0">
                <a:solidFill>
                  <a:schemeClr val="tx2">
                    <a:lumMod val="75000"/>
                  </a:schemeClr>
                </a:solidFill>
                <a:latin typeface="Myriad Pro" panose="020B0503030403020204" pitchFamily="34" charset="0"/>
              </a:rPr>
              <a:t>e</a:t>
            </a:r>
            <a:r>
              <a:rPr lang="en-US" sz="2400" b="1" dirty="0">
                <a:solidFill>
                  <a:srgbClr val="FF0000"/>
                </a:solidFill>
                <a:latin typeface="Myriad Pro" panose="020B0503030403020204" pitchFamily="34" charset="0"/>
              </a:rPr>
              <a:t> </a:t>
            </a:r>
            <a:r>
              <a:rPr lang="en-US" sz="2400" b="1" dirty="0">
                <a:solidFill>
                  <a:schemeClr val="tx1"/>
                </a:solidFill>
                <a:latin typeface="Myriad Pro" panose="020B0503030403020204" pitchFamily="34" charset="0"/>
              </a:rPr>
              <a:t>le</a:t>
            </a:r>
            <a:r>
              <a:rPr lang="en-US" sz="2400" b="1" dirty="0">
                <a:solidFill>
                  <a:srgbClr val="FF0000"/>
                </a:solidFill>
                <a:latin typeface="Myriad Pro" panose="020B0503030403020204" pitchFamily="34" charset="0"/>
              </a:rPr>
              <a:t>s</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en-US" sz="2400" b="1" dirty="0" err="1">
                <a:solidFill>
                  <a:srgbClr val="00B0F0"/>
                </a:solidFill>
                <a:latin typeface="Myriad Pro" panose="020B0503030403020204" pitchFamily="34" charset="0"/>
              </a:rPr>
              <a:t>a</a:t>
            </a:r>
            <a:r>
              <a:rPr lang="en-US" sz="2400" b="1" dirty="0" err="1">
                <a:latin typeface="Myriad Pro" panose="020B0503030403020204" pitchFamily="34" charset="0"/>
              </a:rPr>
              <a:t>nimau</a:t>
            </a:r>
            <a:r>
              <a:rPr lang="en-US" sz="2400" b="1" dirty="0" err="1">
                <a:solidFill>
                  <a:schemeClr val="tx2">
                    <a:lumMod val="75000"/>
                  </a:schemeClr>
                </a:solidFill>
                <a:latin typeface="Myriad Pro" panose="020B0503030403020204" pitchFamily="34" charset="0"/>
              </a:rPr>
              <a:t>x</a:t>
            </a:r>
            <a:r>
              <a:rPr lang="en-US" sz="2400" b="1" dirty="0">
                <a:solidFill>
                  <a:schemeClr val="tx2">
                    <a:lumMod val="50000"/>
                  </a:schemeClr>
                </a:solidFill>
                <a:latin typeface="Myriad Pro" panose="020B0503030403020204" pitchFamily="34" charset="0"/>
              </a:rPr>
              <a:t>.</a:t>
            </a:r>
            <a:endParaRPr lang="en-US" sz="2400" dirty="0">
              <a:latin typeface="Myriad Pro" panose="020B0503030403020204" pitchFamily="34" charset="0"/>
            </a:endParaRPr>
          </a:p>
        </p:txBody>
      </p:sp>
      <p:sp>
        <p:nvSpPr>
          <p:cNvPr id="2" name="Rectangle 1"/>
          <p:cNvSpPr>
            <a:spLocks noChangeArrowheads="1"/>
          </p:cNvSpPr>
          <p:nvPr/>
        </p:nvSpPr>
        <p:spPr bwMode="auto">
          <a:xfrm>
            <a:off x="722313" y="1454150"/>
            <a:ext cx="133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000" b="1">
                <a:latin typeface="Myriad Pro" panose="020B0503030403020204" pitchFamily="34" charset="0"/>
              </a:rPr>
              <a:t>Samir </a:t>
            </a:r>
            <a:r>
              <a:rPr lang="en-US" altLang="en-US" sz="2000" b="1">
                <a:solidFill>
                  <a:srgbClr val="FF0000"/>
                </a:solidFill>
                <a:latin typeface="Myriad Pro" panose="020B0503030403020204" pitchFamily="34" charset="0"/>
              </a:rPr>
              <a:t>// </a:t>
            </a:r>
            <a:r>
              <a:rPr lang="en-US" altLang="en-US" sz="2000" b="1">
                <a:solidFill>
                  <a:srgbClr val="00B0F0"/>
                </a:solidFill>
                <a:latin typeface="Myriad Pro" panose="020B0503030403020204" pitchFamily="34" charset="0"/>
              </a:rPr>
              <a:t>a</a:t>
            </a:r>
            <a:r>
              <a:rPr lang="en-US" altLang="en-US" sz="2000" b="1">
                <a:latin typeface="Myriad Pro" panose="020B0503030403020204" pitchFamily="34" charset="0"/>
              </a:rPr>
              <a:t> </a:t>
            </a:r>
            <a:endParaRPr lang="fr-FR" altLang="en-US" sz="2000">
              <a:latin typeface="Myriad Pro" panose="020B0503030403020204" pitchFamily="34" charset="0"/>
            </a:endParaRPr>
          </a:p>
        </p:txBody>
      </p:sp>
      <p:sp>
        <p:nvSpPr>
          <p:cNvPr id="35" name="Google Shape;437;p29"/>
          <p:cNvSpPr txBox="1">
            <a:spLocks noChangeArrowheads="1"/>
          </p:cNvSpPr>
          <p:nvPr/>
        </p:nvSpPr>
        <p:spPr bwMode="auto">
          <a:xfrm>
            <a:off x="3140075" y="1412875"/>
            <a:ext cx="3436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Après</a:t>
            </a:r>
            <a:r>
              <a:rPr lang="en-US"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 un nom </a:t>
            </a: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propre</a:t>
            </a:r>
            <a:r>
              <a:rPr lang="en-US"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a:t>
            </a:r>
          </a:p>
        </p:txBody>
      </p:sp>
      <p:sp>
        <p:nvSpPr>
          <p:cNvPr id="4" name="Rectangle 3">
            <a:extLst>
              <a:ext uri="{FF2B5EF4-FFF2-40B4-BE49-F238E27FC236}">
                <a16:creationId xmlns:a16="http://schemas.microsoft.com/office/drawing/2014/main" id="{F69B416F-AE1E-4FBF-B078-AC39FFFC5ECD}"/>
              </a:ext>
            </a:extLst>
          </p:cNvPr>
          <p:cNvSpPr/>
          <p:nvPr/>
        </p:nvSpPr>
        <p:spPr>
          <a:xfrm>
            <a:off x="804863" y="3062288"/>
            <a:ext cx="2068512" cy="400050"/>
          </a:xfrm>
          <a:prstGeom prst="rect">
            <a:avLst/>
          </a:prstGeom>
        </p:spPr>
        <p:txBody>
          <a:bodyPr wrap="none">
            <a:spAutoFit/>
          </a:bodyPr>
          <a:lstStyle/>
          <a:p>
            <a:pPr>
              <a:defRPr/>
            </a:pPr>
            <a:r>
              <a:rPr lang="en-US" sz="2000" b="1" dirty="0" err="1">
                <a:latin typeface="Myriad Pro" panose="020B0503030403020204" pitchFamily="34" charset="0"/>
              </a:rPr>
              <a:t>Ce</a:t>
            </a:r>
            <a:r>
              <a:rPr lang="en-US" sz="2000" b="1" dirty="0" err="1">
                <a:solidFill>
                  <a:schemeClr val="tx2">
                    <a:lumMod val="50000"/>
                  </a:schemeClr>
                </a:solidFill>
                <a:latin typeface="Myriad Pro" panose="020B0503030403020204" pitchFamily="34" charset="0"/>
              </a:rPr>
              <a:t>t</a:t>
            </a:r>
            <a:r>
              <a:rPr lang="fr-FR" sz="20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en-US" sz="2000" b="1" dirty="0">
                <a:solidFill>
                  <a:srgbClr val="00B0F0"/>
                </a:solidFill>
                <a:latin typeface="Myriad Pro" panose="020B0503030403020204" pitchFamily="34" charset="0"/>
              </a:rPr>
              <a:t>e</a:t>
            </a:r>
            <a:r>
              <a:rPr lang="en-US" sz="2000" b="1" dirty="0">
                <a:latin typeface="Myriad Pro" panose="020B0503030403020204" pitchFamily="34" charset="0"/>
              </a:rPr>
              <a:t>nfan</a:t>
            </a:r>
            <a:r>
              <a:rPr lang="en-US" sz="2000" b="1" dirty="0">
                <a:solidFill>
                  <a:schemeClr val="tx2">
                    <a:lumMod val="75000"/>
                  </a:schemeClr>
                </a:solidFill>
                <a:latin typeface="Myriad Pro" panose="020B0503030403020204" pitchFamily="34" charset="0"/>
              </a:rPr>
              <a:t>t </a:t>
            </a:r>
            <a:r>
              <a:rPr lang="en-US" sz="2000" b="1" dirty="0">
                <a:solidFill>
                  <a:srgbClr val="FF0000"/>
                </a:solidFill>
                <a:latin typeface="Myriad Pro" panose="020B0503030403020204" pitchFamily="34" charset="0"/>
              </a:rPr>
              <a:t>// </a:t>
            </a:r>
            <a:r>
              <a:rPr lang="en-US" sz="2000" b="1" dirty="0">
                <a:solidFill>
                  <a:srgbClr val="00B0F0"/>
                </a:solidFill>
                <a:latin typeface="Myriad Pro" panose="020B0503030403020204" pitchFamily="34" charset="0"/>
              </a:rPr>
              <a:t>a</a:t>
            </a:r>
            <a:r>
              <a:rPr lang="en-US" sz="2000" b="1" dirty="0">
                <a:latin typeface="Myriad Pro" panose="020B0503030403020204" pitchFamily="34" charset="0"/>
              </a:rPr>
              <a:t> </a:t>
            </a:r>
            <a:endParaRPr lang="fr-FR" sz="2000" dirty="0">
              <a:latin typeface="Myriad Pro" panose="020B0503030403020204" pitchFamily="34" charset="0"/>
            </a:endParaRPr>
          </a:p>
        </p:txBody>
      </p:sp>
      <p:sp>
        <p:nvSpPr>
          <p:cNvPr id="36" name="Google Shape;437;p29"/>
          <p:cNvSpPr txBox="1">
            <a:spLocks noChangeArrowheads="1"/>
          </p:cNvSpPr>
          <p:nvPr/>
        </p:nvSpPr>
        <p:spPr bwMode="auto">
          <a:xfrm>
            <a:off x="3113088" y="2878138"/>
            <a:ext cx="2955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Entre un groupe nominal sujet et le verbe. </a:t>
            </a:r>
            <a:endParaRPr lang="fr-FR" altLang="fr-FR" sz="1800" b="1" dirty="0">
              <a:solidFill>
                <a:schemeClr val="tx1"/>
              </a:solidFill>
              <a:latin typeface="Myriad Pro" panose="020B0503030403020204" pitchFamily="34" charset="0"/>
            </a:endParaRPr>
          </a:p>
        </p:txBody>
      </p:sp>
      <p:sp>
        <p:nvSpPr>
          <p:cNvPr id="5" name="Rectangle 4">
            <a:extLst>
              <a:ext uri="{FF2B5EF4-FFF2-40B4-BE49-F238E27FC236}">
                <a16:creationId xmlns:a16="http://schemas.microsoft.com/office/drawing/2014/main" id="{ECE3AE7B-AC29-4B89-91D4-7D2CC2EC65E9}"/>
              </a:ext>
            </a:extLst>
          </p:cNvPr>
          <p:cNvSpPr/>
          <p:nvPr/>
        </p:nvSpPr>
        <p:spPr>
          <a:xfrm>
            <a:off x="639763" y="3808413"/>
            <a:ext cx="2241550" cy="708025"/>
          </a:xfrm>
          <a:prstGeom prst="rect">
            <a:avLst/>
          </a:prstGeom>
        </p:spPr>
        <p:txBody>
          <a:bodyPr>
            <a:spAutoFit/>
          </a:bodyPr>
          <a:lstStyle/>
          <a:p>
            <a:pPr algn="ctr">
              <a:defRPr/>
            </a:pPr>
            <a:r>
              <a:rPr lang="en-US" sz="2000" b="1" dirty="0">
                <a:latin typeface="Myriad Pro" panose="020B0503030403020204" pitchFamily="34" charset="0"/>
              </a:rPr>
              <a:t>u</a:t>
            </a:r>
            <a:r>
              <a:rPr lang="en-US" sz="2000" b="1" dirty="0">
                <a:solidFill>
                  <a:schemeClr val="tx2">
                    <a:lumMod val="75000"/>
                  </a:schemeClr>
                </a:solidFill>
                <a:latin typeface="Myriad Pro" panose="020B0503030403020204" pitchFamily="34" charset="0"/>
              </a:rPr>
              <a:t>n</a:t>
            </a:r>
            <a:r>
              <a:rPr lang="en-US" sz="2000" b="1" dirty="0">
                <a:solidFill>
                  <a:schemeClr val="tx1"/>
                </a:solidFill>
                <a:latin typeface="Myriad Pro" panose="020B0503030403020204" pitchFamily="34" charset="0"/>
              </a:rPr>
              <a:t> cha</a:t>
            </a:r>
            <a:r>
              <a:rPr lang="en-US" sz="2000" b="1" dirty="0">
                <a:solidFill>
                  <a:schemeClr val="tx2">
                    <a:lumMod val="75000"/>
                  </a:schemeClr>
                </a:solidFill>
                <a:latin typeface="Myriad Pro" panose="020B0503030403020204" pitchFamily="34" charset="0"/>
              </a:rPr>
              <a:t>t </a:t>
            </a:r>
            <a:r>
              <a:rPr lang="en-US" sz="2000" b="1" dirty="0">
                <a:solidFill>
                  <a:srgbClr val="FF0000"/>
                </a:solidFill>
                <a:latin typeface="Myriad Pro" panose="020B0503030403020204" pitchFamily="34" charset="0"/>
              </a:rPr>
              <a:t>// </a:t>
            </a:r>
            <a:r>
              <a:rPr lang="en-US" sz="2000" b="1" dirty="0">
                <a:solidFill>
                  <a:srgbClr val="00B0F0"/>
                </a:solidFill>
                <a:latin typeface="Myriad Pro" panose="020B0503030403020204" pitchFamily="34" charset="0"/>
              </a:rPr>
              <a:t>e</a:t>
            </a:r>
            <a:r>
              <a:rPr lang="en-US" sz="2000" b="1" dirty="0">
                <a:solidFill>
                  <a:schemeClr val="tx2">
                    <a:lumMod val="50000"/>
                  </a:schemeClr>
                </a:solidFill>
                <a:latin typeface="Myriad Pro" panose="020B0503030403020204" pitchFamily="34" charset="0"/>
              </a:rPr>
              <a:t>t </a:t>
            </a:r>
            <a:r>
              <a:rPr lang="en-US" sz="2000" b="1" dirty="0">
                <a:solidFill>
                  <a:srgbClr val="FF0000"/>
                </a:solidFill>
                <a:latin typeface="Myriad Pro" panose="020B0503030403020204" pitchFamily="34" charset="0"/>
              </a:rPr>
              <a:t>// </a:t>
            </a:r>
            <a:r>
              <a:rPr lang="fr-FR" sz="2000" b="1" dirty="0">
                <a:solidFill>
                  <a:srgbClr val="00B0F0"/>
                </a:solidFill>
                <a:latin typeface="Myriad Pro" panose="020B0503030403020204" pitchFamily="34" charset="0"/>
              </a:rPr>
              <a:t>u</a:t>
            </a:r>
            <a:r>
              <a:rPr lang="fr-FR" sz="2000" b="1" dirty="0">
                <a:solidFill>
                  <a:schemeClr val="tx1"/>
                </a:solidFill>
                <a:latin typeface="Myriad Pro" panose="020B0503030403020204" pitchFamily="34" charset="0"/>
              </a:rPr>
              <a:t>n</a:t>
            </a:r>
            <a:r>
              <a:rPr lang="fr-FR" sz="2000" b="1" dirty="0">
                <a:solidFill>
                  <a:schemeClr val="tx2">
                    <a:lumMod val="50000"/>
                  </a:schemeClr>
                </a:solidFill>
                <a:latin typeface="Myriad Pro" panose="020B0503030403020204" pitchFamily="34" charset="0"/>
              </a:rPr>
              <a:t>e </a:t>
            </a:r>
            <a:r>
              <a:rPr lang="fr-FR" sz="2000" b="1" dirty="0">
                <a:solidFill>
                  <a:schemeClr val="tx1"/>
                </a:solidFill>
                <a:latin typeface="Myriad Pro" panose="020B0503030403020204" pitchFamily="34" charset="0"/>
              </a:rPr>
              <a:t>grenouill</a:t>
            </a:r>
            <a:r>
              <a:rPr lang="fr-FR" sz="2000" b="1" dirty="0">
                <a:solidFill>
                  <a:schemeClr val="tx2">
                    <a:lumMod val="50000"/>
                  </a:schemeClr>
                </a:solidFill>
                <a:latin typeface="Myriad Pro" panose="020B0503030403020204" pitchFamily="34" charset="0"/>
              </a:rPr>
              <a:t>e</a:t>
            </a:r>
            <a:r>
              <a:rPr lang="en-US" sz="2000" b="1" dirty="0">
                <a:solidFill>
                  <a:schemeClr val="tx2">
                    <a:lumMod val="50000"/>
                  </a:schemeClr>
                </a:solidFill>
                <a:latin typeface="Myriad Pro" panose="020B0503030403020204" pitchFamily="34" charset="0"/>
              </a:rPr>
              <a:t>.</a:t>
            </a:r>
            <a:endParaRPr lang="en-US" sz="2000" dirty="0">
              <a:latin typeface="Myriad Pro" panose="020B0503030403020204" pitchFamily="34" charset="0"/>
            </a:endParaRPr>
          </a:p>
        </p:txBody>
      </p:sp>
      <p:sp>
        <p:nvSpPr>
          <p:cNvPr id="37" name="Google Shape;437;p29"/>
          <p:cNvSpPr txBox="1">
            <a:spLocks noChangeArrowheads="1"/>
          </p:cNvSpPr>
          <p:nvPr/>
        </p:nvSpPr>
        <p:spPr bwMode="auto">
          <a:xfrm>
            <a:off x="3140075" y="3840163"/>
            <a:ext cx="2190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Avant et après la conjonction “et”.</a:t>
            </a:r>
            <a:endParaRPr lang="fr-FR" altLang="fr-FR" sz="1800" b="1" dirty="0">
              <a:solidFill>
                <a:schemeClr val="tx1"/>
              </a:solidFill>
              <a:latin typeface="Myriad Pro" panose="020B0503030403020204" pitchFamily="34" charset="0"/>
            </a:endParaRPr>
          </a:p>
        </p:txBody>
      </p:sp>
      <p:sp>
        <p:nvSpPr>
          <p:cNvPr id="6" name="Rectangle 5">
            <a:extLst>
              <a:ext uri="{FF2B5EF4-FFF2-40B4-BE49-F238E27FC236}">
                <a16:creationId xmlns:a16="http://schemas.microsoft.com/office/drawing/2014/main" id="{3038C86D-53CD-4011-B180-0E1FD5601344}"/>
              </a:ext>
            </a:extLst>
          </p:cNvPr>
          <p:cNvSpPr/>
          <p:nvPr/>
        </p:nvSpPr>
        <p:spPr>
          <a:xfrm>
            <a:off x="866775" y="6002338"/>
            <a:ext cx="1566863" cy="400050"/>
          </a:xfrm>
          <a:prstGeom prst="rect">
            <a:avLst/>
          </a:prstGeom>
        </p:spPr>
        <p:txBody>
          <a:bodyPr wrap="none">
            <a:spAutoFit/>
          </a:bodyPr>
          <a:lstStyle/>
          <a:p>
            <a:pPr>
              <a:defRPr/>
            </a:pPr>
            <a:r>
              <a:rPr lang="en-US" sz="2000" b="1" dirty="0" err="1">
                <a:latin typeface="Myriad Pro" panose="020B0503030403020204" pitchFamily="34" charset="0"/>
              </a:rPr>
              <a:t>Mai</a:t>
            </a:r>
            <a:r>
              <a:rPr lang="en-US" sz="2000" b="1" dirty="0" err="1">
                <a:solidFill>
                  <a:schemeClr val="tx2">
                    <a:lumMod val="50000"/>
                  </a:schemeClr>
                </a:solidFill>
                <a:latin typeface="Myriad Pro" panose="020B0503030403020204" pitchFamily="34" charset="0"/>
              </a:rPr>
              <a:t>s</a:t>
            </a:r>
            <a:r>
              <a:rPr lang="en-US" sz="2000" b="1" dirty="0">
                <a:solidFill>
                  <a:schemeClr val="tx2">
                    <a:lumMod val="75000"/>
                  </a:schemeClr>
                </a:solidFill>
                <a:latin typeface="Myriad Pro" panose="020B0503030403020204" pitchFamily="34" charset="0"/>
              </a:rPr>
              <a:t> </a:t>
            </a:r>
            <a:r>
              <a:rPr lang="en-US" sz="2000" b="1" dirty="0">
                <a:solidFill>
                  <a:srgbClr val="FF0000"/>
                </a:solidFill>
                <a:latin typeface="Myriad Pro" panose="020B0503030403020204" pitchFamily="34" charset="0"/>
              </a:rPr>
              <a:t>// </a:t>
            </a:r>
            <a:r>
              <a:rPr lang="en-US" sz="2000" b="1" dirty="0" err="1">
                <a:solidFill>
                  <a:srgbClr val="00B0F0"/>
                </a:solidFill>
                <a:latin typeface="Myriad Pro" panose="020B0503030403020204" pitchFamily="34" charset="0"/>
              </a:rPr>
              <a:t>o</a:t>
            </a:r>
            <a:r>
              <a:rPr lang="en-US" sz="2000" b="1" dirty="0" err="1">
                <a:solidFill>
                  <a:schemeClr val="tx1"/>
                </a:solidFill>
                <a:latin typeface="Myriad Pro" panose="020B0503030403020204" pitchFamily="34" charset="0"/>
              </a:rPr>
              <a:t>ui</a:t>
            </a:r>
            <a:r>
              <a:rPr lang="en-US" sz="2000" b="1" dirty="0">
                <a:solidFill>
                  <a:schemeClr val="tx1"/>
                </a:solidFill>
                <a:latin typeface="Myriad Pro" panose="020B0503030403020204" pitchFamily="34" charset="0"/>
              </a:rPr>
              <a:t> ! </a:t>
            </a:r>
            <a:endParaRPr lang="fr-FR" sz="2000" dirty="0">
              <a:latin typeface="Myriad Pro" panose="020B0503030403020204" pitchFamily="34" charset="0"/>
            </a:endParaRPr>
          </a:p>
        </p:txBody>
      </p:sp>
      <p:sp>
        <p:nvSpPr>
          <p:cNvPr id="38" name="Google Shape;437;p29"/>
          <p:cNvSpPr txBox="1">
            <a:spLocks noChangeArrowheads="1"/>
          </p:cNvSpPr>
          <p:nvPr/>
        </p:nvSpPr>
        <p:spPr bwMode="auto">
          <a:xfrm>
            <a:off x="3236913" y="6002338"/>
            <a:ext cx="1420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Devant “oui”.</a:t>
            </a:r>
            <a:endParaRPr lang="fr-FR" altLang="fr-FR" sz="1800" b="1" dirty="0">
              <a:solidFill>
                <a:schemeClr val="tx1"/>
              </a:solidFill>
              <a:latin typeface="Myriad Pro" panose="020B0503030403020204" pitchFamily="34" charset="0"/>
            </a:endParaRPr>
          </a:p>
        </p:txBody>
      </p:sp>
      <p:sp>
        <p:nvSpPr>
          <p:cNvPr id="3" name="Rectangle 2">
            <a:extLst>
              <a:ext uri="{FF2B5EF4-FFF2-40B4-BE49-F238E27FC236}">
                <a16:creationId xmlns:a16="http://schemas.microsoft.com/office/drawing/2014/main" id="{DA82F03F-4A05-40CD-8543-2BF1CB3FBC34}"/>
              </a:ext>
            </a:extLst>
          </p:cNvPr>
          <p:cNvSpPr/>
          <p:nvPr/>
        </p:nvSpPr>
        <p:spPr>
          <a:xfrm>
            <a:off x="866775" y="4948238"/>
            <a:ext cx="2006600" cy="708025"/>
          </a:xfrm>
          <a:prstGeom prst="rect">
            <a:avLst/>
          </a:prstGeom>
        </p:spPr>
        <p:txBody>
          <a:bodyPr>
            <a:spAutoFit/>
          </a:bodyPr>
          <a:lstStyle/>
          <a:p>
            <a:pPr>
              <a:defRPr/>
            </a:pPr>
            <a:r>
              <a:rPr lang="fr-FR" sz="2000" b="1" dirty="0">
                <a:latin typeface="Myriad Pro" panose="020B0503030403020204" pitchFamily="34" charset="0"/>
              </a:rPr>
              <a:t>tu lui cherche</a:t>
            </a:r>
            <a:r>
              <a:rPr lang="fr-FR" sz="2000" b="1" dirty="0">
                <a:solidFill>
                  <a:schemeClr val="tx2">
                    <a:lumMod val="50000"/>
                  </a:schemeClr>
                </a:solidFill>
                <a:latin typeface="Myriad Pro" panose="020B0503030403020204" pitchFamily="34" charset="0"/>
              </a:rPr>
              <a:t>s</a:t>
            </a:r>
            <a:r>
              <a:rPr lang="fr-FR" sz="2000" b="1" dirty="0">
                <a:solidFill>
                  <a:schemeClr val="tx2">
                    <a:lumMod val="75000"/>
                  </a:schemeClr>
                </a:solidFill>
                <a:latin typeface="Myriad Pro" panose="020B0503030403020204" pitchFamily="34" charset="0"/>
              </a:rPr>
              <a:t> </a:t>
            </a:r>
            <a:r>
              <a:rPr lang="fr-FR" sz="2000" b="1" dirty="0">
                <a:solidFill>
                  <a:srgbClr val="FF0000"/>
                </a:solidFill>
                <a:latin typeface="Myriad Pro" panose="020B0503030403020204" pitchFamily="34" charset="0"/>
              </a:rPr>
              <a:t>// </a:t>
            </a:r>
            <a:r>
              <a:rPr lang="fr-FR" sz="2000" b="1" dirty="0">
                <a:solidFill>
                  <a:srgbClr val="00B0F0"/>
                </a:solidFill>
                <a:latin typeface="Myriad Pro" panose="020B0503030403020204" pitchFamily="34" charset="0"/>
              </a:rPr>
              <a:t>u</a:t>
            </a:r>
            <a:r>
              <a:rPr lang="fr-FR" sz="2000" b="1" dirty="0">
                <a:solidFill>
                  <a:schemeClr val="tx2">
                    <a:lumMod val="75000"/>
                  </a:schemeClr>
                </a:solidFill>
                <a:latin typeface="Myriad Pro" panose="020B0503030403020204" pitchFamily="34" charset="0"/>
              </a:rPr>
              <a:t>n </a:t>
            </a:r>
            <a:r>
              <a:rPr lang="fr-FR" sz="2000" b="1" dirty="0">
                <a:solidFill>
                  <a:schemeClr val="tx1"/>
                </a:solidFill>
                <a:latin typeface="Myriad Pro" panose="020B0503030403020204" pitchFamily="34" charset="0"/>
              </a:rPr>
              <a:t>peti</a:t>
            </a:r>
            <a:r>
              <a:rPr lang="fr-FR" sz="2000" b="1" dirty="0">
                <a:solidFill>
                  <a:schemeClr val="tx2">
                    <a:lumMod val="50000"/>
                  </a:schemeClr>
                </a:solidFill>
                <a:latin typeface="Myriad Pro" panose="020B0503030403020204" pitchFamily="34" charset="0"/>
              </a:rPr>
              <a:t>t</a:t>
            </a:r>
            <a:r>
              <a:rPr lang="fr-FR" sz="2000" b="1" dirty="0">
                <a:solidFill>
                  <a:schemeClr val="tx1"/>
                </a:solidFill>
                <a:latin typeface="Myriad Pro" panose="020B0503030403020204" pitchFamily="34" charset="0"/>
              </a:rPr>
              <a:t> chie</a:t>
            </a:r>
            <a:r>
              <a:rPr lang="fr-FR" sz="2000" b="1" dirty="0">
                <a:solidFill>
                  <a:schemeClr val="tx2">
                    <a:lumMod val="75000"/>
                  </a:schemeClr>
                </a:solidFill>
                <a:latin typeface="Myriad Pro" panose="020B0503030403020204" pitchFamily="34" charset="0"/>
              </a:rPr>
              <a:t>n</a:t>
            </a:r>
            <a:endParaRPr lang="fr-FR" sz="2000" dirty="0"/>
          </a:p>
        </p:txBody>
      </p:sp>
      <p:sp>
        <p:nvSpPr>
          <p:cNvPr id="19" name="Google Shape;437;p29"/>
          <p:cNvSpPr txBox="1">
            <a:spLocks noChangeArrowheads="1"/>
          </p:cNvSpPr>
          <p:nvPr/>
        </p:nvSpPr>
        <p:spPr bwMode="auto">
          <a:xfrm>
            <a:off x="3181350" y="4830763"/>
            <a:ext cx="2149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panose="020B0606030504020204" pitchFamily="34" charset="0"/>
              <a:buNone/>
            </a:pPr>
            <a:r>
              <a:rPr lang="fr-FR" altLang="fr-FR" sz="1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Entre un verbe et un GN qui le suit. </a:t>
            </a:r>
            <a:endParaRPr lang="fr-FR" altLang="fr-FR" sz="1800" b="1" dirty="0">
              <a:solidFill>
                <a:schemeClr val="tx1"/>
              </a:solidFill>
              <a:latin typeface="Myriad Pro" panose="020B0503030403020204" pitchFamily="34" charset="0"/>
            </a:endParaRPr>
          </a:p>
        </p:txBody>
      </p:sp>
      <p:cxnSp>
        <p:nvCxnSpPr>
          <p:cNvPr id="8" name="Straight Connector 7">
            <a:extLst>
              <a:ext uri="{FF2B5EF4-FFF2-40B4-BE49-F238E27FC236}">
                <a16:creationId xmlns:a16="http://schemas.microsoft.com/office/drawing/2014/main" id="{3D760CB5-B245-4D41-822D-EFE4A3509B4A}"/>
              </a:ext>
            </a:extLst>
          </p:cNvPr>
          <p:cNvCxnSpPr>
            <a:cxnSpLocks/>
          </p:cNvCxnSpPr>
          <p:nvPr/>
        </p:nvCxnSpPr>
        <p:spPr>
          <a:xfrm>
            <a:off x="379413" y="2717800"/>
            <a:ext cx="1143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556660D-1122-4C44-8FA7-FB22D206EC99}"/>
              </a:ext>
            </a:extLst>
          </p:cNvPr>
          <p:cNvCxnSpPr>
            <a:cxnSpLocks/>
          </p:cNvCxnSpPr>
          <p:nvPr/>
        </p:nvCxnSpPr>
        <p:spPr>
          <a:xfrm>
            <a:off x="365125" y="4518025"/>
            <a:ext cx="1143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59381D1-3F1E-433D-8421-6E86D885CC76}"/>
              </a:ext>
            </a:extLst>
          </p:cNvPr>
          <p:cNvCxnSpPr>
            <a:cxnSpLocks/>
          </p:cNvCxnSpPr>
          <p:nvPr/>
        </p:nvCxnSpPr>
        <p:spPr>
          <a:xfrm>
            <a:off x="531813" y="5780088"/>
            <a:ext cx="11430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37"/>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500"/>
                                        <p:tgtEl>
                                          <p:spTgt spid="2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8" fill="hold" nodeType="click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left)">
                                      <p:cBhvr>
                                        <p:cTn id="69" dur="500"/>
                                        <p:tgtEl>
                                          <p:spTgt spid="26"/>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4"/>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6"/>
                                        </p:tgtEl>
                                        <p:attrNameLst>
                                          <p:attrName>style.visibility</p:attrName>
                                        </p:attrNameLst>
                                      </p:cBhvr>
                                      <p:to>
                                        <p:strVal val="visible"/>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p:bldP spid="18" grpId="0" animBg="1"/>
      <p:bldP spid="20" grpId="0" animBg="1"/>
      <p:bldP spid="33" grpId="0" animBg="1"/>
      <p:bldP spid="34" grpId="0" animBg="1"/>
      <p:bldP spid="2" grpId="0"/>
      <p:bldP spid="35" grpId="0"/>
      <p:bldP spid="4" grpId="0"/>
      <p:bldP spid="36" grpId="0"/>
      <p:bldP spid="5" grpId="0"/>
      <p:bldP spid="37" grpId="0"/>
      <p:bldP spid="6" grpId="0"/>
      <p:bldP spid="38" grpId="0"/>
      <p:bldP spid="3"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24;p23">
            <a:extLst>
              <a:ext uri="{FF2B5EF4-FFF2-40B4-BE49-F238E27FC236}">
                <a16:creationId xmlns:a16="http://schemas.microsoft.com/office/drawing/2014/main" id="{97F4C949-0197-45FF-8006-9BFABAA208E1}"/>
              </a:ext>
            </a:extLst>
          </p:cNvPr>
          <p:cNvSpPr/>
          <p:nvPr/>
        </p:nvSpPr>
        <p:spPr>
          <a:xfrm>
            <a:off x="7162800" y="2112963"/>
            <a:ext cx="214313" cy="214312"/>
          </a:xfrm>
          <a:custGeom>
            <a:avLst/>
            <a:gdLst/>
            <a:ahLst/>
            <a:cxnLst/>
            <a:rect l="l" t="t" r="r" b="b"/>
            <a:pathLst>
              <a:path w="214901" h="215455" extrusionOk="0">
                <a:moveTo>
                  <a:pt x="0" y="107918"/>
                </a:moveTo>
                <a:cubicBezTo>
                  <a:pt x="105" y="167414"/>
                  <a:pt x="48301" y="215560"/>
                  <a:pt x="107641" y="215456"/>
                </a:cubicBezTo>
                <a:cubicBezTo>
                  <a:pt x="166981" y="215350"/>
                  <a:pt x="215006" y="167033"/>
                  <a:pt x="214902" y="107537"/>
                </a:cubicBezTo>
                <a:cubicBezTo>
                  <a:pt x="214797" y="48040"/>
                  <a:pt x="166601" y="-105"/>
                  <a:pt x="107261" y="0"/>
                </a:cubicBezTo>
                <a:cubicBezTo>
                  <a:pt x="47921" y="105"/>
                  <a:pt x="-104" y="48421"/>
                  <a:pt x="0" y="10791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5" name="Google Shape;325;p23">
            <a:extLst>
              <a:ext uri="{FF2B5EF4-FFF2-40B4-BE49-F238E27FC236}">
                <a16:creationId xmlns:a16="http://schemas.microsoft.com/office/drawing/2014/main" id="{44DB116E-0140-48B0-B0D7-F5E4F2F0F8AA}"/>
              </a:ext>
            </a:extLst>
          </p:cNvPr>
          <p:cNvSpPr/>
          <p:nvPr/>
        </p:nvSpPr>
        <p:spPr>
          <a:xfrm>
            <a:off x="7651750" y="3119438"/>
            <a:ext cx="214313" cy="215900"/>
          </a:xfrm>
          <a:custGeom>
            <a:avLst/>
            <a:gdLst/>
            <a:ahLst/>
            <a:cxnLst/>
            <a:rect l="l" t="t" r="r" b="b"/>
            <a:pathLst>
              <a:path w="214901" h="215455" extrusionOk="0">
                <a:moveTo>
                  <a:pt x="0" y="107728"/>
                </a:moveTo>
                <a:cubicBezTo>
                  <a:pt x="0" y="167221"/>
                  <a:pt x="48111" y="215455"/>
                  <a:pt x="107451" y="215455"/>
                </a:cubicBezTo>
                <a:cubicBezTo>
                  <a:pt x="166791" y="215455"/>
                  <a:pt x="214902" y="167221"/>
                  <a:pt x="214902" y="107728"/>
                </a:cubicBezTo>
                <a:cubicBezTo>
                  <a:pt x="214902" y="48235"/>
                  <a:pt x="166791" y="0"/>
                  <a:pt x="107451" y="0"/>
                </a:cubicBezTo>
                <a:cubicBezTo>
                  <a:pt x="48111" y="0"/>
                  <a:pt x="0" y="48235"/>
                  <a:pt x="0"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7" name="Google Shape;327;p23">
            <a:extLst>
              <a:ext uri="{FF2B5EF4-FFF2-40B4-BE49-F238E27FC236}">
                <a16:creationId xmlns:a16="http://schemas.microsoft.com/office/drawing/2014/main" id="{68EFE4FB-9CF4-4E5D-AACA-4F3C87D7839C}"/>
              </a:ext>
            </a:extLst>
          </p:cNvPr>
          <p:cNvSpPr/>
          <p:nvPr/>
        </p:nvSpPr>
        <p:spPr>
          <a:xfrm rot="16246200">
            <a:off x="4444207" y="3680619"/>
            <a:ext cx="214312"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8" name="Google Shape;328;p23">
            <a:extLst>
              <a:ext uri="{FF2B5EF4-FFF2-40B4-BE49-F238E27FC236}">
                <a16:creationId xmlns:a16="http://schemas.microsoft.com/office/drawing/2014/main" id="{5BB5E6F0-2728-4E17-A0D8-CAAC47403B5B}"/>
              </a:ext>
            </a:extLst>
          </p:cNvPr>
          <p:cNvSpPr/>
          <p:nvPr/>
        </p:nvSpPr>
        <p:spPr>
          <a:xfrm rot="21556800">
            <a:off x="4530725" y="2538413"/>
            <a:ext cx="214313"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29" name="Google Shape;329;p23">
            <a:extLst>
              <a:ext uri="{FF2B5EF4-FFF2-40B4-BE49-F238E27FC236}">
                <a16:creationId xmlns:a16="http://schemas.microsoft.com/office/drawing/2014/main" id="{618A1763-8304-40DE-8E0B-17D3FAEBA4B8}"/>
              </a:ext>
            </a:extLst>
          </p:cNvPr>
          <p:cNvSpPr/>
          <p:nvPr/>
        </p:nvSpPr>
        <p:spPr>
          <a:xfrm rot="21556200">
            <a:off x="5254625" y="1790700"/>
            <a:ext cx="215900" cy="215900"/>
          </a:xfrm>
          <a:custGeom>
            <a:avLst/>
            <a:gdLst/>
            <a:ahLst/>
            <a:cxnLst/>
            <a:rect l="l" t="t" r="r" b="b"/>
            <a:pathLst>
              <a:path w="214901" h="215455" extrusionOk="0">
                <a:moveTo>
                  <a:pt x="214902" y="107728"/>
                </a:moveTo>
                <a:cubicBezTo>
                  <a:pt x="214902" y="167224"/>
                  <a:pt x="166794" y="215455"/>
                  <a:pt x="107451" y="215455"/>
                </a:cubicBezTo>
                <a:cubicBezTo>
                  <a:pt x="48107" y="215455"/>
                  <a:pt x="0" y="167224"/>
                  <a:pt x="0" y="107728"/>
                </a:cubicBezTo>
                <a:cubicBezTo>
                  <a:pt x="0" y="48231"/>
                  <a:pt x="48107" y="0"/>
                  <a:pt x="107451" y="0"/>
                </a:cubicBezTo>
                <a:cubicBezTo>
                  <a:pt x="166794" y="0"/>
                  <a:pt x="214902" y="48231"/>
                  <a:pt x="214902" y="10772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30" name="Google Shape;330;p23"/>
          <p:cNvSpPr>
            <a:spLocks noChangeArrowheads="1"/>
          </p:cNvSpPr>
          <p:nvPr/>
        </p:nvSpPr>
        <p:spPr bwMode="auto">
          <a:xfrm>
            <a:off x="652463" y="1136650"/>
            <a:ext cx="3652837" cy="966788"/>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dirty="0">
                <a:solidFill>
                  <a:srgbClr val="FF0000"/>
                </a:solidFill>
                <a:latin typeface="Myriad Pro" panose="020B0503030403020204" pitchFamily="34" charset="0"/>
                <a:cs typeface="Times New Roman" panose="02020603050405020304" pitchFamily="18" charset="0"/>
              </a:rPr>
              <a:t>Entre le groupe nominal sujet et le verbe :</a:t>
            </a:r>
          </a:p>
          <a:p>
            <a:r>
              <a:rPr lang="fr-FR" altLang="fr-FR" sz="1800" i="1" dirty="0">
                <a:latin typeface="Myriad Pro" panose="020B0503030403020204" pitchFamily="34" charset="0"/>
              </a:rPr>
              <a:t>mes amis</a:t>
            </a:r>
            <a:r>
              <a:rPr lang="fr-FR" altLang="fr-FR" sz="1800" b="1" i="1" dirty="0">
                <a:solidFill>
                  <a:srgbClr val="FF0000"/>
                </a:solidFill>
                <a:latin typeface="Myriad Pro" panose="020B0503030403020204" pitchFamily="34" charset="0"/>
              </a:rPr>
              <a:t>//</a:t>
            </a:r>
            <a:r>
              <a:rPr lang="fr-FR" altLang="fr-FR" sz="1800" i="1" dirty="0">
                <a:solidFill>
                  <a:srgbClr val="FF0000"/>
                </a:solidFill>
                <a:latin typeface="Myriad Pro" panose="020B0503030403020204" pitchFamily="34" charset="0"/>
              </a:rPr>
              <a:t> </a:t>
            </a:r>
            <a:r>
              <a:rPr lang="fr-FR" altLang="fr-FR" sz="1800" i="1" dirty="0">
                <a:latin typeface="Myriad Pro" panose="020B0503030403020204" pitchFamily="34" charset="0"/>
              </a:rPr>
              <a:t>ont dit</a:t>
            </a:r>
            <a:r>
              <a:rPr lang="fr-FR" altLang="fr-FR" sz="1800" dirty="0">
                <a:latin typeface="Myriad Pro" panose="020B0503030403020204" pitchFamily="34" charset="0"/>
              </a:rPr>
              <a:t>,</a:t>
            </a:r>
            <a:endParaRPr lang="en-US" altLang="en-US" sz="1800" dirty="0">
              <a:solidFill>
                <a:srgbClr val="FFFFFF"/>
              </a:solidFill>
              <a:latin typeface="Myriad Pro" panose="020B0503030403020204" pitchFamily="34" charset="0"/>
              <a:sym typeface="Calibri" panose="020F0502020204030204" pitchFamily="34" charset="0"/>
            </a:endParaRPr>
          </a:p>
        </p:txBody>
      </p:sp>
      <p:sp>
        <p:nvSpPr>
          <p:cNvPr id="331" name="Google Shape;331;p23"/>
          <p:cNvSpPr>
            <a:spLocks noChangeArrowheads="1"/>
          </p:cNvSpPr>
          <p:nvPr/>
        </p:nvSpPr>
        <p:spPr bwMode="auto">
          <a:xfrm>
            <a:off x="381000" y="3656013"/>
            <a:ext cx="3897313" cy="8207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dirty="0">
                <a:solidFill>
                  <a:srgbClr val="FF0000"/>
                </a:solidFill>
                <a:latin typeface="Myriad Pro" panose="020B0503030403020204" pitchFamily="34" charset="0"/>
                <a:cs typeface="Times New Roman" panose="02020603050405020304" pitchFamily="18" charset="0"/>
              </a:rPr>
              <a:t>Entre un nom et son adjectif (placé après le nom) </a:t>
            </a:r>
          </a:p>
          <a:p>
            <a:r>
              <a:rPr lang="fr-FR" altLang="fr-FR" sz="1800" i="1" dirty="0">
                <a:latin typeface="Myriad Pro" panose="020B0503030403020204" pitchFamily="34" charset="0"/>
              </a:rPr>
              <a:t>C’est</a:t>
            </a:r>
            <a:r>
              <a:rPr lang="en-US" altLang="fr-FR" sz="1800" i="1" dirty="0">
                <a:latin typeface="Myriad Pro" panose="020B0503030403020204" pitchFamily="34" charset="0"/>
              </a:rPr>
              <a:t> un enfant</a:t>
            </a:r>
            <a:r>
              <a:rPr lang="en-US" altLang="fr-FR" sz="1800" i="1" dirty="0">
                <a:solidFill>
                  <a:srgbClr val="FF0000"/>
                </a:solidFill>
                <a:latin typeface="Myriad Pro" panose="020B0503030403020204" pitchFamily="34" charset="0"/>
              </a:rPr>
              <a:t>/</a:t>
            </a:r>
            <a:r>
              <a:rPr lang="en-US" altLang="fr-FR" sz="1800" b="1" i="1" dirty="0">
                <a:solidFill>
                  <a:srgbClr val="FF0000"/>
                </a:solidFill>
                <a:latin typeface="Myriad Pro" panose="020B0503030403020204" pitchFamily="34" charset="0"/>
              </a:rPr>
              <a:t>/ </a:t>
            </a:r>
            <a:r>
              <a:rPr lang="en-US" altLang="fr-FR" sz="1800" i="1" dirty="0">
                <a:latin typeface="Myriad Pro" panose="020B0503030403020204" pitchFamily="34" charset="0"/>
              </a:rPr>
              <a:t>adorable. </a:t>
            </a:r>
            <a:endParaRPr lang="en-US" altLang="fr-FR" sz="1800" dirty="0">
              <a:latin typeface="Myriad Pro" panose="020B0503030403020204" pitchFamily="34" charset="0"/>
              <a:cs typeface="Times New Roman" panose="02020603050405020304" pitchFamily="18" charset="0"/>
            </a:endParaRPr>
          </a:p>
        </p:txBody>
      </p:sp>
      <p:sp>
        <p:nvSpPr>
          <p:cNvPr id="332" name="Google Shape;332;p23"/>
          <p:cNvSpPr>
            <a:spLocks noChangeArrowheads="1"/>
          </p:cNvSpPr>
          <p:nvPr/>
        </p:nvSpPr>
        <p:spPr bwMode="auto">
          <a:xfrm>
            <a:off x="306388" y="2322513"/>
            <a:ext cx="3971925" cy="103028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dirty="0">
                <a:solidFill>
                  <a:srgbClr val="FF0000"/>
                </a:solidFill>
                <a:latin typeface="Myriad Pro" panose="020B0503030403020204" pitchFamily="34" charset="0"/>
              </a:rPr>
              <a:t>Après la conjonction “et”</a:t>
            </a:r>
          </a:p>
          <a:p>
            <a:r>
              <a:rPr lang="fr-FR" altLang="fr-FR" sz="1800" i="1" dirty="0">
                <a:latin typeface="Myriad Pro" panose="020B0503030403020204" pitchFamily="34" charset="0"/>
              </a:rPr>
              <a:t>Et</a:t>
            </a:r>
            <a:r>
              <a:rPr lang="fr-FR" altLang="fr-FR" sz="1800" b="1" i="1" dirty="0">
                <a:solidFill>
                  <a:srgbClr val="FF0000"/>
                </a:solidFill>
                <a:latin typeface="Myriad Pro" panose="020B0503030403020204" pitchFamily="34" charset="0"/>
              </a:rPr>
              <a:t>//</a:t>
            </a:r>
            <a:r>
              <a:rPr lang="fr-FR" altLang="fr-FR" sz="1800" i="1" dirty="0">
                <a:latin typeface="Myriad Pro" panose="020B0503030403020204" pitchFamily="34" charset="0"/>
              </a:rPr>
              <a:t> après?</a:t>
            </a:r>
          </a:p>
          <a:p>
            <a:r>
              <a:rPr lang="fr-FR" altLang="fr-FR" sz="1800" i="1" dirty="0">
                <a:latin typeface="Myriad Pro" panose="020B0503030403020204" pitchFamily="34" charset="0"/>
              </a:rPr>
              <a:t>Un homme et</a:t>
            </a:r>
            <a:r>
              <a:rPr lang="fr-FR" altLang="fr-FR" sz="1800" b="1" i="1" dirty="0">
                <a:solidFill>
                  <a:srgbClr val="FF0000"/>
                </a:solidFill>
                <a:latin typeface="Myriad Pro" panose="020B0503030403020204" pitchFamily="34" charset="0"/>
              </a:rPr>
              <a:t>//</a:t>
            </a:r>
            <a:r>
              <a:rPr lang="fr-FR" altLang="fr-FR" sz="1800" i="1" dirty="0">
                <a:latin typeface="Myriad Pro" panose="020B0503030403020204" pitchFamily="34" charset="0"/>
              </a:rPr>
              <a:t> une </a:t>
            </a:r>
            <a:r>
              <a:rPr lang="en-US" altLang="fr-FR" sz="1800" i="1" dirty="0">
                <a:latin typeface="Myriad Pro" panose="020B0503030403020204" pitchFamily="34" charset="0"/>
              </a:rPr>
              <a:t>femme</a:t>
            </a:r>
            <a:endParaRPr lang="en-US" altLang="fr-FR" sz="1800" dirty="0">
              <a:latin typeface="Myriad Pro" panose="020B0503030403020204" pitchFamily="34" charset="0"/>
            </a:endParaRPr>
          </a:p>
        </p:txBody>
      </p:sp>
      <p:sp>
        <p:nvSpPr>
          <p:cNvPr id="46090" name="Google Shape;334;p23"/>
          <p:cNvSpPr>
            <a:spLocks noChangeArrowheads="1"/>
          </p:cNvSpPr>
          <p:nvPr/>
        </p:nvSpPr>
        <p:spPr bwMode="auto">
          <a:xfrm>
            <a:off x="7777163" y="1047750"/>
            <a:ext cx="4303712" cy="11430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dirty="0">
                <a:solidFill>
                  <a:srgbClr val="FF0000"/>
                </a:solidFill>
                <a:latin typeface="Myriad Pro" panose="020B0503030403020204" pitchFamily="34" charset="0"/>
              </a:rPr>
              <a:t>Après le pluriel des noms composés et certaines expressions figées </a:t>
            </a:r>
            <a:endParaRPr lang="en-US" altLang="fr-FR" sz="1600" b="1" dirty="0">
              <a:latin typeface="Times New Roman" panose="02020603050405020304" pitchFamily="18" charset="0"/>
              <a:cs typeface="Times New Roman" panose="02020603050405020304" pitchFamily="18" charset="0"/>
            </a:endParaRPr>
          </a:p>
          <a:p>
            <a:r>
              <a:rPr lang="fr-FR" altLang="fr-FR" dirty="0"/>
              <a:t>des fers</a:t>
            </a:r>
            <a:r>
              <a:rPr lang="fr-FR" altLang="fr-FR" b="1" dirty="0">
                <a:solidFill>
                  <a:srgbClr val="FF0000"/>
                </a:solidFill>
              </a:rPr>
              <a:t>//</a:t>
            </a:r>
            <a:r>
              <a:rPr lang="fr-FR" altLang="fr-FR" dirty="0"/>
              <a:t> à repasser - des arcs</a:t>
            </a:r>
            <a:r>
              <a:rPr lang="fr-FR" altLang="fr-FR" b="1" dirty="0">
                <a:solidFill>
                  <a:srgbClr val="FF0000"/>
                </a:solidFill>
              </a:rPr>
              <a:t>//</a:t>
            </a:r>
            <a:r>
              <a:rPr lang="fr-FR" altLang="fr-FR" dirty="0"/>
              <a:t>-en-ciel </a:t>
            </a:r>
            <a:endParaRPr lang="en-US" altLang="fr-FR" dirty="0"/>
          </a:p>
          <a:p>
            <a:r>
              <a:rPr lang="fr-FR" altLang="fr-FR" dirty="0"/>
              <a:t>de part</a:t>
            </a:r>
            <a:r>
              <a:rPr lang="fr-FR" altLang="fr-FR" b="1" dirty="0">
                <a:solidFill>
                  <a:srgbClr val="FF0000"/>
                </a:solidFill>
              </a:rPr>
              <a:t>//</a:t>
            </a:r>
            <a:r>
              <a:rPr lang="fr-FR" altLang="fr-FR" dirty="0"/>
              <a:t> en part - à tort</a:t>
            </a:r>
            <a:r>
              <a:rPr lang="fr-FR" altLang="fr-FR" b="1" dirty="0">
                <a:solidFill>
                  <a:srgbClr val="FF0000"/>
                </a:solidFill>
              </a:rPr>
              <a:t>//</a:t>
            </a:r>
            <a:r>
              <a:rPr lang="fr-FR" altLang="fr-FR" dirty="0"/>
              <a:t> et</a:t>
            </a:r>
            <a:r>
              <a:rPr lang="fr-FR" altLang="fr-FR" b="1" dirty="0">
                <a:solidFill>
                  <a:srgbClr val="FF0000"/>
                </a:solidFill>
              </a:rPr>
              <a:t>//</a:t>
            </a:r>
            <a:r>
              <a:rPr lang="fr-FR" altLang="fr-FR" dirty="0"/>
              <a:t> à travers</a:t>
            </a:r>
            <a:endParaRPr lang="en-US" altLang="fr-FR" dirty="0"/>
          </a:p>
        </p:txBody>
      </p:sp>
      <p:sp>
        <p:nvSpPr>
          <p:cNvPr id="46091" name="Google Shape;336;p23"/>
          <p:cNvSpPr>
            <a:spLocks noChangeArrowheads="1"/>
          </p:cNvSpPr>
          <p:nvPr/>
        </p:nvSpPr>
        <p:spPr bwMode="auto">
          <a:xfrm>
            <a:off x="7915275" y="2536825"/>
            <a:ext cx="4165600" cy="1014413"/>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a:solidFill>
                  <a:srgbClr val="FF0000"/>
                </a:solidFill>
                <a:latin typeface="Times New Roman" panose="02020603050405020304" pitchFamily="18" charset="0"/>
                <a:cs typeface="Times New Roman" panose="02020603050405020304" pitchFamily="18" charset="0"/>
              </a:rPr>
              <a:t>Après un nom propre</a:t>
            </a:r>
            <a:endParaRPr lang="en-US" altLang="en-US" sz="2000" b="1">
              <a:solidFill>
                <a:srgbClr val="FF0000"/>
              </a:solidFill>
              <a:latin typeface="Times New Roman" panose="02020603050405020304" pitchFamily="18" charset="0"/>
              <a:cs typeface="Times New Roman" panose="02020603050405020304" pitchFamily="18" charset="0"/>
            </a:endParaRPr>
          </a:p>
          <a:p>
            <a:r>
              <a:rPr lang="fr-FR" altLang="fr-FR" sz="1800" i="1"/>
              <a:t>Jean</a:t>
            </a:r>
            <a:r>
              <a:rPr lang="fr-FR" altLang="fr-FR" sz="1800" b="1" i="1">
                <a:solidFill>
                  <a:srgbClr val="FF0000"/>
                </a:solidFill>
              </a:rPr>
              <a:t>//</a:t>
            </a:r>
            <a:r>
              <a:rPr lang="fr-FR" altLang="fr-FR" sz="1800" i="1"/>
              <a:t> a dit </a:t>
            </a:r>
            <a:endParaRPr lang="en-US" altLang="fr-FR" sz="1800" i="1"/>
          </a:p>
          <a:p>
            <a:r>
              <a:rPr lang="en-US" altLang="fr-FR" sz="1800" i="1"/>
              <a:t>Samir</a:t>
            </a:r>
            <a:r>
              <a:rPr lang="en-US" altLang="fr-FR" sz="1800" b="1" i="1">
                <a:solidFill>
                  <a:srgbClr val="FF0000"/>
                </a:solidFill>
              </a:rPr>
              <a:t>//</a:t>
            </a:r>
            <a:r>
              <a:rPr lang="en-US" altLang="fr-FR" sz="1800" i="1"/>
              <a:t> </a:t>
            </a:r>
            <a:r>
              <a:rPr lang="fr-FR" altLang="fr-FR" sz="1800" i="1"/>
              <a:t>est parti</a:t>
            </a:r>
            <a:endParaRPr lang="fr-FR" altLang="en-US" sz="1800">
              <a:solidFill>
                <a:srgbClr val="FFFFFF"/>
              </a:solidFill>
              <a:latin typeface="Calibri" panose="020F0502020204030204" pitchFamily="34" charset="0"/>
              <a:sym typeface="Calibri" panose="020F0502020204030204" pitchFamily="34" charset="0"/>
            </a:endParaRPr>
          </a:p>
        </p:txBody>
      </p:sp>
      <p:sp>
        <p:nvSpPr>
          <p:cNvPr id="19481" name="Google Shape;350;p23">
            <a:extLst>
              <a:ext uri="{FF2B5EF4-FFF2-40B4-BE49-F238E27FC236}">
                <a16:creationId xmlns:a16="http://schemas.microsoft.com/office/drawing/2014/main" id="{910EE0E8-52FD-4CB0-AAE9-EDC9EFB4D82A}"/>
              </a:ext>
            </a:extLst>
          </p:cNvPr>
          <p:cNvSpPr txBox="1">
            <a:spLocks noChangeArrowheads="1"/>
          </p:cNvSpPr>
          <p:nvPr/>
        </p:nvSpPr>
        <p:spPr bwMode="auto">
          <a:xfrm>
            <a:off x="4938474" y="2937317"/>
            <a:ext cx="2425700" cy="1200288"/>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n-US" altLang="en-US" sz="2400" b="1" dirty="0">
                <a:solidFill>
                  <a:srgbClr val="3F3F3F"/>
                </a:solidFill>
                <a:latin typeface="Myriad Pro" panose="020B0503030403020204" pitchFamily="34" charset="0"/>
                <a:cs typeface="Open Sans" charset="0"/>
                <a:sym typeface="Open Sans" charset="0"/>
              </a:rPr>
              <a:t>LES LIAISONS </a:t>
            </a:r>
          </a:p>
          <a:p>
            <a:pPr algn="ctr" eaLnBrk="1" hangingPunct="1">
              <a:buClr>
                <a:srgbClr val="000000"/>
              </a:buClr>
              <a:buFont typeface="Arial" panose="020B0604020202020204" pitchFamily="34" charset="0"/>
              <a:buNone/>
              <a:defRPr/>
            </a:pPr>
            <a:endParaRPr lang="en-US" altLang="en-US" sz="2400" b="1" strike="sngStrike" dirty="0">
              <a:solidFill>
                <a:srgbClr val="3F3F3F"/>
              </a:solidFill>
              <a:latin typeface="Open Sans" charset="0"/>
              <a:cs typeface="Open Sans" charset="0"/>
              <a:sym typeface="Open Sans" charset="0"/>
            </a:endParaRPr>
          </a:p>
          <a:p>
            <a:pPr algn="ctr" eaLnBrk="1" hangingPunct="1">
              <a:buClr>
                <a:srgbClr val="000000"/>
              </a:buClr>
              <a:buFont typeface="Arial" panose="020B0604020202020204" pitchFamily="34" charset="0"/>
              <a:buNone/>
              <a:defRPr/>
            </a:pPr>
            <a:r>
              <a:rPr lang="en-US" altLang="en-US" sz="2400" b="1" strike="sngStrike" dirty="0">
                <a:solidFill>
                  <a:srgbClr val="3F3F3F"/>
                </a:solidFill>
                <a:latin typeface="Myriad Pro" panose="020B0503030403020204" pitchFamily="34" charset="0"/>
                <a:cs typeface="Open Sans" charset="0"/>
                <a:sym typeface="Open Sans" charset="0"/>
              </a:rPr>
              <a:t>INTERDITES</a:t>
            </a:r>
            <a:endParaRPr lang="en-US" altLang="en-US" b="1" strike="sngStrike" dirty="0">
              <a:latin typeface="Myriad Pro" panose="020B0503030403020204" pitchFamily="34" charset="0"/>
            </a:endParaRPr>
          </a:p>
        </p:txBody>
      </p:sp>
      <p:sp>
        <p:nvSpPr>
          <p:cNvPr id="27" name="Google Shape;324;p23">
            <a:extLst>
              <a:ext uri="{FF2B5EF4-FFF2-40B4-BE49-F238E27FC236}">
                <a16:creationId xmlns:a16="http://schemas.microsoft.com/office/drawing/2014/main" id="{F42B8BAD-CE63-4976-9BEE-7F973C78777C}"/>
              </a:ext>
            </a:extLst>
          </p:cNvPr>
          <p:cNvSpPr/>
          <p:nvPr/>
        </p:nvSpPr>
        <p:spPr>
          <a:xfrm>
            <a:off x="7264400" y="4262438"/>
            <a:ext cx="214313" cy="214312"/>
          </a:xfrm>
          <a:custGeom>
            <a:avLst/>
            <a:gdLst/>
            <a:ahLst/>
            <a:cxnLst/>
            <a:rect l="l" t="t" r="r" b="b"/>
            <a:pathLst>
              <a:path w="214901" h="215455" extrusionOk="0">
                <a:moveTo>
                  <a:pt x="0" y="107918"/>
                </a:moveTo>
                <a:cubicBezTo>
                  <a:pt x="105" y="167414"/>
                  <a:pt x="48301" y="215560"/>
                  <a:pt x="107641" y="215456"/>
                </a:cubicBezTo>
                <a:cubicBezTo>
                  <a:pt x="166981" y="215350"/>
                  <a:pt x="215006" y="167033"/>
                  <a:pt x="214902" y="107537"/>
                </a:cubicBezTo>
                <a:cubicBezTo>
                  <a:pt x="214797" y="48040"/>
                  <a:pt x="166601" y="-105"/>
                  <a:pt x="107261" y="0"/>
                </a:cubicBezTo>
                <a:cubicBezTo>
                  <a:pt x="47921" y="105"/>
                  <a:pt x="-104" y="48421"/>
                  <a:pt x="0" y="10791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6" name="Google Shape;324;p23">
            <a:extLst>
              <a:ext uri="{FF2B5EF4-FFF2-40B4-BE49-F238E27FC236}">
                <a16:creationId xmlns:a16="http://schemas.microsoft.com/office/drawing/2014/main" id="{CD866B4F-618E-49FF-8440-9B51F961926A}"/>
              </a:ext>
            </a:extLst>
          </p:cNvPr>
          <p:cNvSpPr/>
          <p:nvPr/>
        </p:nvSpPr>
        <p:spPr>
          <a:xfrm>
            <a:off x="6569075" y="5154613"/>
            <a:ext cx="214313" cy="214312"/>
          </a:xfrm>
          <a:custGeom>
            <a:avLst/>
            <a:gdLst/>
            <a:ahLst/>
            <a:cxnLst/>
            <a:rect l="l" t="t" r="r" b="b"/>
            <a:pathLst>
              <a:path w="214901" h="215455" extrusionOk="0">
                <a:moveTo>
                  <a:pt x="0" y="107918"/>
                </a:moveTo>
                <a:cubicBezTo>
                  <a:pt x="105" y="167414"/>
                  <a:pt x="48301" y="215560"/>
                  <a:pt x="107641" y="215456"/>
                </a:cubicBezTo>
                <a:cubicBezTo>
                  <a:pt x="166981" y="215350"/>
                  <a:pt x="215006" y="167033"/>
                  <a:pt x="214902" y="107537"/>
                </a:cubicBezTo>
                <a:cubicBezTo>
                  <a:pt x="214797" y="48040"/>
                  <a:pt x="166601" y="-105"/>
                  <a:pt x="107261" y="0"/>
                </a:cubicBezTo>
                <a:cubicBezTo>
                  <a:pt x="47921" y="105"/>
                  <a:pt x="-104" y="48421"/>
                  <a:pt x="0" y="10791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7" name="Google Shape;324;p23">
            <a:extLst>
              <a:ext uri="{FF2B5EF4-FFF2-40B4-BE49-F238E27FC236}">
                <a16:creationId xmlns:a16="http://schemas.microsoft.com/office/drawing/2014/main" id="{6E66235A-E96B-4F96-8C73-A3667FA569D7}"/>
              </a:ext>
            </a:extLst>
          </p:cNvPr>
          <p:cNvSpPr/>
          <p:nvPr/>
        </p:nvSpPr>
        <p:spPr>
          <a:xfrm>
            <a:off x="4951413" y="4559300"/>
            <a:ext cx="214312" cy="214313"/>
          </a:xfrm>
          <a:custGeom>
            <a:avLst/>
            <a:gdLst/>
            <a:ahLst/>
            <a:cxnLst/>
            <a:rect l="l" t="t" r="r" b="b"/>
            <a:pathLst>
              <a:path w="214901" h="215455" extrusionOk="0">
                <a:moveTo>
                  <a:pt x="0" y="107918"/>
                </a:moveTo>
                <a:cubicBezTo>
                  <a:pt x="105" y="167414"/>
                  <a:pt x="48301" y="215560"/>
                  <a:pt x="107641" y="215456"/>
                </a:cubicBezTo>
                <a:cubicBezTo>
                  <a:pt x="166981" y="215350"/>
                  <a:pt x="215006" y="167033"/>
                  <a:pt x="214902" y="107537"/>
                </a:cubicBezTo>
                <a:cubicBezTo>
                  <a:pt x="214797" y="48040"/>
                  <a:pt x="166601" y="-105"/>
                  <a:pt x="107261" y="0"/>
                </a:cubicBezTo>
                <a:cubicBezTo>
                  <a:pt x="47921" y="105"/>
                  <a:pt x="-104" y="48421"/>
                  <a:pt x="0" y="10791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8" name="Google Shape;331;p23"/>
          <p:cNvSpPr>
            <a:spLocks noChangeArrowheads="1"/>
          </p:cNvSpPr>
          <p:nvPr/>
        </p:nvSpPr>
        <p:spPr bwMode="auto">
          <a:xfrm>
            <a:off x="1160463" y="5857875"/>
            <a:ext cx="3898900" cy="6604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1800" b="1" dirty="0">
                <a:solidFill>
                  <a:srgbClr val="FF0000"/>
                </a:solidFill>
                <a:latin typeface="Myriad Pro" panose="020B0503030403020204" pitchFamily="34" charset="0"/>
                <a:cs typeface="Times New Roman" panose="02020603050405020304" pitchFamily="18" charset="0"/>
              </a:rPr>
              <a:t>Devant « oui »</a:t>
            </a:r>
          </a:p>
          <a:p>
            <a:r>
              <a:rPr lang="fr-FR" altLang="fr-FR" sz="1800" i="1" dirty="0">
                <a:latin typeface="Myriad Pro" panose="020B0503030403020204" pitchFamily="34" charset="0"/>
              </a:rPr>
              <a:t>Mais</a:t>
            </a:r>
            <a:r>
              <a:rPr lang="fr-FR" altLang="fr-FR" sz="1800" dirty="0">
                <a:solidFill>
                  <a:srgbClr val="FF0000"/>
                </a:solidFill>
                <a:latin typeface="Myriad Pro" panose="020B0503030403020204" pitchFamily="34" charset="0"/>
              </a:rPr>
              <a:t>//</a:t>
            </a:r>
            <a:r>
              <a:rPr lang="fr-FR" altLang="fr-FR" sz="1800" b="1" dirty="0">
                <a:latin typeface="Myriad Pro" panose="020B0503030403020204" pitchFamily="34" charset="0"/>
              </a:rPr>
              <a:t> </a:t>
            </a:r>
            <a:r>
              <a:rPr lang="fr-FR" altLang="fr-FR" sz="1800" dirty="0">
                <a:latin typeface="Myriad Pro" panose="020B0503030403020204" pitchFamily="34" charset="0"/>
              </a:rPr>
              <a:t>oui !</a:t>
            </a:r>
            <a:endParaRPr lang="fr-FR" altLang="fr-FR" sz="1800" dirty="0">
              <a:latin typeface="Myriad Pro" panose="020B0503030403020204" pitchFamily="34" charset="0"/>
              <a:cs typeface="Times New Roman" panose="02020603050405020304" pitchFamily="18" charset="0"/>
            </a:endParaRPr>
          </a:p>
        </p:txBody>
      </p:sp>
      <p:sp>
        <p:nvSpPr>
          <p:cNvPr id="41" name="Google Shape;324;p23">
            <a:extLst>
              <a:ext uri="{FF2B5EF4-FFF2-40B4-BE49-F238E27FC236}">
                <a16:creationId xmlns:a16="http://schemas.microsoft.com/office/drawing/2014/main" id="{A7FDA425-D599-410C-993B-77AB81DECD5F}"/>
              </a:ext>
            </a:extLst>
          </p:cNvPr>
          <p:cNvSpPr/>
          <p:nvPr/>
        </p:nvSpPr>
        <p:spPr>
          <a:xfrm>
            <a:off x="5397500" y="5505450"/>
            <a:ext cx="214313" cy="214313"/>
          </a:xfrm>
          <a:custGeom>
            <a:avLst/>
            <a:gdLst/>
            <a:ahLst/>
            <a:cxnLst/>
            <a:rect l="l" t="t" r="r" b="b"/>
            <a:pathLst>
              <a:path w="214901" h="215455" extrusionOk="0">
                <a:moveTo>
                  <a:pt x="0" y="107918"/>
                </a:moveTo>
                <a:cubicBezTo>
                  <a:pt x="105" y="167414"/>
                  <a:pt x="48301" y="215560"/>
                  <a:pt x="107641" y="215456"/>
                </a:cubicBezTo>
                <a:cubicBezTo>
                  <a:pt x="166981" y="215350"/>
                  <a:pt x="215006" y="167033"/>
                  <a:pt x="214902" y="107537"/>
                </a:cubicBezTo>
                <a:cubicBezTo>
                  <a:pt x="214797" y="48040"/>
                  <a:pt x="166601" y="-105"/>
                  <a:pt x="107261" y="0"/>
                </a:cubicBezTo>
                <a:cubicBezTo>
                  <a:pt x="47921" y="105"/>
                  <a:pt x="-104" y="48421"/>
                  <a:pt x="0" y="107918"/>
                </a:cubicBezTo>
                <a:close/>
              </a:path>
            </a:pathLst>
          </a:custGeom>
          <a:solidFill>
            <a:schemeClr val="accent2"/>
          </a:solidFill>
          <a:ln>
            <a:noFill/>
          </a:ln>
          <a:effectLst>
            <a:outerShdw blurRad="139700" dist="38100" dir="8100000" algn="tr" rotWithShape="0">
              <a:srgbClr val="000000">
                <a:alpha val="40000"/>
              </a:srgbClr>
            </a:outerShdw>
          </a:effectLst>
        </p:spPr>
        <p:txBody>
          <a:bodyPr spcFirstLastPara="1" lIns="91425" tIns="45700" rIns="91425" bIns="45700" anchor="ctr"/>
          <a:lstStyle/>
          <a:p>
            <a:pPr algn="r" rtl="1" eaLnBrk="1" fontAlgn="auto" hangingPunct="1">
              <a:spcBef>
                <a:spcPts val="0"/>
              </a:spcBef>
              <a:spcAft>
                <a:spcPts val="0"/>
              </a:spcAft>
              <a:buClr>
                <a:schemeClr val="dk1"/>
              </a:buClr>
              <a:buSzPts val="1800"/>
              <a:buFont typeface="Calibri"/>
              <a:buNone/>
              <a:defRPr/>
            </a:pPr>
            <a:endParaRPr sz="1800" kern="0">
              <a:latin typeface="Calibri"/>
              <a:ea typeface="Calibri"/>
              <a:cs typeface="Calibri"/>
              <a:sym typeface="Calibri"/>
            </a:endParaRPr>
          </a:p>
        </p:txBody>
      </p:sp>
      <p:sp>
        <p:nvSpPr>
          <p:cNvPr id="39" name="Google Shape;438;p29">
            <a:extLst>
              <a:ext uri="{FF2B5EF4-FFF2-40B4-BE49-F238E27FC236}">
                <a16:creationId xmlns:a16="http://schemas.microsoft.com/office/drawing/2014/main" id="{510B6C1B-BBED-4A2B-9C03-D29A31C36302}"/>
              </a:ext>
            </a:extLst>
          </p:cNvPr>
          <p:cNvSpPr txBox="1">
            <a:spLocks noChangeArrowheads="1"/>
          </p:cNvSpPr>
          <p:nvPr/>
        </p:nvSpPr>
        <p:spPr bwMode="auto">
          <a:xfrm>
            <a:off x="862013" y="119063"/>
            <a:ext cx="11082337"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defRPr/>
            </a:pPr>
            <a:r>
              <a:rPr lang="en-US" altLang="fr-FR" sz="3600" b="1" dirty="0">
                <a:solidFill>
                  <a:srgbClr val="0799D4"/>
                </a:solidFill>
                <a:latin typeface="Myriad Pro" panose="020B0503030403020204" pitchFamily="34" charset="0"/>
                <a:cs typeface="Open Sans" charset="0"/>
                <a:sym typeface="Open Sans" charset="0"/>
              </a:rPr>
              <a:t>CONCEPTUALISATION : </a:t>
            </a:r>
            <a:r>
              <a:rPr lang="en-US" altLang="fr-FR" sz="3600" dirty="0">
                <a:solidFill>
                  <a:srgbClr val="0799D4"/>
                </a:solidFill>
                <a:latin typeface="Myriad Pro" panose="020B0503030403020204" pitchFamily="34" charset="0"/>
                <a:cs typeface="Open Sans" charset="0"/>
                <a:sym typeface="Open Sans" charset="0"/>
              </a:rPr>
              <a:t>les liaisons</a:t>
            </a:r>
            <a:r>
              <a:rPr lang="fr-FR" altLang="fr-FR" sz="3600" dirty="0">
                <a:solidFill>
                  <a:srgbClr val="0799D4"/>
                </a:solidFill>
                <a:latin typeface="Myriad Pro" panose="020B0503030403020204" pitchFamily="34" charset="0"/>
              </a:rPr>
              <a:t> </a:t>
            </a:r>
            <a:r>
              <a:rPr lang="fr-FR" altLang="fr-FR" sz="3600" dirty="0">
                <a:solidFill>
                  <a:srgbClr val="0799D4"/>
                </a:solidFill>
                <a:latin typeface="Myriad Pro" panose="020B0503030403020204" pitchFamily="34" charset="0"/>
                <a:cs typeface="Open Sans" charset="0"/>
                <a:sym typeface="Open Sans" charset="0"/>
              </a:rPr>
              <a:t>interdites</a:t>
            </a:r>
            <a:endParaRPr lang="fr-FR" altLang="fr-FR" sz="3600" dirty="0">
              <a:solidFill>
                <a:srgbClr val="0799D4"/>
              </a:solidFill>
              <a:latin typeface="Myriad Pro" panose="020B0503030403020204" pitchFamily="34" charset="0"/>
            </a:endParaRPr>
          </a:p>
        </p:txBody>
      </p:sp>
      <p:sp>
        <p:nvSpPr>
          <p:cNvPr id="23" name="Google Shape;336;p23"/>
          <p:cNvSpPr>
            <a:spLocks noChangeArrowheads="1"/>
          </p:cNvSpPr>
          <p:nvPr/>
        </p:nvSpPr>
        <p:spPr bwMode="auto">
          <a:xfrm>
            <a:off x="7778750" y="3717925"/>
            <a:ext cx="4165600" cy="1773238"/>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a:solidFill>
                  <a:srgbClr val="FF0000"/>
                </a:solidFill>
                <a:latin typeface="Myriad Pro" panose="020B0503030403020204" pitchFamily="34" charset="0"/>
                <a:cs typeface="Times New Roman" panose="02020603050405020304" pitchFamily="18" charset="0"/>
              </a:rPr>
              <a:t>Après les participes passés qui sont un élément d’un temps composé d’un verbe </a:t>
            </a:r>
            <a:endParaRPr lang="fr-FR" altLang="en-US" sz="1800" i="1">
              <a:latin typeface="Myriad Pro" panose="020B0503030403020204" pitchFamily="34" charset="0"/>
            </a:endParaRPr>
          </a:p>
          <a:p>
            <a:r>
              <a:rPr lang="fr-FR" altLang="fr-FR" sz="1800" i="1">
                <a:latin typeface="Myriad Pro" panose="020B0503030403020204" pitchFamily="34" charset="0"/>
              </a:rPr>
              <a:t>Il a mis// une chemise. J’ai écrit// une lettre. Ils sont partis//à la mer.</a:t>
            </a:r>
            <a:endParaRPr lang="en-US" altLang="fr-FR" sz="1800" i="1">
              <a:latin typeface="Myriad Pro" panose="020B0503030403020204" pitchFamily="34" charset="0"/>
            </a:endParaRPr>
          </a:p>
        </p:txBody>
      </p:sp>
      <p:sp>
        <p:nvSpPr>
          <p:cNvPr id="24" name="Google Shape;336;p23"/>
          <p:cNvSpPr>
            <a:spLocks noChangeArrowheads="1"/>
          </p:cNvSpPr>
          <p:nvPr/>
        </p:nvSpPr>
        <p:spPr bwMode="auto">
          <a:xfrm>
            <a:off x="7088188" y="5843588"/>
            <a:ext cx="4165600" cy="1014412"/>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buClr>
                <a:srgbClr val="000000"/>
              </a:buClr>
            </a:pPr>
            <a:r>
              <a:rPr lang="fr-FR" altLang="fr-FR" sz="1800" b="1">
                <a:solidFill>
                  <a:srgbClr val="FF0000"/>
                </a:solidFill>
                <a:latin typeface="Myriad Pro" panose="020B0503030403020204" pitchFamily="34" charset="0"/>
                <a:cs typeface="Times New Roman" panose="02020603050405020304" pitchFamily="18" charset="0"/>
              </a:rPr>
              <a:t>Après les adverbes interrogatifs: </a:t>
            </a:r>
          </a:p>
          <a:p>
            <a:pPr>
              <a:lnSpc>
                <a:spcPct val="107000"/>
              </a:lnSpc>
              <a:buClr>
                <a:srgbClr val="000000"/>
              </a:buClr>
            </a:pPr>
            <a:r>
              <a:rPr lang="fr-FR" altLang="fr-FR" sz="1800" i="1">
                <a:latin typeface="Myriad Pro" panose="020B0503030403020204" pitchFamily="34" charset="0"/>
                <a:cs typeface="Times New Roman" panose="02020603050405020304" pitchFamily="18" charset="0"/>
              </a:rPr>
              <a:t>Comment</a:t>
            </a:r>
            <a:r>
              <a:rPr lang="fr-FR" altLang="fr-FR" sz="1800" b="1" i="1">
                <a:solidFill>
                  <a:srgbClr val="FF0000"/>
                </a:solidFill>
                <a:latin typeface="Myriad Pro" panose="020B0503030403020204" pitchFamily="34" charset="0"/>
                <a:cs typeface="Times New Roman" panose="02020603050405020304" pitchFamily="18" charset="0"/>
              </a:rPr>
              <a:t>//</a:t>
            </a:r>
            <a:r>
              <a:rPr lang="fr-FR" altLang="fr-FR" sz="1800" i="1">
                <a:latin typeface="Myriad Pro" panose="020B0503030403020204" pitchFamily="34" charset="0"/>
                <a:cs typeface="Times New Roman" panose="02020603050405020304" pitchFamily="18" charset="0"/>
              </a:rPr>
              <a:t> est ta chambre ? </a:t>
            </a:r>
            <a:br>
              <a:rPr lang="fr-FR" altLang="fr-FR" sz="1800" i="1">
                <a:latin typeface="Myriad Pro" panose="020B0503030403020204" pitchFamily="34" charset="0"/>
                <a:cs typeface="Times New Roman" panose="02020603050405020304" pitchFamily="18" charset="0"/>
              </a:rPr>
            </a:br>
            <a:r>
              <a:rPr lang="fr-FR" altLang="fr-FR" sz="1800" i="1">
                <a:latin typeface="Myriad Pro" panose="020B0503030403020204" pitchFamily="34" charset="0"/>
                <a:cs typeface="Times New Roman" panose="02020603050405020304" pitchFamily="18" charset="0"/>
              </a:rPr>
              <a:t>Quand</a:t>
            </a:r>
            <a:r>
              <a:rPr lang="fr-FR" altLang="fr-FR" sz="1800" b="1" i="1">
                <a:solidFill>
                  <a:srgbClr val="FF0000"/>
                </a:solidFill>
                <a:latin typeface="Myriad Pro" panose="020B0503030403020204" pitchFamily="34" charset="0"/>
                <a:cs typeface="Times New Roman" panose="02020603050405020304" pitchFamily="18" charset="0"/>
              </a:rPr>
              <a:t>//</a:t>
            </a:r>
            <a:r>
              <a:rPr lang="fr-FR" altLang="fr-FR" sz="1800" i="1">
                <a:latin typeface="Myriad Pro" panose="020B0503030403020204" pitchFamily="34" charset="0"/>
                <a:cs typeface="Times New Roman" panose="02020603050405020304" pitchFamily="18" charset="0"/>
              </a:rPr>
              <a:t> as-tu appris cette nouvelle ? </a:t>
            </a:r>
            <a:endParaRPr lang="en-US" altLang="fr-FR" sz="1800" i="1">
              <a:latin typeface="Myriad Pro" panose="020B0503030403020204" pitchFamily="34" charset="0"/>
              <a:cs typeface="Times New Roman" panose="02020603050405020304" pitchFamily="18" charset="0"/>
            </a:endParaRPr>
          </a:p>
          <a:p>
            <a:r>
              <a:rPr lang="fr-FR" altLang="en-US" sz="1800">
                <a:solidFill>
                  <a:srgbClr val="FFFFFF"/>
                </a:solidFill>
                <a:latin typeface="Calibri" panose="020F0502020204030204" pitchFamily="34" charset="0"/>
                <a:sym typeface="Calibri" panose="020F0502020204030204" pitchFamily="34" charset="0"/>
              </a:rPr>
              <a:t>? </a:t>
            </a:r>
          </a:p>
        </p:txBody>
      </p:sp>
      <p:sp>
        <p:nvSpPr>
          <p:cNvPr id="25" name="Google Shape;331;p23"/>
          <p:cNvSpPr>
            <a:spLocks noChangeArrowheads="1"/>
          </p:cNvSpPr>
          <p:nvPr/>
        </p:nvSpPr>
        <p:spPr bwMode="auto">
          <a:xfrm>
            <a:off x="581025" y="4570413"/>
            <a:ext cx="4165600" cy="1209675"/>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457200"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buClr>
                <a:srgbClr val="000000"/>
              </a:buClr>
            </a:pPr>
            <a:r>
              <a:rPr lang="fr-FR" altLang="fr-FR" sz="1800" b="1" dirty="0">
                <a:solidFill>
                  <a:srgbClr val="FF0000"/>
                </a:solidFill>
                <a:latin typeface="Myriad Pro" panose="020B0503030403020204" pitchFamily="34" charset="0"/>
                <a:cs typeface="Times New Roman" panose="02020603050405020304" pitchFamily="18" charset="0"/>
              </a:rPr>
              <a:t>Entre un verbe conjugué avec « tu » et le complément</a:t>
            </a:r>
          </a:p>
          <a:p>
            <a:pPr>
              <a:lnSpc>
                <a:spcPct val="107000"/>
              </a:lnSpc>
              <a:buClr>
                <a:srgbClr val="000000"/>
              </a:buClr>
            </a:pPr>
            <a:r>
              <a:rPr lang="fr-FR" altLang="fr-FR" sz="1800" i="1" dirty="0">
                <a:latin typeface="Myriad Pro" panose="020B0503030403020204" pitchFamily="34" charset="0"/>
                <a:cs typeface="Times New Roman" panose="02020603050405020304" pitchFamily="18" charset="0"/>
              </a:rPr>
              <a:t>Tu écris</a:t>
            </a:r>
            <a:r>
              <a:rPr lang="fr-FR" altLang="fr-FR" sz="1800" b="1" i="1" dirty="0">
                <a:solidFill>
                  <a:srgbClr val="FF0000"/>
                </a:solidFill>
                <a:latin typeface="Myriad Pro" panose="020B0503030403020204" pitchFamily="34" charset="0"/>
                <a:cs typeface="Times New Roman" panose="02020603050405020304" pitchFamily="18" charset="0"/>
              </a:rPr>
              <a:t>//</a:t>
            </a:r>
            <a:r>
              <a:rPr lang="fr-FR" altLang="fr-FR" sz="1800" i="1" dirty="0">
                <a:latin typeface="Myriad Pro" panose="020B0503030403020204" pitchFamily="34" charset="0"/>
                <a:cs typeface="Times New Roman" panose="02020603050405020304" pitchFamily="18" charset="0"/>
              </a:rPr>
              <a:t> une lettre. </a:t>
            </a:r>
          </a:p>
          <a:p>
            <a:pPr>
              <a:lnSpc>
                <a:spcPct val="107000"/>
              </a:lnSpc>
              <a:buClr>
                <a:srgbClr val="000000"/>
              </a:buClr>
            </a:pPr>
            <a:r>
              <a:rPr lang="fr-FR" altLang="fr-FR" sz="1800" i="1" dirty="0">
                <a:latin typeface="Myriad Pro" panose="020B0503030403020204" pitchFamily="34" charset="0"/>
                <a:cs typeface="Times New Roman" panose="02020603050405020304" pitchFamily="18" charset="0"/>
              </a:rPr>
              <a:t>Tu cherches</a:t>
            </a:r>
            <a:r>
              <a:rPr lang="fr-FR" altLang="fr-FR" sz="1800" b="1" i="1" dirty="0">
                <a:solidFill>
                  <a:srgbClr val="FF0000"/>
                </a:solidFill>
                <a:latin typeface="Myriad Pro" panose="020B0503030403020204" pitchFamily="34" charset="0"/>
                <a:cs typeface="Times New Roman" panose="02020603050405020304" pitchFamily="18" charset="0"/>
              </a:rPr>
              <a:t>//</a:t>
            </a:r>
            <a:r>
              <a:rPr lang="fr-FR" altLang="fr-FR" sz="1800" i="1" dirty="0">
                <a:latin typeface="Myriad Pro" panose="020B0503030403020204" pitchFamily="34" charset="0"/>
                <a:cs typeface="Times New Roman" panose="02020603050405020304" pitchFamily="18" charset="0"/>
              </a:rPr>
              <a:t> un appartement. </a:t>
            </a:r>
            <a:endParaRPr lang="en-US" altLang="fr-FR" sz="1800" b="1" i="1" dirty="0">
              <a:latin typeface="Myriad Pro" panose="020B050303040302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2100"/>
                                  </p:stCondLst>
                                  <p:childTnLst>
                                    <p:set>
                                      <p:cBhvr>
                                        <p:cTn id="6" dur="1" fill="hold">
                                          <p:stCondLst>
                                            <p:cond delay="0"/>
                                          </p:stCondLst>
                                        </p:cTn>
                                        <p:tgtEl>
                                          <p:spTgt spid="329"/>
                                        </p:tgtEl>
                                        <p:attrNameLst>
                                          <p:attrName>style.visibility</p:attrName>
                                        </p:attrNameLst>
                                      </p:cBhvr>
                                      <p:to>
                                        <p:strVal val="visible"/>
                                      </p:to>
                                    </p:set>
                                  </p:childTnLst>
                                </p:cTn>
                              </p:par>
                            </p:childTnLst>
                          </p:cTn>
                        </p:par>
                        <p:par>
                          <p:cTn id="7" fill="hold" nodeType="afterGroup">
                            <p:stCondLst>
                              <p:cond delay="2100"/>
                            </p:stCondLst>
                            <p:childTnLst>
                              <p:par>
                                <p:cTn id="8" presetID="1" presetClass="entr" presetSubtype="0" fill="hold" nodeType="afterEffect">
                                  <p:stCondLst>
                                    <p:cond delay="2100"/>
                                  </p:stCondLst>
                                  <p:childTnLst>
                                    <p:set>
                                      <p:cBhvr>
                                        <p:cTn id="9" dur="1" fill="hold">
                                          <p:stCondLst>
                                            <p:cond delay="0"/>
                                          </p:stCondLst>
                                        </p:cTn>
                                        <p:tgtEl>
                                          <p:spTgt spid="328"/>
                                        </p:tgtEl>
                                        <p:attrNameLst>
                                          <p:attrName>style.visibility</p:attrName>
                                        </p:attrNameLst>
                                      </p:cBhvr>
                                      <p:to>
                                        <p:strVal val="visible"/>
                                      </p:to>
                                    </p:set>
                                  </p:childTnLst>
                                </p:cTn>
                              </p:par>
                            </p:childTnLst>
                          </p:cTn>
                        </p:par>
                        <p:par>
                          <p:cTn id="10" fill="hold" nodeType="afterGroup">
                            <p:stCondLst>
                              <p:cond delay="4200"/>
                            </p:stCondLst>
                            <p:childTnLst>
                              <p:par>
                                <p:cTn id="11" presetID="1" presetClass="entr" presetSubtype="0" fill="hold" nodeType="afterEffect">
                                  <p:stCondLst>
                                    <p:cond delay="2100"/>
                                  </p:stCondLst>
                                  <p:childTnLst>
                                    <p:set>
                                      <p:cBhvr>
                                        <p:cTn id="12" dur="1" fill="hold">
                                          <p:stCondLst>
                                            <p:cond delay="0"/>
                                          </p:stCondLst>
                                        </p:cTn>
                                        <p:tgtEl>
                                          <p:spTgt spid="32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0"/>
                                        </p:tgtEl>
                                        <p:attrNameLst>
                                          <p:attrName>style.visibility</p:attrName>
                                        </p:attrNameLst>
                                      </p:cBhvr>
                                      <p:to>
                                        <p:strVal val="visible"/>
                                      </p:to>
                                    </p:set>
                                    <p:anim calcmode="lin" valueType="num">
                                      <p:cBhvr>
                                        <p:cTn id="17" dur="500" fill="hold"/>
                                        <p:tgtEl>
                                          <p:spTgt spid="330"/>
                                        </p:tgtEl>
                                        <p:attrNameLst>
                                          <p:attrName>ppt_w</p:attrName>
                                        </p:attrNameLst>
                                      </p:cBhvr>
                                      <p:tavLst>
                                        <p:tav tm="0">
                                          <p:val>
                                            <p:fltVal val="0"/>
                                          </p:val>
                                        </p:tav>
                                        <p:tav tm="100000">
                                          <p:val>
                                            <p:strVal val="#ppt_w"/>
                                          </p:val>
                                        </p:tav>
                                      </p:tavLst>
                                    </p:anim>
                                    <p:anim calcmode="lin" valueType="num">
                                      <p:cBhvr>
                                        <p:cTn id="18" dur="500" fill="hold"/>
                                        <p:tgtEl>
                                          <p:spTgt spid="330"/>
                                        </p:tgtEl>
                                        <p:attrNameLst>
                                          <p:attrName>ppt_h</p:attrName>
                                        </p:attrNameLst>
                                      </p:cBhvr>
                                      <p:tavLst>
                                        <p:tav tm="0">
                                          <p:val>
                                            <p:fltVal val="0"/>
                                          </p:val>
                                        </p:tav>
                                        <p:tav tm="100000">
                                          <p:val>
                                            <p:strVal val="#ppt_h"/>
                                          </p:val>
                                        </p:tav>
                                      </p:tavLst>
                                    </p:anim>
                                    <p:animEffect transition="in" filter="fade">
                                      <p:cBhvr>
                                        <p:cTn id="19" dur="500"/>
                                        <p:tgtEl>
                                          <p:spTgt spid="33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32"/>
                                        </p:tgtEl>
                                        <p:attrNameLst>
                                          <p:attrName>style.visibility</p:attrName>
                                        </p:attrNameLst>
                                      </p:cBhvr>
                                      <p:to>
                                        <p:strVal val="visible"/>
                                      </p:to>
                                    </p:set>
                                    <p:anim calcmode="lin" valueType="num">
                                      <p:cBhvr>
                                        <p:cTn id="24" dur="500" fill="hold"/>
                                        <p:tgtEl>
                                          <p:spTgt spid="332"/>
                                        </p:tgtEl>
                                        <p:attrNameLst>
                                          <p:attrName>ppt_w</p:attrName>
                                        </p:attrNameLst>
                                      </p:cBhvr>
                                      <p:tavLst>
                                        <p:tav tm="0">
                                          <p:val>
                                            <p:fltVal val="0"/>
                                          </p:val>
                                        </p:tav>
                                        <p:tav tm="100000">
                                          <p:val>
                                            <p:strVal val="#ppt_w"/>
                                          </p:val>
                                        </p:tav>
                                      </p:tavLst>
                                    </p:anim>
                                    <p:anim calcmode="lin" valueType="num">
                                      <p:cBhvr>
                                        <p:cTn id="25" dur="500" fill="hold"/>
                                        <p:tgtEl>
                                          <p:spTgt spid="332"/>
                                        </p:tgtEl>
                                        <p:attrNameLst>
                                          <p:attrName>ppt_h</p:attrName>
                                        </p:attrNameLst>
                                      </p:cBhvr>
                                      <p:tavLst>
                                        <p:tav tm="0">
                                          <p:val>
                                            <p:fltVal val="0"/>
                                          </p:val>
                                        </p:tav>
                                        <p:tav tm="100000">
                                          <p:val>
                                            <p:strVal val="#ppt_h"/>
                                          </p:val>
                                        </p:tav>
                                      </p:tavLst>
                                    </p:anim>
                                    <p:animEffect transition="in" filter="fade">
                                      <p:cBhvr>
                                        <p:cTn id="26" dur="500"/>
                                        <p:tgtEl>
                                          <p:spTgt spid="33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31"/>
                                        </p:tgtEl>
                                        <p:attrNameLst>
                                          <p:attrName>style.visibility</p:attrName>
                                        </p:attrNameLst>
                                      </p:cBhvr>
                                      <p:to>
                                        <p:strVal val="visible"/>
                                      </p:to>
                                    </p:set>
                                    <p:anim calcmode="lin" valueType="num">
                                      <p:cBhvr>
                                        <p:cTn id="31" dur="500" fill="hold"/>
                                        <p:tgtEl>
                                          <p:spTgt spid="331"/>
                                        </p:tgtEl>
                                        <p:attrNameLst>
                                          <p:attrName>ppt_w</p:attrName>
                                        </p:attrNameLst>
                                      </p:cBhvr>
                                      <p:tavLst>
                                        <p:tav tm="0">
                                          <p:val>
                                            <p:fltVal val="0"/>
                                          </p:val>
                                        </p:tav>
                                        <p:tav tm="100000">
                                          <p:val>
                                            <p:strVal val="#ppt_w"/>
                                          </p:val>
                                        </p:tav>
                                      </p:tavLst>
                                    </p:anim>
                                    <p:anim calcmode="lin" valueType="num">
                                      <p:cBhvr>
                                        <p:cTn id="32" dur="500" fill="hold"/>
                                        <p:tgtEl>
                                          <p:spTgt spid="331"/>
                                        </p:tgtEl>
                                        <p:attrNameLst>
                                          <p:attrName>ppt_h</p:attrName>
                                        </p:attrNameLst>
                                      </p:cBhvr>
                                      <p:tavLst>
                                        <p:tav tm="0">
                                          <p:val>
                                            <p:fltVal val="0"/>
                                          </p:val>
                                        </p:tav>
                                        <p:tav tm="100000">
                                          <p:val>
                                            <p:strVal val="#ppt_h"/>
                                          </p:val>
                                        </p:tav>
                                      </p:tavLst>
                                    </p:anim>
                                    <p:animEffect transition="in" filter="fade">
                                      <p:cBhvr>
                                        <p:cTn id="33" dur="500"/>
                                        <p:tgtEl>
                                          <p:spTgt spid="331"/>
                                        </p:tgtEl>
                                      </p:cBhvr>
                                    </p:animEffect>
                                  </p:childTnLst>
                                </p:cTn>
                              </p:par>
                            </p:childTnLst>
                          </p:cTn>
                        </p:par>
                        <p:par>
                          <p:cTn id="34" fill="hold" nodeType="afterGroup">
                            <p:stCondLst>
                              <p:cond delay="500"/>
                            </p:stCondLst>
                            <p:childTnLst>
                              <p:par>
                                <p:cTn id="35" presetID="1" presetClass="entr" presetSubtype="0" fill="hold" nodeType="afterEffect">
                                  <p:stCondLst>
                                    <p:cond delay="2600"/>
                                  </p:stCondLst>
                                  <p:childTnLst>
                                    <p:set>
                                      <p:cBhvr>
                                        <p:cTn id="36" dur="1" fill="hold">
                                          <p:stCondLst>
                                            <p:cond delay="0"/>
                                          </p:stCondLst>
                                        </p:cTn>
                                        <p:tgtEl>
                                          <p:spTgt spid="324"/>
                                        </p:tgtEl>
                                        <p:attrNameLst>
                                          <p:attrName>style.visibility</p:attrName>
                                        </p:attrNameLst>
                                      </p:cBhvr>
                                      <p:to>
                                        <p:strVal val="visible"/>
                                      </p:to>
                                    </p:set>
                                  </p:childTnLst>
                                </p:cTn>
                              </p:par>
                            </p:childTnLst>
                          </p:cTn>
                        </p:par>
                        <p:par>
                          <p:cTn id="37" fill="hold" nodeType="afterGroup">
                            <p:stCondLst>
                              <p:cond delay="3100"/>
                            </p:stCondLst>
                            <p:childTnLst>
                              <p:par>
                                <p:cTn id="38" presetID="1" presetClass="entr" presetSubtype="0" fill="hold" nodeType="afterEffect">
                                  <p:stCondLst>
                                    <p:cond delay="2600"/>
                                  </p:stCondLst>
                                  <p:childTnLst>
                                    <p:set>
                                      <p:cBhvr>
                                        <p:cTn id="39" dur="1" fill="hold">
                                          <p:stCondLst>
                                            <p:cond delay="0"/>
                                          </p:stCondLst>
                                        </p:cTn>
                                        <p:tgtEl>
                                          <p:spTgt spid="325"/>
                                        </p:tgtEl>
                                        <p:attrNameLst>
                                          <p:attrName>style.visibility</p:attrName>
                                        </p:attrNameLst>
                                      </p:cBhvr>
                                      <p:to>
                                        <p:strVal val="visible"/>
                                      </p:to>
                                    </p:set>
                                  </p:childTnLst>
                                </p:cTn>
                              </p:par>
                            </p:childTnLst>
                          </p:cTn>
                        </p:par>
                        <p:par>
                          <p:cTn id="40" fill="hold" nodeType="afterGroup">
                            <p:stCondLst>
                              <p:cond delay="5700"/>
                            </p:stCondLst>
                            <p:childTnLst>
                              <p:par>
                                <p:cTn id="41" presetID="1" presetClass="entr" presetSubtype="0" fill="hold" nodeType="afterEffect">
                                  <p:stCondLst>
                                    <p:cond delay="2600"/>
                                  </p:stCondLst>
                                  <p:childTnLst>
                                    <p:set>
                                      <p:cBhvr>
                                        <p:cTn id="42" dur="1" fill="hold">
                                          <p:stCondLst>
                                            <p:cond delay="0"/>
                                          </p:stCondLst>
                                        </p:cTn>
                                        <p:tgtEl>
                                          <p:spTgt spid="27"/>
                                        </p:tgtEl>
                                        <p:attrNameLst>
                                          <p:attrName>style.visibility</p:attrName>
                                        </p:attrNameLst>
                                      </p:cBhvr>
                                      <p:to>
                                        <p:strVal val="visible"/>
                                      </p:to>
                                    </p:set>
                                  </p:childTnLst>
                                </p:cTn>
                              </p:par>
                            </p:childTnLst>
                          </p:cTn>
                        </p:par>
                        <p:par>
                          <p:cTn id="43" fill="hold" nodeType="afterGroup">
                            <p:stCondLst>
                              <p:cond delay="8300"/>
                            </p:stCondLst>
                            <p:childTnLst>
                              <p:par>
                                <p:cTn id="44" presetID="1" presetClass="entr" presetSubtype="0" fill="hold" nodeType="afterEffect">
                                  <p:stCondLst>
                                    <p:cond delay="2600"/>
                                  </p:stCondLst>
                                  <p:childTnLst>
                                    <p:set>
                                      <p:cBhvr>
                                        <p:cTn id="45" dur="1" fill="hold">
                                          <p:stCondLst>
                                            <p:cond delay="0"/>
                                          </p:stCondLst>
                                        </p:cTn>
                                        <p:tgtEl>
                                          <p:spTgt spid="36"/>
                                        </p:tgtEl>
                                        <p:attrNameLst>
                                          <p:attrName>style.visibility</p:attrName>
                                        </p:attrNameLst>
                                      </p:cBhvr>
                                      <p:to>
                                        <p:strVal val="visible"/>
                                      </p:to>
                                    </p:set>
                                  </p:childTnLst>
                                </p:cTn>
                              </p:par>
                            </p:childTnLst>
                          </p:cTn>
                        </p:par>
                        <p:par>
                          <p:cTn id="46" fill="hold" nodeType="afterGroup">
                            <p:stCondLst>
                              <p:cond delay="10900"/>
                            </p:stCondLst>
                            <p:childTnLst>
                              <p:par>
                                <p:cTn id="47" presetID="1" presetClass="entr" presetSubtype="0" fill="hold" nodeType="afterEffect">
                                  <p:stCondLst>
                                    <p:cond delay="2600"/>
                                  </p:stCondLst>
                                  <p:childTnLst>
                                    <p:set>
                                      <p:cBhvr>
                                        <p:cTn id="48" dur="1" fill="hold">
                                          <p:stCondLst>
                                            <p:cond delay="0"/>
                                          </p:stCondLst>
                                        </p:cTn>
                                        <p:tgtEl>
                                          <p:spTgt spid="37"/>
                                        </p:tgtEl>
                                        <p:attrNameLst>
                                          <p:attrName>style.visibility</p:attrName>
                                        </p:attrNameLst>
                                      </p:cBhvr>
                                      <p:to>
                                        <p:strVal val="visible"/>
                                      </p:to>
                                    </p:set>
                                  </p:childTnLst>
                                </p:cTn>
                              </p:par>
                            </p:childTnLst>
                          </p:cTn>
                        </p:par>
                        <p:par>
                          <p:cTn id="49" fill="hold" nodeType="afterGroup">
                            <p:stCondLst>
                              <p:cond delay="13500"/>
                            </p:stCondLst>
                            <p:childTnLst>
                              <p:par>
                                <p:cTn id="50" presetID="1" presetClass="entr" presetSubtype="0" fill="hold" nodeType="afterEffect">
                                  <p:stCondLst>
                                    <p:cond delay="2600"/>
                                  </p:stCondLst>
                                  <p:childTnLst>
                                    <p:set>
                                      <p:cBhvr>
                                        <p:cTn id="51" dur="1" fill="hold">
                                          <p:stCondLst>
                                            <p:cond delay="0"/>
                                          </p:stCondLst>
                                        </p:cTn>
                                        <p:tgtEl>
                                          <p:spTgt spid="41"/>
                                        </p:tgtEl>
                                        <p:attrNameLst>
                                          <p:attrName>style.visibility</p:attrName>
                                        </p:attrNameLst>
                                      </p:cBhvr>
                                      <p:to>
                                        <p:strVal val="visible"/>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animEffect transition="in" filter="fade">
                                      <p:cBhvr>
                                        <p:cTn id="65" dur="500"/>
                                        <p:tgtEl>
                                          <p:spTgt spid="38"/>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46090"/>
                                        </p:tgtEl>
                                        <p:attrNameLst>
                                          <p:attrName>style.visibility</p:attrName>
                                        </p:attrNameLst>
                                      </p:cBhvr>
                                      <p:to>
                                        <p:strVal val="visible"/>
                                      </p:to>
                                    </p:set>
                                    <p:anim calcmode="lin" valueType="num">
                                      <p:cBhvr>
                                        <p:cTn id="70" dur="500" fill="hold"/>
                                        <p:tgtEl>
                                          <p:spTgt spid="46090"/>
                                        </p:tgtEl>
                                        <p:attrNameLst>
                                          <p:attrName>ppt_w</p:attrName>
                                        </p:attrNameLst>
                                      </p:cBhvr>
                                      <p:tavLst>
                                        <p:tav tm="0">
                                          <p:val>
                                            <p:fltVal val="0"/>
                                          </p:val>
                                        </p:tav>
                                        <p:tav tm="100000">
                                          <p:val>
                                            <p:strVal val="#ppt_w"/>
                                          </p:val>
                                        </p:tav>
                                      </p:tavLst>
                                    </p:anim>
                                    <p:anim calcmode="lin" valueType="num">
                                      <p:cBhvr>
                                        <p:cTn id="71" dur="500" fill="hold"/>
                                        <p:tgtEl>
                                          <p:spTgt spid="46090"/>
                                        </p:tgtEl>
                                        <p:attrNameLst>
                                          <p:attrName>ppt_h</p:attrName>
                                        </p:attrNameLst>
                                      </p:cBhvr>
                                      <p:tavLst>
                                        <p:tav tm="0">
                                          <p:val>
                                            <p:fltVal val="0"/>
                                          </p:val>
                                        </p:tav>
                                        <p:tav tm="100000">
                                          <p:val>
                                            <p:strVal val="#ppt_h"/>
                                          </p:val>
                                        </p:tav>
                                      </p:tavLst>
                                    </p:anim>
                                    <p:animEffect transition="in" filter="fade">
                                      <p:cBhvr>
                                        <p:cTn id="72" dur="500"/>
                                        <p:tgtEl>
                                          <p:spTgt spid="46090"/>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46091"/>
                                        </p:tgtEl>
                                        <p:attrNameLst>
                                          <p:attrName>style.visibility</p:attrName>
                                        </p:attrNameLst>
                                      </p:cBhvr>
                                      <p:to>
                                        <p:strVal val="visible"/>
                                      </p:to>
                                    </p:set>
                                    <p:anim calcmode="lin" valueType="num">
                                      <p:cBhvr>
                                        <p:cTn id="77" dur="500" fill="hold"/>
                                        <p:tgtEl>
                                          <p:spTgt spid="46091"/>
                                        </p:tgtEl>
                                        <p:attrNameLst>
                                          <p:attrName>ppt_w</p:attrName>
                                        </p:attrNameLst>
                                      </p:cBhvr>
                                      <p:tavLst>
                                        <p:tav tm="0">
                                          <p:val>
                                            <p:fltVal val="0"/>
                                          </p:val>
                                        </p:tav>
                                        <p:tav tm="100000">
                                          <p:val>
                                            <p:strVal val="#ppt_w"/>
                                          </p:val>
                                        </p:tav>
                                      </p:tavLst>
                                    </p:anim>
                                    <p:anim calcmode="lin" valueType="num">
                                      <p:cBhvr>
                                        <p:cTn id="78" dur="500" fill="hold"/>
                                        <p:tgtEl>
                                          <p:spTgt spid="46091"/>
                                        </p:tgtEl>
                                        <p:attrNameLst>
                                          <p:attrName>ppt_h</p:attrName>
                                        </p:attrNameLst>
                                      </p:cBhvr>
                                      <p:tavLst>
                                        <p:tav tm="0">
                                          <p:val>
                                            <p:fltVal val="0"/>
                                          </p:val>
                                        </p:tav>
                                        <p:tav tm="100000">
                                          <p:val>
                                            <p:strVal val="#ppt_h"/>
                                          </p:val>
                                        </p:tav>
                                      </p:tavLst>
                                    </p:anim>
                                    <p:animEffect transition="in" filter="fade">
                                      <p:cBhvr>
                                        <p:cTn id="79" dur="500"/>
                                        <p:tgtEl>
                                          <p:spTgt spid="46091"/>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fill="hold"/>
                                        <p:tgtEl>
                                          <p:spTgt spid="23"/>
                                        </p:tgtEl>
                                        <p:attrNameLst>
                                          <p:attrName>ppt_w</p:attrName>
                                        </p:attrNameLst>
                                      </p:cBhvr>
                                      <p:tavLst>
                                        <p:tav tm="0">
                                          <p:val>
                                            <p:fltVal val="0"/>
                                          </p:val>
                                        </p:tav>
                                        <p:tav tm="100000">
                                          <p:val>
                                            <p:strVal val="#ppt_w"/>
                                          </p:val>
                                        </p:tav>
                                      </p:tavLst>
                                    </p:anim>
                                    <p:anim calcmode="lin" valueType="num">
                                      <p:cBhvr>
                                        <p:cTn id="85" dur="500" fill="hold"/>
                                        <p:tgtEl>
                                          <p:spTgt spid="23"/>
                                        </p:tgtEl>
                                        <p:attrNameLst>
                                          <p:attrName>ppt_h</p:attrName>
                                        </p:attrNameLst>
                                      </p:cBhvr>
                                      <p:tavLst>
                                        <p:tav tm="0">
                                          <p:val>
                                            <p:fltVal val="0"/>
                                          </p:val>
                                        </p:tav>
                                        <p:tav tm="100000">
                                          <p:val>
                                            <p:strVal val="#ppt_h"/>
                                          </p:val>
                                        </p:tav>
                                      </p:tavLst>
                                    </p:anim>
                                    <p:animEffect transition="in" filter="fade">
                                      <p:cBhvr>
                                        <p:cTn id="86" dur="500"/>
                                        <p:tgtEl>
                                          <p:spTgt spid="23"/>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p:cTn id="91" dur="500" fill="hold"/>
                                        <p:tgtEl>
                                          <p:spTgt spid="24"/>
                                        </p:tgtEl>
                                        <p:attrNameLst>
                                          <p:attrName>ppt_w</p:attrName>
                                        </p:attrNameLst>
                                      </p:cBhvr>
                                      <p:tavLst>
                                        <p:tav tm="0">
                                          <p:val>
                                            <p:fltVal val="0"/>
                                          </p:val>
                                        </p:tav>
                                        <p:tav tm="100000">
                                          <p:val>
                                            <p:strVal val="#ppt_w"/>
                                          </p:val>
                                        </p:tav>
                                      </p:tavLst>
                                    </p:anim>
                                    <p:anim calcmode="lin" valueType="num">
                                      <p:cBhvr>
                                        <p:cTn id="92" dur="500" fill="hold"/>
                                        <p:tgtEl>
                                          <p:spTgt spid="24"/>
                                        </p:tgtEl>
                                        <p:attrNameLst>
                                          <p:attrName>ppt_h</p:attrName>
                                        </p:attrNameLst>
                                      </p:cBhvr>
                                      <p:tavLst>
                                        <p:tav tm="0">
                                          <p:val>
                                            <p:fltVal val="0"/>
                                          </p:val>
                                        </p:tav>
                                        <p:tav tm="100000">
                                          <p:val>
                                            <p:strVal val="#ppt_h"/>
                                          </p:val>
                                        </p:tav>
                                      </p:tavLst>
                                    </p:anim>
                                    <p:animEffect transition="in" filter="fade">
                                      <p:cBhvr>
                                        <p:cTn id="9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 grpId="0" animBg="1"/>
      <p:bldP spid="331" grpId="0" animBg="1"/>
      <p:bldP spid="332" grpId="0" animBg="1"/>
      <p:bldP spid="46090" grpId="0" animBg="1"/>
      <p:bldP spid="46091" grpId="0" animBg="1"/>
      <p:bldP spid="38" grpId="0" animBg="1"/>
      <p:bldP spid="23" grpId="0" animBg="1"/>
      <p:bldP spid="24"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Google Shape;288;p21">
            <a:extLst>
              <a:ext uri="{FF2B5EF4-FFF2-40B4-BE49-F238E27FC236}">
                <a16:creationId xmlns:a16="http://schemas.microsoft.com/office/drawing/2014/main" id="{5FBE8F43-E987-47CF-84AB-188E043B1B4F}"/>
              </a:ext>
            </a:extLst>
          </p:cNvPr>
          <p:cNvSpPr txBox="1">
            <a:spLocks noChangeArrowheads="1"/>
          </p:cNvSpPr>
          <p:nvPr/>
        </p:nvSpPr>
        <p:spPr bwMode="auto">
          <a:xfrm>
            <a:off x="232230" y="992188"/>
            <a:ext cx="4939846" cy="954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800" b="1" dirty="0">
                <a:solidFill>
                  <a:schemeClr val="tx1"/>
                </a:solidFill>
                <a:latin typeface="Myriad Pro" panose="020B0503030403020204" pitchFamily="34" charset="0"/>
              </a:rPr>
              <a:t>Lisez le paragraphe et relevez les liaisons obligatoires. </a:t>
            </a:r>
          </a:p>
        </p:txBody>
      </p:sp>
      <p:sp>
        <p:nvSpPr>
          <p:cNvPr id="28675" name="Google Shape;438;p29">
            <a:extLst>
              <a:ext uri="{FF2B5EF4-FFF2-40B4-BE49-F238E27FC236}">
                <a16:creationId xmlns:a16="http://schemas.microsoft.com/office/drawing/2014/main" id="{EAEAFD1D-3BDE-44E3-A56B-4FF3165DAFA8}"/>
              </a:ext>
            </a:extLst>
          </p:cNvPr>
          <p:cNvSpPr txBox="1">
            <a:spLocks noChangeArrowheads="1"/>
          </p:cNvSpPr>
          <p:nvPr/>
        </p:nvSpPr>
        <p:spPr bwMode="auto">
          <a:xfrm>
            <a:off x="809625" y="100013"/>
            <a:ext cx="10580688"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APPLICATION </a:t>
            </a:r>
            <a:endParaRPr lang="fr-FR" altLang="fr-FR" sz="1100" dirty="0">
              <a:solidFill>
                <a:srgbClr val="0799D4"/>
              </a:solidFill>
              <a:latin typeface="Myriad Pro" panose="020B0503030403020204" charset="0"/>
            </a:endParaRPr>
          </a:p>
        </p:txBody>
      </p:sp>
      <p:sp>
        <p:nvSpPr>
          <p:cNvPr id="8" name="Rectangle 7">
            <a:extLst>
              <a:ext uri="{FF2B5EF4-FFF2-40B4-BE49-F238E27FC236}">
                <a16:creationId xmlns:a16="http://schemas.microsoft.com/office/drawing/2014/main" id="{D3C04F14-AF7C-4065-9932-141AF19F2D39}"/>
              </a:ext>
            </a:extLst>
          </p:cNvPr>
          <p:cNvSpPr/>
          <p:nvPr/>
        </p:nvSpPr>
        <p:spPr>
          <a:xfrm>
            <a:off x="7477125" y="760413"/>
            <a:ext cx="2447925" cy="403225"/>
          </a:xfrm>
          <a:prstGeom prst="rect">
            <a:avLst/>
          </a:prstGeom>
          <a:solidFill>
            <a:schemeClr val="accent1">
              <a:lumMod val="40000"/>
              <a:lumOff val="60000"/>
            </a:schemeClr>
          </a:solidFill>
        </p:spPr>
        <p:txBody>
          <a:bodyPr wrap="none">
            <a:spAutoFit/>
          </a:bodyPr>
          <a:lstStyle/>
          <a:p>
            <a:pPr>
              <a:lnSpc>
                <a:spcPct val="107000"/>
              </a:lnSpc>
              <a:defRPr/>
            </a:pPr>
            <a:r>
              <a:rPr lang="fr-FR" sz="2000" b="1" dirty="0">
                <a:latin typeface="Myriad Pro" panose="020B0503030403020204" pitchFamily="34" charset="0"/>
              </a:rPr>
              <a:t>Le jour de la rentrée</a:t>
            </a:r>
            <a:endParaRPr lang="en-US" sz="2000" b="1" dirty="0">
              <a:latin typeface="Myriad Pro" panose="020B0503030403020204" pitchFamily="34" charset="0"/>
            </a:endParaRPr>
          </a:p>
        </p:txBody>
      </p:sp>
      <p:sp>
        <p:nvSpPr>
          <p:cNvPr id="2" name="Rectangle 1">
            <a:extLst>
              <a:ext uri="{FF2B5EF4-FFF2-40B4-BE49-F238E27FC236}">
                <a16:creationId xmlns:a16="http://schemas.microsoft.com/office/drawing/2014/main" id="{F9EAEDAA-AFA6-494F-B2FB-E56062F3E2D1}"/>
              </a:ext>
            </a:extLst>
          </p:cNvPr>
          <p:cNvSpPr/>
          <p:nvPr/>
        </p:nvSpPr>
        <p:spPr>
          <a:xfrm>
            <a:off x="1035050" y="2087563"/>
            <a:ext cx="1449388" cy="461962"/>
          </a:xfrm>
          <a:prstGeom prst="rect">
            <a:avLst/>
          </a:prstGeom>
          <a:solidFill>
            <a:schemeClr val="bg1"/>
          </a:solidFill>
          <a:ln w="38100">
            <a:solidFill>
              <a:schemeClr val="accent1">
                <a:lumMod val="75000"/>
              </a:schemeClr>
            </a:solidFill>
          </a:ln>
        </p:spPr>
        <p:txBody>
          <a:bodyPr wrap="none">
            <a:spAutoFit/>
          </a:bodyPr>
          <a:lstStyle/>
          <a:p>
            <a:pPr>
              <a:defRPr/>
            </a:pPr>
            <a:r>
              <a:rPr lang="fr-FR" sz="2400" b="1" dirty="0">
                <a:solidFill>
                  <a:schemeClr val="tx1"/>
                </a:solidFill>
                <a:latin typeface="Myriad Pro" panose="020B0503030403020204" pitchFamily="34" charset="0"/>
              </a:rPr>
              <a:t>pa</a:t>
            </a:r>
            <a:r>
              <a:rPr lang="fr-FR" sz="2400" b="1" dirty="0">
                <a:solidFill>
                  <a:srgbClr val="FF0000"/>
                </a:solidFill>
                <a:latin typeface="Myriad Pro" panose="020B0503030403020204" pitchFamily="34" charset="0"/>
              </a:rPr>
              <a:t>s</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 </a:t>
            </a:r>
            <a:r>
              <a:rPr lang="fr-FR" sz="2400" b="1" dirty="0">
                <a:solidFill>
                  <a:srgbClr val="00B0F0"/>
                </a:solidFill>
                <a:latin typeface="Myriad Pro" panose="020B0503030403020204" pitchFamily="34" charset="0"/>
              </a:rPr>
              <a:t>e</a:t>
            </a:r>
            <a:r>
              <a:rPr lang="fr-FR" sz="2400" dirty="0">
                <a:latin typeface="Myriad Pro" panose="020B0503030403020204" pitchFamily="34" charset="0"/>
              </a:rPr>
              <a:t>u </a:t>
            </a:r>
          </a:p>
        </p:txBody>
      </p:sp>
      <p:sp>
        <p:nvSpPr>
          <p:cNvPr id="4" name="Rectangle 3">
            <a:extLst>
              <a:ext uri="{FF2B5EF4-FFF2-40B4-BE49-F238E27FC236}">
                <a16:creationId xmlns:a16="http://schemas.microsoft.com/office/drawing/2014/main" id="{BB56A915-D753-4B6E-BFF3-4A8B6BF152F7}"/>
              </a:ext>
            </a:extLst>
          </p:cNvPr>
          <p:cNvSpPr/>
          <p:nvPr/>
        </p:nvSpPr>
        <p:spPr>
          <a:xfrm>
            <a:off x="2986088" y="2087563"/>
            <a:ext cx="2185987" cy="461962"/>
          </a:xfrm>
          <a:prstGeom prst="rect">
            <a:avLst/>
          </a:prstGeom>
          <a:solidFill>
            <a:schemeClr val="bg1"/>
          </a:solidFill>
          <a:ln w="38100">
            <a:solidFill>
              <a:schemeClr val="accent1">
                <a:lumMod val="75000"/>
              </a:schemeClr>
            </a:solidFill>
          </a:ln>
        </p:spPr>
        <p:txBody>
          <a:bodyPr wrap="none">
            <a:spAutoFit/>
          </a:bodyPr>
          <a:lstStyle/>
          <a:p>
            <a:pPr>
              <a:defRPr/>
            </a:pPr>
            <a:r>
              <a:rPr lang="fr-FR" sz="2400" b="1" i="1" dirty="0">
                <a:solidFill>
                  <a:schemeClr val="tx1"/>
                </a:solidFill>
                <a:latin typeface="Myriad Pro" panose="020B0503030403020204" pitchFamily="34" charset="0"/>
              </a:rPr>
              <a:t>peti</a:t>
            </a:r>
            <a:r>
              <a:rPr lang="fr-FR" sz="2400" b="1" i="1" dirty="0">
                <a:solidFill>
                  <a:srgbClr val="FF0000"/>
                </a:solidFill>
                <a:latin typeface="Myriad Pro" panose="020B0503030403020204" pitchFamily="34" charset="0"/>
              </a:rPr>
              <a:t>t</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i="1" dirty="0">
                <a:solidFill>
                  <a:srgbClr val="FF0000"/>
                </a:solidFill>
                <a:latin typeface="Myriad Pro" panose="020B0503030403020204" pitchFamily="34" charset="0"/>
              </a:rPr>
              <a:t> </a:t>
            </a:r>
            <a:r>
              <a:rPr lang="fr-FR" sz="2400" i="1" dirty="0">
                <a:ln w="0"/>
                <a:solidFill>
                  <a:schemeClr val="accent1"/>
                </a:solidFill>
                <a:effectLst>
                  <a:outerShdw blurRad="38100" dist="25400" dir="5400000" algn="ctr" rotWithShape="0">
                    <a:srgbClr val="6E747A">
                      <a:alpha val="43000"/>
                    </a:srgbClr>
                  </a:outerShdw>
                </a:effectLst>
                <a:latin typeface="Myriad Pro" panose="020B0503030403020204" pitchFamily="34" charset="0"/>
              </a:rPr>
              <a:t>e</a:t>
            </a:r>
            <a:r>
              <a:rPr lang="fr-FR" sz="2400" i="1" dirty="0">
                <a:latin typeface="Myriad Pro" panose="020B0503030403020204" pitchFamily="34" charset="0"/>
              </a:rPr>
              <a:t>ncor</a:t>
            </a:r>
            <a:r>
              <a:rPr lang="fr-FR" sz="2400" b="1" i="1" dirty="0">
                <a:solidFill>
                  <a:schemeClr val="tx2">
                    <a:lumMod val="50000"/>
                  </a:schemeClr>
                </a:solidFill>
                <a:latin typeface="Myriad Pro" panose="020B0503030403020204" pitchFamily="34" charset="0"/>
              </a:rPr>
              <a:t>e</a:t>
            </a:r>
            <a:r>
              <a:rPr lang="fr-FR" sz="2400" i="1" dirty="0">
                <a:latin typeface="Myriad Pro" panose="020B0503030403020204" pitchFamily="34" charset="0"/>
              </a:rPr>
              <a:t> </a:t>
            </a:r>
            <a:endParaRPr lang="fr-FR" sz="2400" dirty="0">
              <a:latin typeface="Myriad Pro" panose="020B0503030403020204" pitchFamily="34" charset="0"/>
            </a:endParaRPr>
          </a:p>
        </p:txBody>
      </p:sp>
      <p:sp>
        <p:nvSpPr>
          <p:cNvPr id="5" name="Rectangle 4">
            <a:extLst>
              <a:ext uri="{FF2B5EF4-FFF2-40B4-BE49-F238E27FC236}">
                <a16:creationId xmlns:a16="http://schemas.microsoft.com/office/drawing/2014/main" id="{47C4D0FE-93C7-4E58-9094-B08680452F65}"/>
              </a:ext>
            </a:extLst>
          </p:cNvPr>
          <p:cNvSpPr/>
          <p:nvPr/>
        </p:nvSpPr>
        <p:spPr>
          <a:xfrm>
            <a:off x="1438275" y="2776538"/>
            <a:ext cx="3095625" cy="461962"/>
          </a:xfrm>
          <a:prstGeom prst="rect">
            <a:avLst/>
          </a:prstGeom>
          <a:solidFill>
            <a:schemeClr val="bg1"/>
          </a:solidFill>
          <a:ln w="38100">
            <a:solidFill>
              <a:schemeClr val="accent1">
                <a:lumMod val="75000"/>
              </a:schemeClr>
            </a:solidFill>
          </a:ln>
        </p:spPr>
        <p:txBody>
          <a:bodyPr wrap="none">
            <a:spAutoFit/>
          </a:bodyPr>
          <a:lstStyle/>
          <a:p>
            <a:pPr>
              <a:defRPr/>
            </a:pPr>
            <a:r>
              <a:rPr lang="fr-FR" sz="2400" b="1" dirty="0">
                <a:solidFill>
                  <a:schemeClr val="tx1"/>
                </a:solidFill>
                <a:latin typeface="Myriad Pro" panose="020B0503030403020204" pitchFamily="34" charset="0"/>
              </a:rPr>
              <a:t>le</a:t>
            </a:r>
            <a:r>
              <a:rPr lang="fr-FR" sz="2400" b="1" dirty="0">
                <a:solidFill>
                  <a:srgbClr val="FF0000"/>
                </a:solidFill>
                <a:latin typeface="Myriad Pro" panose="020B0503030403020204" pitchFamily="34" charset="0"/>
              </a:rPr>
              <a:t>s</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dirty="0">
                <a:solidFill>
                  <a:schemeClr val="tx1"/>
                </a:solidFill>
                <a:latin typeface="Myriad Pro" panose="020B0503030403020204" pitchFamily="34" charset="0"/>
              </a:rPr>
              <a:t> </a:t>
            </a:r>
            <a:r>
              <a:rPr lang="fr-FR" sz="2400" dirty="0">
                <a:ln w="0"/>
                <a:solidFill>
                  <a:schemeClr val="accent1"/>
                </a:solidFill>
                <a:effectLst>
                  <a:outerShdw blurRad="38100" dist="25400" dir="5400000" algn="ctr" rotWithShape="0">
                    <a:srgbClr val="6E747A">
                      <a:alpha val="43000"/>
                    </a:srgbClr>
                  </a:outerShdw>
                </a:effectLst>
                <a:latin typeface="Myriad Pro" panose="020B0503030403020204" pitchFamily="34" charset="0"/>
              </a:rPr>
              <a:t>a</a:t>
            </a:r>
            <a:r>
              <a:rPr lang="fr-FR" sz="2400" b="1" dirty="0">
                <a:solidFill>
                  <a:schemeClr val="tx1"/>
                </a:solidFill>
                <a:latin typeface="Myriad Pro" panose="020B0503030403020204" pitchFamily="34" charset="0"/>
              </a:rPr>
              <a:t>utre</a:t>
            </a:r>
            <a:r>
              <a:rPr lang="fr-FR" sz="2400" b="1" dirty="0">
                <a:solidFill>
                  <a:srgbClr val="FF0000"/>
                </a:solidFill>
                <a:latin typeface="Myriad Pro" panose="020B0503030403020204" pitchFamily="34" charset="0"/>
              </a:rPr>
              <a:t>s</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dirty="0">
                <a:solidFill>
                  <a:srgbClr val="FF0000"/>
                </a:solidFill>
                <a:latin typeface="Myriad Pro" panose="020B0503030403020204" pitchFamily="34" charset="0"/>
              </a:rPr>
              <a:t> </a:t>
            </a:r>
            <a:r>
              <a:rPr lang="fr-FR" sz="2400" dirty="0">
                <a:ln w="0"/>
                <a:solidFill>
                  <a:schemeClr val="accent1"/>
                </a:solidFill>
                <a:effectLst>
                  <a:outerShdw blurRad="38100" dist="25400" dir="5400000" algn="ctr" rotWithShape="0">
                    <a:srgbClr val="6E747A">
                      <a:alpha val="43000"/>
                    </a:srgbClr>
                  </a:outerShdw>
                </a:effectLst>
                <a:latin typeface="Myriad Pro" panose="020B0503030403020204" pitchFamily="34" charset="0"/>
              </a:rPr>
              <a:t>é</a:t>
            </a:r>
            <a:r>
              <a:rPr lang="fr-FR" sz="2400" b="1" dirty="0">
                <a:solidFill>
                  <a:schemeClr val="tx1"/>
                </a:solidFill>
                <a:latin typeface="Myriad Pro" panose="020B0503030403020204" pitchFamily="34" charset="0"/>
              </a:rPr>
              <a:t>lève</a:t>
            </a:r>
            <a:r>
              <a:rPr lang="fr-FR" sz="2400" b="1" dirty="0">
                <a:solidFill>
                  <a:schemeClr val="tx2">
                    <a:lumMod val="50000"/>
                  </a:schemeClr>
                </a:solidFill>
                <a:latin typeface="Myriad Pro" panose="020B0503030403020204" pitchFamily="34" charset="0"/>
              </a:rPr>
              <a:t>s</a:t>
            </a:r>
            <a:r>
              <a:rPr lang="fr-FR" sz="2400" dirty="0">
                <a:latin typeface="Myriad Pro" panose="020B0503030403020204" pitchFamily="34" charset="0"/>
              </a:rPr>
              <a:t> </a:t>
            </a:r>
          </a:p>
        </p:txBody>
      </p:sp>
      <p:sp>
        <p:nvSpPr>
          <p:cNvPr id="21" name="Rectangle 20">
            <a:extLst>
              <a:ext uri="{FF2B5EF4-FFF2-40B4-BE49-F238E27FC236}">
                <a16:creationId xmlns:a16="http://schemas.microsoft.com/office/drawing/2014/main" id="{B15F85F9-FAC9-4EEC-B5F9-1600A89D244D}"/>
              </a:ext>
            </a:extLst>
          </p:cNvPr>
          <p:cNvSpPr/>
          <p:nvPr/>
        </p:nvSpPr>
        <p:spPr>
          <a:xfrm>
            <a:off x="5583238" y="1273175"/>
            <a:ext cx="6321425" cy="2227263"/>
          </a:xfrm>
          <a:prstGeom prst="rect">
            <a:avLst/>
          </a:prstGeom>
          <a:solidFill>
            <a:schemeClr val="accent1">
              <a:lumMod val="60000"/>
              <a:lumOff val="40000"/>
            </a:schemeClr>
          </a:solidFill>
        </p:spPr>
        <p:txBody>
          <a:bodyPr>
            <a:spAutoFit/>
          </a:bodyPr>
          <a:lstStyle/>
          <a:p>
            <a:pPr algn="just">
              <a:lnSpc>
                <a:spcPct val="107000"/>
              </a:lnSpc>
              <a:defRPr/>
            </a:pPr>
            <a:r>
              <a:rPr lang="fr-FR" sz="2000" dirty="0">
                <a:latin typeface="Myriad Pro" panose="020B0503030403020204" pitchFamily="34" charset="0"/>
              </a:rPr>
              <a:t>Je n’ai </a:t>
            </a:r>
            <a:r>
              <a:rPr lang="fr-FR" sz="2000" b="1" dirty="0">
                <a:solidFill>
                  <a:schemeClr val="tx1"/>
                </a:solidFill>
                <a:latin typeface="Myriad Pro" panose="020B0503030403020204" pitchFamily="34" charset="0"/>
              </a:rPr>
              <a:t>vraimen</a:t>
            </a:r>
            <a:r>
              <a:rPr lang="fr-FR" sz="2000" b="1" dirty="0">
                <a:solidFill>
                  <a:schemeClr val="accent1">
                    <a:lumMod val="20000"/>
                    <a:lumOff val="80000"/>
                  </a:schemeClr>
                </a:solidFill>
                <a:latin typeface="Myriad Pro" panose="020B0503030403020204" pitchFamily="34" charset="0"/>
              </a:rPr>
              <a:t>t</a:t>
            </a:r>
            <a:r>
              <a:rPr lang="fr-FR" sz="2000" dirty="0">
                <a:latin typeface="Myriad Pro" panose="020B0503030403020204" pitchFamily="34" charset="0"/>
              </a:rPr>
              <a:t> </a:t>
            </a:r>
            <a:r>
              <a:rPr lang="fr-FR" sz="2000" b="1" dirty="0">
                <a:solidFill>
                  <a:schemeClr val="tx1"/>
                </a:solidFill>
                <a:latin typeface="Myriad Pro" panose="020B0503030403020204" pitchFamily="34" charset="0"/>
              </a:rPr>
              <a:t>pa</a:t>
            </a:r>
            <a:r>
              <a:rPr lang="fr-FR" sz="2000" b="1" dirty="0">
                <a:solidFill>
                  <a:srgbClr val="FF0000"/>
                </a:solidFill>
                <a:latin typeface="Myriad Pro" panose="020B0503030403020204" pitchFamily="34" charset="0"/>
              </a:rPr>
              <a:t>s</a:t>
            </a:r>
            <a:r>
              <a:rPr lang="fr-FR" sz="2000" dirty="0">
                <a:latin typeface="Myriad Pro" panose="020B0503030403020204" pitchFamily="34" charset="0"/>
              </a:rPr>
              <a:t> </a:t>
            </a:r>
            <a:r>
              <a:rPr lang="fr-FR" sz="2000" b="1" dirty="0">
                <a:solidFill>
                  <a:schemeClr val="accent5">
                    <a:lumMod val="75000"/>
                  </a:schemeClr>
                </a:solidFill>
                <a:latin typeface="Myriad Pro" panose="020B0503030403020204" pitchFamily="34" charset="0"/>
              </a:rPr>
              <a:t>e</a:t>
            </a:r>
            <a:r>
              <a:rPr lang="fr-FR" sz="2000" dirty="0">
                <a:latin typeface="Myriad Pro" panose="020B0503030403020204" pitchFamily="34" charset="0"/>
              </a:rPr>
              <a:t>u de chance</a:t>
            </a:r>
            <a:r>
              <a:rPr lang="fr-FR" sz="2000" dirty="0">
                <a:solidFill>
                  <a:schemeClr val="tx1"/>
                </a:solidFill>
                <a:latin typeface="Myriad Pro" panose="020B0503030403020204" pitchFamily="34" charset="0"/>
              </a:rPr>
              <a:t>. </a:t>
            </a:r>
            <a:r>
              <a:rPr lang="fr-FR" sz="2000" b="1" dirty="0">
                <a:solidFill>
                  <a:schemeClr val="tx1"/>
                </a:solidFill>
                <a:latin typeface="Myriad Pro" panose="020B0503030403020204" pitchFamily="34" charset="0"/>
              </a:rPr>
              <a:t>C’étai</a:t>
            </a:r>
            <a:r>
              <a:rPr lang="fr-FR" sz="2000" b="1" dirty="0">
                <a:solidFill>
                  <a:schemeClr val="accent1">
                    <a:lumMod val="20000"/>
                    <a:lumOff val="80000"/>
                  </a:schemeClr>
                </a:solidFill>
                <a:latin typeface="Myriad Pro" panose="020B0503030403020204" pitchFamily="34" charset="0"/>
              </a:rPr>
              <a:t>t</a:t>
            </a:r>
            <a:r>
              <a:rPr lang="fr-FR" sz="2000" dirty="0">
                <a:latin typeface="Myriad Pro" panose="020B0503030403020204" pitchFamily="34" charset="0"/>
              </a:rPr>
              <a:t> moi le </a:t>
            </a:r>
            <a:r>
              <a:rPr lang="fr-FR" sz="2000" b="1" dirty="0">
                <a:solidFill>
                  <a:schemeClr val="tx1"/>
                </a:solidFill>
                <a:latin typeface="Myriad Pro" panose="020B0503030403020204" pitchFamily="34" charset="0"/>
              </a:rPr>
              <a:t>plu</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peti</a:t>
            </a:r>
            <a:r>
              <a:rPr lang="fr-FR" sz="2000" b="1" dirty="0">
                <a:solidFill>
                  <a:schemeClr val="accent1">
                    <a:lumMod val="20000"/>
                    <a:lumOff val="80000"/>
                  </a:schemeClr>
                </a:solidFill>
                <a:latin typeface="Myriad Pro" panose="020B0503030403020204" pitchFamily="34" charset="0"/>
              </a:rPr>
              <a:t>t </a:t>
            </a:r>
            <a:r>
              <a:rPr lang="fr-FR" sz="2000" dirty="0">
                <a:latin typeface="Myriad Pro" panose="020B0503030403020204" pitchFamily="34" charset="0"/>
              </a:rPr>
              <a:t>de la classe, </a:t>
            </a:r>
            <a:r>
              <a:rPr lang="fr-FR" sz="2000" b="1" dirty="0">
                <a:solidFill>
                  <a:schemeClr val="tx1"/>
                </a:solidFill>
                <a:latin typeface="Myriad Pro" panose="020B0503030403020204" pitchFamily="34" charset="0"/>
              </a:rPr>
              <a:t>plu</a:t>
            </a:r>
            <a:r>
              <a:rPr lang="fr-FR" sz="2000" b="1" dirty="0">
                <a:solidFill>
                  <a:schemeClr val="accent1">
                    <a:lumMod val="20000"/>
                    <a:lumOff val="80000"/>
                  </a:schemeClr>
                </a:solidFill>
                <a:latin typeface="Myriad Pro" panose="020B0503030403020204" pitchFamily="34" charset="0"/>
              </a:rPr>
              <a:t>s </a:t>
            </a:r>
            <a:r>
              <a:rPr lang="fr-FR" sz="2000" b="1" i="1" dirty="0">
                <a:solidFill>
                  <a:schemeClr val="tx1"/>
                </a:solidFill>
                <a:latin typeface="Myriad Pro" panose="020B0503030403020204" pitchFamily="34" charset="0"/>
              </a:rPr>
              <a:t>peti</a:t>
            </a:r>
            <a:r>
              <a:rPr lang="fr-FR" sz="2000" b="1" i="1" dirty="0">
                <a:solidFill>
                  <a:srgbClr val="FF0000"/>
                </a:solidFill>
                <a:latin typeface="Myriad Pro" panose="020B0503030403020204" pitchFamily="34" charset="0"/>
              </a:rPr>
              <a:t>t </a:t>
            </a:r>
            <a:r>
              <a:rPr lang="fr-FR" sz="2000" b="1" i="1" dirty="0">
                <a:solidFill>
                  <a:schemeClr val="accent5">
                    <a:lumMod val="75000"/>
                  </a:schemeClr>
                </a:solidFill>
                <a:latin typeface="Myriad Pro" panose="020B0503030403020204" pitchFamily="34" charset="0"/>
              </a:rPr>
              <a:t>e</a:t>
            </a:r>
            <a:r>
              <a:rPr lang="fr-FR" sz="2000" i="1" dirty="0">
                <a:latin typeface="Myriad Pro" panose="020B0503030403020204" pitchFamily="34" charset="0"/>
              </a:rPr>
              <a:t>ncore </a:t>
            </a:r>
            <a:r>
              <a:rPr lang="fr-FR" sz="2000" dirty="0">
                <a:latin typeface="Myriad Pro" panose="020B0503030403020204" pitchFamily="34" charset="0"/>
              </a:rPr>
              <a:t>que </a:t>
            </a:r>
            <a:r>
              <a:rPr lang="fr-FR" sz="2000" b="1" dirty="0">
                <a:solidFill>
                  <a:schemeClr val="tx1"/>
                </a:solidFill>
                <a:latin typeface="Myriad Pro" panose="020B0503030403020204" pitchFamily="34" charset="0"/>
              </a:rPr>
              <a:t>toute</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le</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fille</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Le jour de la rentrée, </a:t>
            </a:r>
            <a:r>
              <a:rPr lang="fr-FR" sz="2000" b="1" dirty="0">
                <a:solidFill>
                  <a:schemeClr val="tx1"/>
                </a:solidFill>
                <a:latin typeface="Myriad Pro" panose="020B0503030403020204" pitchFamily="34" charset="0"/>
              </a:rPr>
              <a:t>le</a:t>
            </a:r>
            <a:r>
              <a:rPr lang="fr-FR" sz="2000" b="1" dirty="0">
                <a:solidFill>
                  <a:srgbClr val="FF0000"/>
                </a:solidFill>
                <a:latin typeface="Myriad Pro" panose="020B0503030403020204" pitchFamily="34" charset="0"/>
              </a:rPr>
              <a:t>s</a:t>
            </a:r>
            <a:r>
              <a:rPr lang="fr-FR" sz="2000" b="1" dirty="0">
                <a:solidFill>
                  <a:schemeClr val="tx1"/>
                </a:solidFill>
                <a:latin typeface="Myriad Pro" panose="020B0503030403020204" pitchFamily="34" charset="0"/>
              </a:rPr>
              <a:t> </a:t>
            </a:r>
            <a:r>
              <a:rPr lang="fr-FR" sz="2000" b="1" dirty="0">
                <a:solidFill>
                  <a:schemeClr val="accent5">
                    <a:lumMod val="75000"/>
                  </a:schemeClr>
                </a:solidFill>
                <a:latin typeface="Myriad Pro" panose="020B0503030403020204" pitchFamily="34" charset="0"/>
              </a:rPr>
              <a:t>a</a:t>
            </a:r>
            <a:r>
              <a:rPr lang="fr-FR" sz="2000" b="1" dirty="0">
                <a:solidFill>
                  <a:schemeClr val="tx1"/>
                </a:solidFill>
                <a:latin typeface="Myriad Pro" panose="020B0503030403020204" pitchFamily="34" charset="0"/>
              </a:rPr>
              <a:t>utre</a:t>
            </a:r>
            <a:r>
              <a:rPr lang="fr-FR" sz="2000" b="1" dirty="0">
                <a:solidFill>
                  <a:srgbClr val="FF0000"/>
                </a:solidFill>
                <a:latin typeface="Myriad Pro" panose="020B0503030403020204" pitchFamily="34" charset="0"/>
              </a:rPr>
              <a:t>s </a:t>
            </a:r>
            <a:r>
              <a:rPr lang="fr-FR" sz="2000" b="1" dirty="0">
                <a:solidFill>
                  <a:schemeClr val="accent5">
                    <a:lumMod val="75000"/>
                  </a:schemeClr>
                </a:solidFill>
                <a:latin typeface="Myriad Pro" panose="020B0503030403020204" pitchFamily="34" charset="0"/>
              </a:rPr>
              <a:t>é</a:t>
            </a:r>
            <a:r>
              <a:rPr lang="fr-FR" sz="2000" b="1" dirty="0">
                <a:solidFill>
                  <a:schemeClr val="tx1"/>
                </a:solidFill>
                <a:latin typeface="Myriad Pro" panose="020B0503030403020204" pitchFamily="34" charset="0"/>
              </a:rPr>
              <a:t>lève</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se </a:t>
            </a:r>
            <a:r>
              <a:rPr lang="fr-FR" sz="2000" b="1" dirty="0">
                <a:solidFill>
                  <a:schemeClr val="tx1"/>
                </a:solidFill>
                <a:latin typeface="Myriad Pro" panose="020B0503030403020204" pitchFamily="34" charset="0"/>
              </a:rPr>
              <a:t>son</a:t>
            </a:r>
            <a:r>
              <a:rPr lang="fr-FR" sz="2000" b="1" dirty="0">
                <a:solidFill>
                  <a:schemeClr val="accent1">
                    <a:lumMod val="20000"/>
                    <a:lumOff val="80000"/>
                  </a:schemeClr>
                </a:solidFill>
                <a:latin typeface="Myriad Pro" panose="020B0503030403020204" pitchFamily="34" charset="0"/>
              </a:rPr>
              <a:t>t </a:t>
            </a:r>
            <a:r>
              <a:rPr lang="fr-FR" sz="2000" b="1" dirty="0">
                <a:solidFill>
                  <a:schemeClr val="tx1"/>
                </a:solidFill>
                <a:latin typeface="Myriad Pro" panose="020B0503030403020204" pitchFamily="34" charset="0"/>
              </a:rPr>
              <a:t>bie</a:t>
            </a:r>
            <a:r>
              <a:rPr lang="fr-FR" sz="2000" b="1" dirty="0">
                <a:solidFill>
                  <a:schemeClr val="accent1">
                    <a:lumMod val="20000"/>
                    <a:lumOff val="80000"/>
                  </a:schemeClr>
                </a:solidFill>
                <a:latin typeface="Myriad Pro" panose="020B0503030403020204" pitchFamily="34" charset="0"/>
              </a:rPr>
              <a:t>n </a:t>
            </a:r>
            <a:r>
              <a:rPr lang="fr-FR" sz="2000" b="1" dirty="0">
                <a:solidFill>
                  <a:schemeClr val="tx1"/>
                </a:solidFill>
                <a:latin typeface="Myriad Pro" panose="020B0503030403020204" pitchFamily="34" charset="0"/>
              </a:rPr>
              <a:t>moqué</a:t>
            </a:r>
            <a:r>
              <a:rPr lang="fr-FR" sz="2000" b="1" dirty="0">
                <a:solidFill>
                  <a:schemeClr val="accent1">
                    <a:lumMod val="20000"/>
                    <a:lumOff val="80000"/>
                  </a:schemeClr>
                </a:solidFill>
                <a:latin typeface="Myriad Pro" panose="020B0503030403020204" pitchFamily="34" charset="0"/>
              </a:rPr>
              <a:t>s </a:t>
            </a:r>
            <a:r>
              <a:rPr lang="fr-FR" sz="2000" dirty="0">
                <a:latin typeface="Myriad Pro" panose="020B0503030403020204" pitchFamily="34" charset="0"/>
              </a:rPr>
              <a:t>de moi. […]</a:t>
            </a:r>
          </a:p>
          <a:p>
            <a:pPr algn="just">
              <a:lnSpc>
                <a:spcPct val="107000"/>
              </a:lnSpc>
              <a:defRPr/>
            </a:pPr>
            <a:endParaRPr lang="en-US" sz="1600" dirty="0">
              <a:latin typeface="Myriad Pro" panose="020B0503030403020204" pitchFamily="34" charset="0"/>
            </a:endParaRPr>
          </a:p>
          <a:p>
            <a:pPr algn="r">
              <a:defRPr/>
            </a:pPr>
            <a:r>
              <a:rPr lang="fr-FR" sz="1800" b="1" dirty="0">
                <a:latin typeface="Myriad Pro" panose="020B0503030403020204" pitchFamily="34" charset="0"/>
              </a:rPr>
              <a:t>Claude Gutman, les Nougats, Collection Pleine Lune, Nathan, 2004</a:t>
            </a:r>
            <a:endParaRPr lang="en-US" sz="1800" b="1" dirty="0">
              <a:latin typeface="Myriad Pro" panose="020B0503030403020204" pitchFamily="34" charset="0"/>
            </a:endParaRPr>
          </a:p>
        </p:txBody>
      </p:sp>
      <p:sp>
        <p:nvSpPr>
          <p:cNvPr id="3" name="Rectangle 2">
            <a:extLst>
              <a:ext uri="{FF2B5EF4-FFF2-40B4-BE49-F238E27FC236}">
                <a16:creationId xmlns:a16="http://schemas.microsoft.com/office/drawing/2014/main" id="{2A620870-F3DF-4D7C-8C7F-D963556895F5}"/>
              </a:ext>
            </a:extLst>
          </p:cNvPr>
          <p:cNvSpPr/>
          <p:nvPr/>
        </p:nvSpPr>
        <p:spPr>
          <a:xfrm>
            <a:off x="5540375" y="3587750"/>
            <a:ext cx="6321425" cy="3270250"/>
          </a:xfrm>
          <a:prstGeom prst="rect">
            <a:avLst/>
          </a:prstGeom>
          <a:solidFill>
            <a:schemeClr val="accent1">
              <a:lumMod val="60000"/>
              <a:lumOff val="40000"/>
            </a:schemeClr>
          </a:solidFill>
        </p:spPr>
        <p:txBody>
          <a:bodyPr>
            <a:spAutoFit/>
          </a:bodyPr>
          <a:lstStyle/>
          <a:p>
            <a:pPr algn="just">
              <a:lnSpc>
                <a:spcPct val="107000"/>
              </a:lnSpc>
              <a:defRPr/>
            </a:pPr>
            <a:r>
              <a:rPr lang="fr-FR" sz="2000" dirty="0">
                <a:latin typeface="Myriad Pro" panose="020B0503030403020204" pitchFamily="34" charset="0"/>
              </a:rPr>
              <a:t>Le </a:t>
            </a:r>
            <a:r>
              <a:rPr lang="fr-FR" sz="2000" b="1" dirty="0">
                <a:solidFill>
                  <a:schemeClr val="tx1"/>
                </a:solidFill>
                <a:latin typeface="Myriad Pro" panose="020B0503030403020204" pitchFamily="34" charset="0"/>
              </a:rPr>
              <a:t>chef</a:t>
            </a:r>
            <a:r>
              <a:rPr lang="fr-FR" sz="2000" dirty="0">
                <a:solidFill>
                  <a:schemeClr val="tx1"/>
                </a:solidFill>
                <a:latin typeface="Myriad Pro" panose="020B0503030403020204" pitchFamily="34" charset="0"/>
              </a:rPr>
              <a:t> </a:t>
            </a:r>
            <a:r>
              <a:rPr lang="fr-FR" sz="2000" dirty="0">
                <a:latin typeface="Myriad Pro" panose="020B0503030403020204" pitchFamily="34" charset="0"/>
              </a:rPr>
              <a:t>de la bande </a:t>
            </a:r>
            <a:r>
              <a:rPr lang="fr-FR" sz="2000" b="1" dirty="0">
                <a:solidFill>
                  <a:schemeClr val="tx1"/>
                </a:solidFill>
                <a:latin typeface="Myriad Pro" panose="020B0503030403020204" pitchFamily="34" charset="0"/>
              </a:rPr>
              <a:t>c’étai</a:t>
            </a:r>
            <a:r>
              <a:rPr lang="fr-FR" sz="2000" b="1" dirty="0">
                <a:solidFill>
                  <a:schemeClr val="accent1">
                    <a:lumMod val="20000"/>
                    <a:lumOff val="80000"/>
                  </a:schemeClr>
                </a:solidFill>
                <a:latin typeface="Myriad Pro" panose="020B0503030403020204" pitchFamily="34" charset="0"/>
              </a:rPr>
              <a:t>t</a:t>
            </a:r>
            <a:r>
              <a:rPr lang="fr-FR" sz="2000" dirty="0">
                <a:latin typeface="Myriad Pro" panose="020B0503030403020204" pitchFamily="34" charset="0"/>
              </a:rPr>
              <a:t> Jérôme. </a:t>
            </a:r>
            <a:r>
              <a:rPr lang="fr-FR" sz="2000" b="1" dirty="0">
                <a:solidFill>
                  <a:schemeClr val="tx1"/>
                </a:solidFill>
                <a:latin typeface="Myriad Pro" panose="020B0503030403020204" pitchFamily="34" charset="0"/>
              </a:rPr>
              <a:t>Tou</a:t>
            </a:r>
            <a:r>
              <a:rPr lang="fr-FR" sz="2000" b="1" dirty="0">
                <a:solidFill>
                  <a:schemeClr val="accent1">
                    <a:lumMod val="20000"/>
                    <a:lumOff val="80000"/>
                  </a:schemeClr>
                </a:solidFill>
                <a:latin typeface="Myriad Pro" panose="020B0503030403020204" pitchFamily="34" charset="0"/>
              </a:rPr>
              <a:t>t</a:t>
            </a:r>
            <a:r>
              <a:rPr lang="fr-FR" sz="2000" dirty="0">
                <a:latin typeface="Myriad Pro" panose="020B0503030403020204" pitchFamily="34" charset="0"/>
              </a:rPr>
              <a:t> le monde lui </a:t>
            </a:r>
            <a:r>
              <a:rPr lang="fr-FR" sz="2000" b="1" dirty="0">
                <a:solidFill>
                  <a:schemeClr val="tx1"/>
                </a:solidFill>
                <a:latin typeface="Myriad Pro" panose="020B0503030403020204" pitchFamily="34" charset="0"/>
              </a:rPr>
              <a:t>obéissai</a:t>
            </a:r>
            <a:r>
              <a:rPr lang="fr-FR" sz="2000" b="1" dirty="0">
                <a:solidFill>
                  <a:schemeClr val="accent1">
                    <a:lumMod val="20000"/>
                    <a:lumOff val="80000"/>
                  </a:schemeClr>
                </a:solidFill>
                <a:latin typeface="Myriad Pro" panose="020B0503030403020204" pitchFamily="34" charset="0"/>
              </a:rPr>
              <a:t>t </a:t>
            </a:r>
            <a:r>
              <a:rPr lang="fr-FR" sz="2000" b="1" dirty="0">
                <a:solidFill>
                  <a:schemeClr val="tx1"/>
                </a:solidFill>
                <a:latin typeface="Myriad Pro" panose="020B0503030403020204" pitchFamily="34" charset="0"/>
              </a:rPr>
              <a:t>san</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discute</a:t>
            </a:r>
            <a:r>
              <a:rPr lang="fr-FR" sz="2000" b="1" dirty="0">
                <a:solidFill>
                  <a:schemeClr val="accent1">
                    <a:lumMod val="20000"/>
                    <a:lumOff val="80000"/>
                  </a:schemeClr>
                </a:solidFill>
                <a:latin typeface="Myriad Pro" panose="020B0503030403020204" pitchFamily="34" charset="0"/>
              </a:rPr>
              <a:t>r</a:t>
            </a:r>
            <a:r>
              <a:rPr lang="fr-FR" sz="2000" dirty="0">
                <a:latin typeface="Myriad Pro" panose="020B0503030403020204" pitchFamily="34" charset="0"/>
              </a:rPr>
              <a:t>. </a:t>
            </a:r>
            <a:r>
              <a:rPr lang="fr-FR" sz="2000" b="1" dirty="0">
                <a:solidFill>
                  <a:schemeClr val="tx1"/>
                </a:solidFill>
                <a:latin typeface="Myriad Pro" panose="020B0503030403020204" pitchFamily="34" charset="0"/>
              </a:rPr>
              <a:t>I</a:t>
            </a:r>
            <a:r>
              <a:rPr lang="fr-FR" sz="2000" b="1" dirty="0">
                <a:solidFill>
                  <a:srgbClr val="FF0000"/>
                </a:solidFill>
                <a:latin typeface="Myriad Pro" panose="020B0503030403020204" pitchFamily="34" charset="0"/>
              </a:rPr>
              <a:t>l </a:t>
            </a:r>
            <a:r>
              <a:rPr lang="fr-FR" sz="2000" b="1" dirty="0">
                <a:solidFill>
                  <a:srgbClr val="00B0F0"/>
                </a:solidFill>
                <a:latin typeface="Myriad Pro" panose="020B0503030403020204" pitchFamily="34" charset="0"/>
              </a:rPr>
              <a:t>é</a:t>
            </a:r>
            <a:r>
              <a:rPr lang="fr-FR" sz="2000" b="1" dirty="0">
                <a:solidFill>
                  <a:schemeClr val="tx1"/>
                </a:solidFill>
                <a:latin typeface="Myriad Pro" panose="020B0503030403020204" pitchFamily="34" charset="0"/>
              </a:rPr>
              <a:t>tai</a:t>
            </a:r>
            <a:r>
              <a:rPr lang="fr-FR" sz="2000" b="1" dirty="0">
                <a:solidFill>
                  <a:schemeClr val="accent1">
                    <a:lumMod val="20000"/>
                    <a:lumOff val="80000"/>
                  </a:schemeClr>
                </a:solidFill>
                <a:latin typeface="Myriad Pro" panose="020B0503030403020204" pitchFamily="34" charset="0"/>
              </a:rPr>
              <a:t>t </a:t>
            </a:r>
            <a:r>
              <a:rPr lang="fr-FR" sz="2000" b="1" dirty="0">
                <a:solidFill>
                  <a:schemeClr val="tx1"/>
                </a:solidFill>
                <a:latin typeface="Myriad Pro" panose="020B0503030403020204" pitchFamily="34" charset="0"/>
              </a:rPr>
              <a:t>gran</a:t>
            </a:r>
            <a:r>
              <a:rPr lang="fr-FR" sz="2000" b="1" dirty="0">
                <a:solidFill>
                  <a:schemeClr val="accent1">
                    <a:lumMod val="20000"/>
                    <a:lumOff val="80000"/>
                  </a:schemeClr>
                </a:solidFill>
                <a:latin typeface="Myriad Pro" panose="020B0503030403020204" pitchFamily="34" charset="0"/>
              </a:rPr>
              <a:t>d, </a:t>
            </a:r>
            <a:r>
              <a:rPr lang="fr-FR" sz="2000" b="1" dirty="0">
                <a:solidFill>
                  <a:schemeClr val="tx1"/>
                </a:solidFill>
                <a:latin typeface="Myriad Pro" panose="020B0503030403020204" pitchFamily="34" charset="0"/>
              </a:rPr>
              <a:t>trè</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for</a:t>
            </a:r>
            <a:r>
              <a:rPr lang="fr-FR" sz="2000" b="1" dirty="0">
                <a:solidFill>
                  <a:schemeClr val="accent1">
                    <a:lumMod val="20000"/>
                    <a:lumOff val="80000"/>
                  </a:schemeClr>
                </a:solidFill>
                <a:latin typeface="Myriad Pro" panose="020B0503030403020204" pitchFamily="34" charset="0"/>
              </a:rPr>
              <a:t>t. </a:t>
            </a:r>
            <a:r>
              <a:rPr lang="fr-FR" sz="2000" b="1" dirty="0">
                <a:solidFill>
                  <a:schemeClr val="tx1"/>
                </a:solidFill>
                <a:latin typeface="Myriad Pro" panose="020B0503030403020204" pitchFamily="34" charset="0"/>
              </a:rPr>
              <a:t>Il faisai</a:t>
            </a:r>
            <a:r>
              <a:rPr lang="fr-FR" sz="2000" b="1" dirty="0">
                <a:solidFill>
                  <a:schemeClr val="accent1">
                    <a:lumMod val="20000"/>
                    <a:lumOff val="80000"/>
                  </a:schemeClr>
                </a:solidFill>
                <a:latin typeface="Myriad Pro" panose="020B0503030403020204" pitchFamily="34" charset="0"/>
              </a:rPr>
              <a:t>t </a:t>
            </a:r>
            <a:r>
              <a:rPr lang="fr-FR" sz="2000" dirty="0">
                <a:solidFill>
                  <a:schemeClr val="tx1"/>
                </a:solidFill>
                <a:latin typeface="Myriad Pro" panose="020B0503030403020204" pitchFamily="34" charset="0"/>
              </a:rPr>
              <a:t>peur.</a:t>
            </a:r>
            <a:r>
              <a:rPr lang="fr-FR" sz="2000" dirty="0">
                <a:latin typeface="Myriad Pro" panose="020B0503030403020204" pitchFamily="34" charset="0"/>
              </a:rPr>
              <a:t> A moi, encor</a:t>
            </a:r>
            <a:r>
              <a:rPr lang="fr-FR" sz="2000" b="1" dirty="0">
                <a:solidFill>
                  <a:schemeClr val="bg1"/>
                </a:solidFill>
                <a:latin typeface="Myriad Pro" panose="020B0503030403020204" pitchFamily="34" charset="0"/>
              </a:rPr>
              <a:t>e</a:t>
            </a:r>
            <a:r>
              <a:rPr lang="fr-FR" sz="2000" dirty="0">
                <a:latin typeface="Myriad Pro" panose="020B0503030403020204" pitchFamily="34" charset="0"/>
              </a:rPr>
              <a:t> </a:t>
            </a:r>
            <a:r>
              <a:rPr lang="fr-FR" sz="2000" b="1" dirty="0">
                <a:solidFill>
                  <a:schemeClr val="tx1"/>
                </a:solidFill>
                <a:latin typeface="Myriad Pro" panose="020B0503030403020204" pitchFamily="34" charset="0"/>
              </a:rPr>
              <a:t>plus</a:t>
            </a:r>
            <a:r>
              <a:rPr lang="fr-FR" sz="2000" dirty="0">
                <a:latin typeface="Myriad Pro" panose="020B0503030403020204" pitchFamily="34" charset="0"/>
              </a:rPr>
              <a:t>. </a:t>
            </a:r>
            <a:r>
              <a:rPr lang="fr-FR" sz="2000" b="1" dirty="0">
                <a:solidFill>
                  <a:schemeClr val="tx1"/>
                </a:solidFill>
                <a:latin typeface="Myriad Pro" panose="020B0503030403020204" pitchFamily="34" charset="0"/>
              </a:rPr>
              <a:t>Dè</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que je le </a:t>
            </a:r>
            <a:r>
              <a:rPr lang="fr-FR" sz="2000" b="1" dirty="0">
                <a:solidFill>
                  <a:schemeClr val="tx1"/>
                </a:solidFill>
                <a:latin typeface="Myriad Pro" panose="020B0503030403020204" pitchFamily="34" charset="0"/>
              </a:rPr>
              <a:t>voyai</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s’approche</a:t>
            </a:r>
            <a:r>
              <a:rPr lang="fr-FR" sz="2000" b="1" dirty="0">
                <a:solidFill>
                  <a:schemeClr val="accent1">
                    <a:lumMod val="20000"/>
                    <a:lumOff val="80000"/>
                  </a:schemeClr>
                </a:solidFill>
                <a:latin typeface="Myriad Pro" panose="020B0503030403020204" pitchFamily="34" charset="0"/>
              </a:rPr>
              <a:t>r</a:t>
            </a:r>
            <a:r>
              <a:rPr lang="fr-FR" sz="2000" dirty="0">
                <a:latin typeface="Myriad Pro" panose="020B0503030403020204" pitchFamily="34" charset="0"/>
              </a:rPr>
              <a:t>, je me </a:t>
            </a:r>
            <a:r>
              <a:rPr lang="fr-FR" sz="2000" b="1" dirty="0">
                <a:solidFill>
                  <a:schemeClr val="tx1"/>
                </a:solidFill>
                <a:latin typeface="Myriad Pro" panose="020B0503030403020204" pitchFamily="34" charset="0"/>
              </a:rPr>
              <a:t>faisai</a:t>
            </a:r>
            <a:r>
              <a:rPr lang="fr-FR" sz="2000" b="1" dirty="0">
                <a:solidFill>
                  <a:srgbClr val="FF0000"/>
                </a:solidFill>
                <a:latin typeface="Myriad Pro" panose="020B0503030403020204" pitchFamily="34" charset="0"/>
              </a:rPr>
              <a:t>s </a:t>
            </a:r>
            <a:r>
              <a:rPr lang="fr-FR" sz="2000" b="1" dirty="0">
                <a:solidFill>
                  <a:schemeClr val="accent5">
                    <a:lumMod val="75000"/>
                  </a:schemeClr>
                </a:solidFill>
                <a:latin typeface="Myriad Pro" panose="020B0503030403020204" pitchFamily="34" charset="0"/>
              </a:rPr>
              <a:t>e</a:t>
            </a:r>
            <a:r>
              <a:rPr lang="fr-FR" sz="2000" dirty="0">
                <a:latin typeface="Myriad Pro" panose="020B0503030403020204" pitchFamily="34" charset="0"/>
              </a:rPr>
              <a:t>ncore </a:t>
            </a:r>
            <a:r>
              <a:rPr lang="fr-FR" sz="2000" b="1" dirty="0">
                <a:solidFill>
                  <a:schemeClr val="tx1"/>
                </a:solidFill>
                <a:latin typeface="Myriad Pro" panose="020B0503030403020204" pitchFamily="34" charset="0"/>
              </a:rPr>
              <a:t>plu</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peti</a:t>
            </a:r>
            <a:r>
              <a:rPr lang="fr-FR" sz="2000" b="1" dirty="0">
                <a:solidFill>
                  <a:schemeClr val="accent1">
                    <a:lumMod val="20000"/>
                    <a:lumOff val="80000"/>
                  </a:schemeClr>
                </a:solidFill>
                <a:latin typeface="Myriad Pro" panose="020B0503030403020204" pitchFamily="34" charset="0"/>
              </a:rPr>
              <a:t>t. </a:t>
            </a:r>
            <a:r>
              <a:rPr lang="fr-FR" sz="2000" b="1" dirty="0">
                <a:solidFill>
                  <a:schemeClr val="tx1"/>
                </a:solidFill>
                <a:latin typeface="Myriad Pro" panose="020B0503030403020204" pitchFamily="34" charset="0"/>
              </a:rPr>
              <a:t>Mai</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c’étai</a:t>
            </a:r>
            <a:r>
              <a:rPr lang="fr-FR" sz="2000" b="1" dirty="0">
                <a:solidFill>
                  <a:srgbClr val="FF0000"/>
                </a:solidFill>
                <a:latin typeface="Myriad Pro" panose="020B0503030403020204" pitchFamily="34" charset="0"/>
              </a:rPr>
              <a:t>t </a:t>
            </a:r>
            <a:r>
              <a:rPr lang="fr-FR" sz="2000" b="1" dirty="0">
                <a:solidFill>
                  <a:srgbClr val="00B0F0"/>
                </a:solidFill>
                <a:latin typeface="Myriad Pro" panose="020B0503030403020204" pitchFamily="34" charset="0"/>
              </a:rPr>
              <a:t>i</a:t>
            </a:r>
            <a:r>
              <a:rPr lang="fr-FR" sz="2000" dirty="0">
                <a:latin typeface="Myriad Pro" panose="020B0503030403020204" pitchFamily="34" charset="0"/>
              </a:rPr>
              <a:t>mpossible. Je </a:t>
            </a:r>
            <a:r>
              <a:rPr lang="fr-FR" sz="2000" dirty="0">
                <a:solidFill>
                  <a:schemeClr val="tx1"/>
                </a:solidFill>
                <a:latin typeface="Myriad Pro" panose="020B0503030403020204" pitchFamily="34" charset="0"/>
              </a:rPr>
              <a:t>ne </a:t>
            </a:r>
            <a:r>
              <a:rPr lang="fr-FR" sz="2000" b="1" dirty="0">
                <a:solidFill>
                  <a:schemeClr val="tx1"/>
                </a:solidFill>
                <a:latin typeface="Myriad Pro" panose="020B0503030403020204" pitchFamily="34" charset="0"/>
              </a:rPr>
              <a:t>pouvai</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tou</a:t>
            </a:r>
            <a:r>
              <a:rPr lang="fr-FR" sz="2000" b="1" dirty="0">
                <a:solidFill>
                  <a:schemeClr val="accent1">
                    <a:lumMod val="20000"/>
                    <a:lumOff val="80000"/>
                  </a:schemeClr>
                </a:solidFill>
                <a:latin typeface="Myriad Pro" panose="020B0503030403020204" pitchFamily="34" charset="0"/>
              </a:rPr>
              <a:t>t </a:t>
            </a:r>
            <a:r>
              <a:rPr lang="fr-FR" sz="2000" dirty="0">
                <a:latin typeface="Myriad Pro" panose="020B0503030403020204" pitchFamily="34" charset="0"/>
              </a:rPr>
              <a:t>de mêm</a:t>
            </a:r>
            <a:r>
              <a:rPr lang="fr-FR" sz="2000" b="1" dirty="0">
                <a:solidFill>
                  <a:schemeClr val="bg1"/>
                </a:solidFill>
                <a:latin typeface="Myriad Pro" panose="020B0503030403020204" pitchFamily="34" charset="0"/>
              </a:rPr>
              <a:t>e</a:t>
            </a:r>
            <a:r>
              <a:rPr lang="fr-FR" sz="2000" dirty="0">
                <a:latin typeface="Myriad Pro" panose="020B0503030403020204" pitchFamily="34" charset="0"/>
              </a:rPr>
              <a:t> </a:t>
            </a:r>
            <a:r>
              <a:rPr lang="fr-FR" sz="2000" b="1" dirty="0">
                <a:solidFill>
                  <a:schemeClr val="tx1"/>
                </a:solidFill>
                <a:latin typeface="Myriad Pro" panose="020B0503030403020204" pitchFamily="34" charset="0"/>
              </a:rPr>
              <a:t>pa</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me </a:t>
            </a:r>
            <a:r>
              <a:rPr lang="fr-FR" sz="2000" b="1" dirty="0">
                <a:solidFill>
                  <a:schemeClr val="tx1"/>
                </a:solidFill>
                <a:latin typeface="Myriad Pro" panose="020B0503030403020204" pitchFamily="34" charset="0"/>
              </a:rPr>
              <a:t>transforme</a:t>
            </a:r>
            <a:r>
              <a:rPr lang="fr-FR" sz="2000" b="1" dirty="0">
                <a:solidFill>
                  <a:srgbClr val="FF0000"/>
                </a:solidFill>
                <a:latin typeface="Myriad Pro" panose="020B0503030403020204" pitchFamily="34" charset="0"/>
              </a:rPr>
              <a:t>r </a:t>
            </a:r>
            <a:r>
              <a:rPr lang="fr-FR" sz="2000" b="1" dirty="0">
                <a:solidFill>
                  <a:schemeClr val="accent5">
                    <a:lumMod val="75000"/>
                  </a:schemeClr>
                </a:solidFill>
                <a:latin typeface="Myriad Pro" panose="020B0503030403020204" pitchFamily="34" charset="0"/>
              </a:rPr>
              <a:t>e</a:t>
            </a:r>
            <a:r>
              <a:rPr lang="fr-FR" sz="2000" dirty="0">
                <a:latin typeface="Myriad Pro" panose="020B0503030403020204" pitchFamily="34" charset="0"/>
              </a:rPr>
              <a:t>n </a:t>
            </a:r>
            <a:r>
              <a:rPr lang="fr-FR" sz="2000" b="1" dirty="0">
                <a:solidFill>
                  <a:schemeClr val="tx1"/>
                </a:solidFill>
                <a:latin typeface="Myriad Pro" panose="020B0503030403020204" pitchFamily="34" charset="0"/>
              </a:rPr>
              <a:t>nai</a:t>
            </a:r>
            <a:r>
              <a:rPr lang="fr-FR" sz="2000" b="1" dirty="0">
                <a:solidFill>
                  <a:schemeClr val="accent1">
                    <a:lumMod val="20000"/>
                    <a:lumOff val="80000"/>
                  </a:schemeClr>
                </a:solidFill>
                <a:latin typeface="Myriad Pro" panose="020B0503030403020204" pitchFamily="34" charset="0"/>
              </a:rPr>
              <a:t>n</a:t>
            </a:r>
            <a:r>
              <a:rPr lang="fr-FR" sz="2000" dirty="0">
                <a:latin typeface="Myriad Pro" panose="020B0503030403020204" pitchFamily="34" charset="0"/>
              </a:rPr>
              <a:t> ! Je </a:t>
            </a:r>
            <a:r>
              <a:rPr lang="fr-FR" sz="2000" b="1" dirty="0">
                <a:solidFill>
                  <a:schemeClr val="tx1"/>
                </a:solidFill>
                <a:latin typeface="Myriad Pro" panose="020B0503030403020204" pitchFamily="34" charset="0"/>
              </a:rPr>
              <a:t>m’enfuyai</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le </a:t>
            </a:r>
            <a:r>
              <a:rPr lang="fr-FR" sz="2000" b="1" dirty="0">
                <a:solidFill>
                  <a:schemeClr val="tx1"/>
                </a:solidFill>
                <a:latin typeface="Myriad Pro" panose="020B0503030403020204" pitchFamily="34" charset="0"/>
              </a:rPr>
              <a:t>plu</a:t>
            </a:r>
            <a:r>
              <a:rPr lang="fr-FR" sz="2000" b="1" dirty="0">
                <a:solidFill>
                  <a:schemeClr val="accent1">
                    <a:lumMod val="20000"/>
                    <a:lumOff val="80000"/>
                  </a:schemeClr>
                </a:solidFill>
                <a:latin typeface="Myriad Pro" panose="020B0503030403020204" pitchFamily="34" charset="0"/>
              </a:rPr>
              <a:t>s </a:t>
            </a:r>
            <a:r>
              <a:rPr lang="fr-FR" sz="2000" b="1" dirty="0">
                <a:solidFill>
                  <a:schemeClr val="tx1"/>
                </a:solidFill>
                <a:latin typeface="Myriad Pro" panose="020B0503030403020204" pitchFamily="34" charset="0"/>
              </a:rPr>
              <a:t>loi</a:t>
            </a:r>
            <a:r>
              <a:rPr lang="fr-FR" sz="2000" b="1" dirty="0">
                <a:solidFill>
                  <a:schemeClr val="accent1">
                    <a:lumMod val="20000"/>
                    <a:lumOff val="80000"/>
                  </a:schemeClr>
                </a:solidFill>
                <a:latin typeface="Myriad Pro" panose="020B0503030403020204" pitchFamily="34" charset="0"/>
              </a:rPr>
              <a:t>n </a:t>
            </a:r>
            <a:r>
              <a:rPr lang="fr-FR" sz="2000" dirty="0">
                <a:latin typeface="Myriad Pro" panose="020B0503030403020204" pitchFamily="34" charset="0"/>
              </a:rPr>
              <a:t>que </a:t>
            </a:r>
            <a:r>
              <a:rPr lang="fr-FR" sz="2000" dirty="0">
                <a:solidFill>
                  <a:schemeClr val="tx1"/>
                </a:solidFill>
                <a:latin typeface="Myriad Pro" panose="020B0503030403020204" pitchFamily="34" charset="0"/>
              </a:rPr>
              <a:t>je </a:t>
            </a:r>
            <a:r>
              <a:rPr lang="fr-FR" sz="2000" b="1" dirty="0">
                <a:solidFill>
                  <a:schemeClr val="tx1"/>
                </a:solidFill>
                <a:latin typeface="Myriad Pro" panose="020B0503030403020204" pitchFamily="34" charset="0"/>
              </a:rPr>
              <a:t>pouvai</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a:t>
            </a:r>
            <a:r>
              <a:rPr lang="fr-FR" sz="2000" b="1" dirty="0">
                <a:solidFill>
                  <a:schemeClr val="tx1"/>
                </a:solidFill>
                <a:latin typeface="Myriad Pro" panose="020B0503030403020204" pitchFamily="34" charset="0"/>
              </a:rPr>
              <a:t>san</a:t>
            </a:r>
            <a:r>
              <a:rPr lang="fr-FR" sz="2000" b="1" dirty="0">
                <a:solidFill>
                  <a:schemeClr val="accent1">
                    <a:lumMod val="20000"/>
                    <a:lumOff val="80000"/>
                  </a:schemeClr>
                </a:solidFill>
                <a:latin typeface="Myriad Pro" panose="020B0503030403020204" pitchFamily="34" charset="0"/>
              </a:rPr>
              <a:t>s</a:t>
            </a:r>
            <a:r>
              <a:rPr lang="fr-FR" sz="2000" dirty="0">
                <a:latin typeface="Myriad Pro" panose="020B0503030403020204" pitchFamily="34" charset="0"/>
              </a:rPr>
              <a:t> me </a:t>
            </a:r>
            <a:r>
              <a:rPr lang="fr-FR" sz="2000" dirty="0">
                <a:solidFill>
                  <a:schemeClr val="tx1"/>
                </a:solidFill>
                <a:latin typeface="Myriad Pro" panose="020B0503030403020204" pitchFamily="34" charset="0"/>
              </a:rPr>
              <a:t>r</a:t>
            </a:r>
            <a:r>
              <a:rPr lang="fr-FR" sz="2000" b="1" dirty="0">
                <a:solidFill>
                  <a:schemeClr val="tx1"/>
                </a:solidFill>
                <a:latin typeface="Myriad Pro" panose="020B0503030403020204" pitchFamily="34" charset="0"/>
              </a:rPr>
              <a:t>etourner</a:t>
            </a:r>
            <a:r>
              <a:rPr lang="fr-FR" sz="2000" dirty="0">
                <a:latin typeface="Myriad Pro" panose="020B0503030403020204" pitchFamily="34" charset="0"/>
              </a:rPr>
              <a:t>. Peut-être qu’</a:t>
            </a:r>
            <a:r>
              <a:rPr lang="fr-FR" sz="2000" b="1" dirty="0">
                <a:solidFill>
                  <a:schemeClr val="tx1"/>
                </a:solidFill>
                <a:latin typeface="Myriad Pro" panose="020B0503030403020204" pitchFamily="34" charset="0"/>
              </a:rPr>
              <a:t>il</a:t>
            </a:r>
            <a:r>
              <a:rPr lang="fr-FR" sz="2000" b="1" dirty="0">
                <a:solidFill>
                  <a:schemeClr val="accent1">
                    <a:lumMod val="20000"/>
                    <a:lumOff val="80000"/>
                  </a:schemeClr>
                </a:solidFill>
                <a:latin typeface="Myriad Pro" panose="020B0503030403020204" pitchFamily="34" charset="0"/>
              </a:rPr>
              <a:t> </a:t>
            </a:r>
            <a:r>
              <a:rPr lang="fr-FR" sz="2000" dirty="0">
                <a:latin typeface="Myriad Pro" panose="020B0503030403020204" pitchFamily="34" charset="0"/>
              </a:rPr>
              <a:t>me </a:t>
            </a:r>
            <a:r>
              <a:rPr lang="fr-FR" sz="2000" b="1" dirty="0">
                <a:solidFill>
                  <a:schemeClr val="tx1"/>
                </a:solidFill>
                <a:latin typeface="Myriad Pro" panose="020B0503030403020204" pitchFamily="34" charset="0"/>
              </a:rPr>
              <a:t>suivai</a:t>
            </a:r>
            <a:r>
              <a:rPr lang="fr-FR" sz="2000" b="1" dirty="0">
                <a:solidFill>
                  <a:schemeClr val="accent1">
                    <a:lumMod val="20000"/>
                    <a:lumOff val="80000"/>
                  </a:schemeClr>
                </a:solidFill>
                <a:latin typeface="Myriad Pro" panose="020B0503030403020204" pitchFamily="34" charset="0"/>
              </a:rPr>
              <a:t>t</a:t>
            </a:r>
            <a:r>
              <a:rPr lang="fr-FR" sz="2000" dirty="0">
                <a:latin typeface="Myriad Pro" panose="020B0503030403020204" pitchFamily="34" charset="0"/>
              </a:rPr>
              <a:t> ?</a:t>
            </a:r>
          </a:p>
          <a:p>
            <a:pPr algn="r">
              <a:lnSpc>
                <a:spcPct val="107000"/>
              </a:lnSpc>
              <a:defRPr/>
            </a:pPr>
            <a:endParaRPr lang="fr-FR" sz="1800" b="1" dirty="0">
              <a:latin typeface="Myriad Pro" panose="020B0503030403020204" pitchFamily="34" charset="0"/>
            </a:endParaRPr>
          </a:p>
          <a:p>
            <a:pPr algn="r">
              <a:lnSpc>
                <a:spcPct val="107000"/>
              </a:lnSpc>
              <a:defRPr/>
            </a:pPr>
            <a:r>
              <a:rPr lang="fr-FR" sz="1800" b="1" dirty="0">
                <a:latin typeface="Myriad Pro" panose="020B0503030403020204" pitchFamily="34" charset="0"/>
              </a:rPr>
              <a:t>Claude Gutman, les Nougats, Collection Pleine Lune,</a:t>
            </a:r>
            <a:br>
              <a:rPr lang="fr-FR" sz="1800" b="1" dirty="0">
                <a:latin typeface="Myriad Pro" panose="020B0503030403020204" pitchFamily="34" charset="0"/>
              </a:rPr>
            </a:br>
            <a:r>
              <a:rPr lang="fr-FR" sz="1800" b="1" dirty="0">
                <a:latin typeface="Myriad Pro" panose="020B0503030403020204" pitchFamily="34" charset="0"/>
              </a:rPr>
              <a:t> Nathan, 2004</a:t>
            </a:r>
            <a:endParaRPr lang="en-US" sz="1800" b="1" dirty="0">
              <a:latin typeface="Myriad Pro" panose="020B0503030403020204" pitchFamily="34" charset="0"/>
            </a:endParaRPr>
          </a:p>
        </p:txBody>
      </p:sp>
      <p:sp>
        <p:nvSpPr>
          <p:cNvPr id="24" name="Google Shape;288;p21">
            <a:extLst>
              <a:ext uri="{FF2B5EF4-FFF2-40B4-BE49-F238E27FC236}">
                <a16:creationId xmlns:a16="http://schemas.microsoft.com/office/drawing/2014/main" id="{D1D80C30-91EA-4DB6-94D8-0ACB48A8AB0D}"/>
              </a:ext>
            </a:extLst>
          </p:cNvPr>
          <p:cNvSpPr txBox="1">
            <a:spLocks noChangeArrowheads="1"/>
          </p:cNvSpPr>
          <p:nvPr/>
        </p:nvSpPr>
        <p:spPr bwMode="auto">
          <a:xfrm>
            <a:off x="234157" y="3457856"/>
            <a:ext cx="5040313" cy="1384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800" b="1" dirty="0">
                <a:solidFill>
                  <a:schemeClr val="tx1"/>
                </a:solidFill>
                <a:latin typeface="Myriad Pro" panose="020B0503030403020204" pitchFamily="34" charset="0"/>
              </a:rPr>
              <a:t>Lisez le paragraphe et relevez :</a:t>
            </a:r>
          </a:p>
          <a:p>
            <a:pPr marL="342900" indent="-342900">
              <a:buFontTx/>
              <a:buChar char="-"/>
              <a:defRPr/>
            </a:pPr>
            <a:r>
              <a:rPr lang="fr-FR" altLang="en-US" sz="2800" b="1" dirty="0">
                <a:solidFill>
                  <a:schemeClr val="tx1"/>
                </a:solidFill>
                <a:latin typeface="Myriad Pro" panose="020B0503030403020204" pitchFamily="34" charset="0"/>
              </a:rPr>
              <a:t>deux liaisons obligatoires</a:t>
            </a:r>
          </a:p>
          <a:p>
            <a:pPr marL="342900" indent="-342900">
              <a:buFontTx/>
              <a:buChar char="-"/>
              <a:defRPr/>
            </a:pPr>
            <a:r>
              <a:rPr lang="fr-FR" altLang="en-US" sz="2800" b="1" dirty="0">
                <a:solidFill>
                  <a:schemeClr val="tx1"/>
                </a:solidFill>
                <a:latin typeface="Myriad Pro" panose="020B0503030403020204" pitchFamily="34" charset="0"/>
              </a:rPr>
              <a:t>deux liaisons interdites</a:t>
            </a:r>
          </a:p>
        </p:txBody>
      </p:sp>
      <p:sp>
        <p:nvSpPr>
          <p:cNvPr id="7" name="Rectangle 6">
            <a:extLst>
              <a:ext uri="{FF2B5EF4-FFF2-40B4-BE49-F238E27FC236}">
                <a16:creationId xmlns:a16="http://schemas.microsoft.com/office/drawing/2014/main" id="{B923E789-FC3C-42B3-8CAF-C529C91D770B}"/>
              </a:ext>
            </a:extLst>
          </p:cNvPr>
          <p:cNvSpPr/>
          <p:nvPr/>
        </p:nvSpPr>
        <p:spPr>
          <a:xfrm>
            <a:off x="620713" y="4924537"/>
            <a:ext cx="1428750" cy="461963"/>
          </a:xfrm>
          <a:prstGeom prst="rect">
            <a:avLst/>
          </a:prstGeom>
          <a:noFill/>
          <a:ln w="38100">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I</a:t>
            </a:r>
            <a:r>
              <a:rPr lang="fr-FR" sz="2400" b="1" dirty="0">
                <a:solidFill>
                  <a:srgbClr val="FF0000"/>
                </a:solidFill>
                <a:latin typeface="Myriad Pro" panose="020B0503030403020204" pitchFamily="34" charset="0"/>
              </a:rPr>
              <a:t>l</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 </a:t>
            </a:r>
            <a:r>
              <a:rPr lang="fr-FR" sz="2400" b="1" dirty="0">
                <a:solidFill>
                  <a:srgbClr val="00B0F0"/>
                </a:solidFill>
                <a:latin typeface="Myriad Pro" panose="020B0503030403020204" pitchFamily="34" charset="0"/>
              </a:rPr>
              <a:t>é</a:t>
            </a:r>
            <a:r>
              <a:rPr lang="fr-FR" sz="2400" b="1" dirty="0">
                <a:solidFill>
                  <a:schemeClr val="tx1"/>
                </a:solidFill>
                <a:latin typeface="Myriad Pro" panose="020B0503030403020204" pitchFamily="34" charset="0"/>
              </a:rPr>
              <a:t>tai</a:t>
            </a:r>
            <a:r>
              <a:rPr lang="fr-FR" sz="2400" b="1" dirty="0">
                <a:solidFill>
                  <a:schemeClr val="tx2">
                    <a:lumMod val="50000"/>
                  </a:schemeClr>
                </a:solidFill>
                <a:latin typeface="Myriad Pro" panose="020B0503030403020204" pitchFamily="34" charset="0"/>
              </a:rPr>
              <a:t>t</a:t>
            </a:r>
            <a:r>
              <a:rPr lang="fr-FR" sz="2400" b="1" dirty="0">
                <a:solidFill>
                  <a:schemeClr val="accent1">
                    <a:lumMod val="20000"/>
                    <a:lumOff val="80000"/>
                  </a:schemeClr>
                </a:solidFill>
                <a:latin typeface="Myriad Pro" panose="020B0503030403020204" pitchFamily="34" charset="0"/>
              </a:rPr>
              <a:t> </a:t>
            </a:r>
            <a:endParaRPr lang="fr-FR" sz="2400" dirty="0">
              <a:latin typeface="Myriad Pro" panose="020B0503030403020204" pitchFamily="34" charset="0"/>
            </a:endParaRPr>
          </a:p>
        </p:txBody>
      </p:sp>
      <p:sp>
        <p:nvSpPr>
          <p:cNvPr id="9" name="Rectangle 8">
            <a:extLst>
              <a:ext uri="{FF2B5EF4-FFF2-40B4-BE49-F238E27FC236}">
                <a16:creationId xmlns:a16="http://schemas.microsoft.com/office/drawing/2014/main" id="{0A90E330-42B1-4A84-905C-24E9E7F46ACC}"/>
              </a:ext>
            </a:extLst>
          </p:cNvPr>
          <p:cNvSpPr/>
          <p:nvPr/>
        </p:nvSpPr>
        <p:spPr>
          <a:xfrm>
            <a:off x="620713" y="5531785"/>
            <a:ext cx="2979737" cy="461963"/>
          </a:xfrm>
          <a:prstGeom prst="rect">
            <a:avLst/>
          </a:prstGeom>
          <a:noFill/>
          <a:ln w="38100">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c’étai</a:t>
            </a:r>
            <a:r>
              <a:rPr lang="fr-FR" sz="2400" b="1" dirty="0">
                <a:solidFill>
                  <a:srgbClr val="FF0000"/>
                </a:solidFill>
                <a:latin typeface="Myriad Pro" panose="020B0503030403020204" pitchFamily="34" charset="0"/>
              </a:rPr>
              <a:t>t</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 </a:t>
            </a:r>
            <a:r>
              <a:rPr lang="fr-FR" sz="2400" b="1" dirty="0">
                <a:solidFill>
                  <a:srgbClr val="00B0F0"/>
                </a:solidFill>
                <a:latin typeface="Myriad Pro" panose="020B0503030403020204" pitchFamily="34" charset="0"/>
              </a:rPr>
              <a:t>i</a:t>
            </a:r>
            <a:r>
              <a:rPr lang="fr-FR" sz="2400" dirty="0">
                <a:latin typeface="Myriad Pro" panose="020B0503030403020204" pitchFamily="34" charset="0"/>
              </a:rPr>
              <a:t>mpossible</a:t>
            </a:r>
          </a:p>
        </p:txBody>
      </p:sp>
      <p:sp>
        <p:nvSpPr>
          <p:cNvPr id="10" name="Rectangle 9">
            <a:extLst>
              <a:ext uri="{FF2B5EF4-FFF2-40B4-BE49-F238E27FC236}">
                <a16:creationId xmlns:a16="http://schemas.microsoft.com/office/drawing/2014/main" id="{2029FEF2-4630-405F-BAF5-120F736C70A8}"/>
              </a:ext>
            </a:extLst>
          </p:cNvPr>
          <p:cNvSpPr/>
          <p:nvPr/>
        </p:nvSpPr>
        <p:spPr>
          <a:xfrm>
            <a:off x="2333625" y="4923687"/>
            <a:ext cx="2533650" cy="461963"/>
          </a:xfrm>
          <a:prstGeom prst="rect">
            <a:avLst/>
          </a:prstGeom>
          <a:noFill/>
          <a:ln w="38100">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transforme</a:t>
            </a:r>
            <a:r>
              <a:rPr lang="fr-FR" sz="2400" b="1" dirty="0">
                <a:solidFill>
                  <a:schemeClr val="tx2">
                    <a:lumMod val="50000"/>
                  </a:schemeClr>
                </a:solidFill>
                <a:latin typeface="Myriad Pro" panose="020B0503030403020204" pitchFamily="34" charset="0"/>
              </a:rPr>
              <a:t>r </a:t>
            </a:r>
            <a:r>
              <a:rPr lang="fr-FR" sz="2400" b="1" dirty="0">
                <a:solidFill>
                  <a:srgbClr val="FF0000"/>
                </a:solidFill>
                <a:latin typeface="Myriad Pro" panose="020B0503030403020204" pitchFamily="34" charset="0"/>
              </a:rPr>
              <a:t>// </a:t>
            </a:r>
            <a:r>
              <a:rPr lang="fr-FR" sz="2400" b="1" dirty="0">
                <a:solidFill>
                  <a:srgbClr val="00B0F0"/>
                </a:solidFill>
                <a:latin typeface="Myriad Pro" panose="020B0503030403020204" pitchFamily="34" charset="0"/>
              </a:rPr>
              <a:t>e</a:t>
            </a:r>
            <a:r>
              <a:rPr lang="fr-FR" sz="2400" dirty="0">
                <a:latin typeface="Myriad Pro" panose="020B0503030403020204" pitchFamily="34" charset="0"/>
              </a:rPr>
              <a:t>n </a:t>
            </a:r>
          </a:p>
        </p:txBody>
      </p:sp>
      <p:sp>
        <p:nvSpPr>
          <p:cNvPr id="19" name="Rectangle 18">
            <a:extLst>
              <a:ext uri="{FF2B5EF4-FFF2-40B4-BE49-F238E27FC236}">
                <a16:creationId xmlns:a16="http://schemas.microsoft.com/office/drawing/2014/main" id="{DD58005C-BA78-4943-B89A-FDBDF46137B9}"/>
              </a:ext>
            </a:extLst>
          </p:cNvPr>
          <p:cNvSpPr/>
          <p:nvPr/>
        </p:nvSpPr>
        <p:spPr>
          <a:xfrm>
            <a:off x="620713" y="6139883"/>
            <a:ext cx="2598737" cy="461962"/>
          </a:xfrm>
          <a:prstGeom prst="rect">
            <a:avLst/>
          </a:prstGeom>
          <a:noFill/>
          <a:ln w="38100">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faisai</a:t>
            </a:r>
            <a:r>
              <a:rPr lang="fr-FR" sz="2400" b="1" dirty="0">
                <a:solidFill>
                  <a:srgbClr val="FF0000"/>
                </a:solidFill>
                <a:latin typeface="Myriad Pro" panose="020B0503030403020204" pitchFamily="34" charset="0"/>
              </a:rPr>
              <a:t>s // </a:t>
            </a:r>
            <a:r>
              <a:rPr lang="fr-FR" sz="2400" b="1" dirty="0">
                <a:solidFill>
                  <a:srgbClr val="00B0F0"/>
                </a:solidFill>
                <a:latin typeface="Myriad Pro" panose="020B0503030403020204" pitchFamily="34" charset="0"/>
              </a:rPr>
              <a:t>e</a:t>
            </a:r>
            <a:r>
              <a:rPr lang="fr-FR" sz="2400" dirty="0">
                <a:latin typeface="Myriad Pro" panose="020B0503030403020204" pitchFamily="34" charset="0"/>
              </a:rPr>
              <a:t>ncore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2000"/>
                                  </p:stCondLst>
                                  <p:childTnLst>
                                    <p:set>
                                      <p:cBhvr>
                                        <p:cTn id="6" dur="1" fill="hold">
                                          <p:stCondLst>
                                            <p:cond delay="0"/>
                                          </p:stCondLst>
                                        </p:cTn>
                                        <p:tgtEl>
                                          <p:spTgt spid="288"/>
                                        </p:tgtEl>
                                        <p:attrNameLst>
                                          <p:attrName>style.visibility</p:attrName>
                                        </p:attrNameLst>
                                      </p:cBhvr>
                                      <p:to>
                                        <p:strVal val="visible"/>
                                      </p:to>
                                    </p:set>
                                    <p:animEffect transition="in" filter="fade">
                                      <p:cBhvr>
                                        <p:cTn id="7" dur="500"/>
                                        <p:tgtEl>
                                          <p:spTgt spid="2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1000"/>
                                        <p:tgtEl>
                                          <p:spTgt spid="9"/>
                                        </p:tgtEl>
                                      </p:cBhvr>
                                    </p:animEffect>
                                    <p:anim calcmode="lin" valueType="num">
                                      <p:cBhvr>
                                        <p:cTn id="58" dur="1000" fill="hold"/>
                                        <p:tgtEl>
                                          <p:spTgt spid="9"/>
                                        </p:tgtEl>
                                        <p:attrNameLst>
                                          <p:attrName>ppt_x</p:attrName>
                                        </p:attrNameLst>
                                      </p:cBhvr>
                                      <p:tavLst>
                                        <p:tav tm="0">
                                          <p:val>
                                            <p:strVal val="#ppt_x"/>
                                          </p:val>
                                        </p:tav>
                                        <p:tav tm="100000">
                                          <p:val>
                                            <p:strVal val="#ppt_x"/>
                                          </p:val>
                                        </p:tav>
                                      </p:tavLst>
                                    </p:anim>
                                    <p:anim calcmode="lin" valueType="num">
                                      <p:cBhvr>
                                        <p:cTn id="59" dur="1000" fill="hold"/>
                                        <p:tgtEl>
                                          <p:spTgt spid="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4" grpId="0" animBg="1"/>
      <p:bldP spid="5" grpId="0" animBg="1"/>
      <p:bldP spid="21" grpId="0" animBg="1"/>
      <p:bldP spid="3" grpId="0" animBg="1"/>
      <p:bldP spid="24" grpId="0"/>
      <p:bldP spid="7" grpId="0" animBg="1"/>
      <p:bldP spid="9" grpId="0" animBg="1"/>
      <p:bldP spid="10"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Google Shape;288;p21">
            <a:extLst>
              <a:ext uri="{FF2B5EF4-FFF2-40B4-BE49-F238E27FC236}">
                <a16:creationId xmlns:a16="http://schemas.microsoft.com/office/drawing/2014/main" id="{48B8002C-C3D1-440B-97D5-3B11E8EFFF93}"/>
              </a:ext>
            </a:extLst>
          </p:cNvPr>
          <p:cNvSpPr txBox="1">
            <a:spLocks noChangeArrowheads="1"/>
          </p:cNvSpPr>
          <p:nvPr/>
        </p:nvSpPr>
        <p:spPr bwMode="auto">
          <a:xfrm>
            <a:off x="255814" y="1161386"/>
            <a:ext cx="4317774" cy="181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800" b="1" dirty="0">
                <a:solidFill>
                  <a:schemeClr val="tx1"/>
                </a:solidFill>
                <a:latin typeface="Myriad Pro" panose="020B0503030403020204" pitchFamily="34" charset="0"/>
              </a:rPr>
              <a:t>Placez les liaisons obligatoires et interdites et justifiez votre réponse dans les deux cas. </a:t>
            </a:r>
          </a:p>
        </p:txBody>
      </p:sp>
      <p:sp>
        <p:nvSpPr>
          <p:cNvPr id="28675" name="Google Shape;438;p29">
            <a:extLst>
              <a:ext uri="{FF2B5EF4-FFF2-40B4-BE49-F238E27FC236}">
                <a16:creationId xmlns:a16="http://schemas.microsoft.com/office/drawing/2014/main" id="{8C137680-9675-4D51-AE5D-D0B94FF3A931}"/>
              </a:ext>
            </a:extLst>
          </p:cNvPr>
          <p:cNvSpPr txBox="1">
            <a:spLocks noChangeArrowheads="1"/>
          </p:cNvSpPr>
          <p:nvPr/>
        </p:nvSpPr>
        <p:spPr bwMode="auto">
          <a:xfrm>
            <a:off x="809625" y="100013"/>
            <a:ext cx="10580688"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APPLICATION </a:t>
            </a:r>
            <a:endParaRPr lang="fr-FR" altLang="fr-FR" dirty="0">
              <a:solidFill>
                <a:srgbClr val="0799D4"/>
              </a:solidFill>
              <a:latin typeface="Myriad Pro" panose="020B0503030403020204" charset="0"/>
            </a:endParaRPr>
          </a:p>
        </p:txBody>
      </p:sp>
      <p:sp>
        <p:nvSpPr>
          <p:cNvPr id="8" name="Rectangle 7">
            <a:extLst>
              <a:ext uri="{FF2B5EF4-FFF2-40B4-BE49-F238E27FC236}">
                <a16:creationId xmlns:a16="http://schemas.microsoft.com/office/drawing/2014/main" id="{0573EB31-1DC3-47E2-BAA6-EAD1A9203553}"/>
              </a:ext>
            </a:extLst>
          </p:cNvPr>
          <p:cNvSpPr/>
          <p:nvPr/>
        </p:nvSpPr>
        <p:spPr>
          <a:xfrm>
            <a:off x="6800034" y="929752"/>
            <a:ext cx="2913105" cy="463268"/>
          </a:xfrm>
          <a:prstGeom prst="rect">
            <a:avLst/>
          </a:prstGeom>
          <a:solidFill>
            <a:schemeClr val="accent1">
              <a:lumMod val="40000"/>
              <a:lumOff val="60000"/>
            </a:schemeClr>
          </a:solidFill>
        </p:spPr>
        <p:txBody>
          <a:bodyPr wrap="none">
            <a:spAutoFit/>
          </a:bodyPr>
          <a:lstStyle/>
          <a:p>
            <a:pPr>
              <a:lnSpc>
                <a:spcPct val="107000"/>
              </a:lnSpc>
              <a:defRPr/>
            </a:pPr>
            <a:r>
              <a:rPr lang="fr-FR" sz="2400" b="1" dirty="0">
                <a:latin typeface="Myriad Pro" panose="020B0503030403020204" pitchFamily="34" charset="0"/>
              </a:rPr>
              <a:t>Le jour de la rentrée</a:t>
            </a:r>
            <a:endParaRPr lang="en-US" sz="2400" b="1" dirty="0">
              <a:latin typeface="Myriad Pro" panose="020B0503030403020204" pitchFamily="34" charset="0"/>
            </a:endParaRPr>
          </a:p>
        </p:txBody>
      </p:sp>
      <p:sp>
        <p:nvSpPr>
          <p:cNvPr id="2" name="Rectangle 1">
            <a:extLst>
              <a:ext uri="{FF2B5EF4-FFF2-40B4-BE49-F238E27FC236}">
                <a16:creationId xmlns:a16="http://schemas.microsoft.com/office/drawing/2014/main" id="{7BE2F5DB-A3D2-44EC-9286-1C495CDD75C2}"/>
              </a:ext>
            </a:extLst>
          </p:cNvPr>
          <p:cNvSpPr/>
          <p:nvPr/>
        </p:nvSpPr>
        <p:spPr>
          <a:xfrm>
            <a:off x="738188" y="2980679"/>
            <a:ext cx="1854200" cy="460375"/>
          </a:xfrm>
          <a:prstGeom prst="rect">
            <a:avLst/>
          </a:prstGeom>
          <a:solidFill>
            <a:schemeClr val="bg1"/>
          </a:solidFill>
          <a:ln>
            <a:solidFill>
              <a:schemeClr val="accent1">
                <a:lumMod val="75000"/>
              </a:schemeClr>
            </a:solidFill>
          </a:ln>
        </p:spPr>
        <p:txBody>
          <a:bodyPr wrap="none">
            <a:spAutoFit/>
          </a:bodyPr>
          <a:lstStyle/>
          <a:p>
            <a:pPr>
              <a:defRPr/>
            </a:pPr>
            <a:r>
              <a:rPr lang="fr-FR" sz="2400" b="1" dirty="0">
                <a:solidFill>
                  <a:schemeClr val="tx1"/>
                </a:solidFill>
                <a:latin typeface="Myriad Pro" panose="020B0503030403020204" pitchFamily="34" charset="0"/>
              </a:rPr>
              <a:t>Bernar</a:t>
            </a:r>
            <a:r>
              <a:rPr lang="fr-FR" sz="2400" b="1" dirty="0">
                <a:solidFill>
                  <a:schemeClr val="tx2">
                    <a:lumMod val="50000"/>
                  </a:schemeClr>
                </a:solidFill>
                <a:latin typeface="Myriad Pro" panose="020B0503030403020204" pitchFamily="34" charset="0"/>
              </a:rPr>
              <a:t>d</a:t>
            </a:r>
            <a:r>
              <a:rPr lang="fr-FR" sz="2400" b="1" i="1" dirty="0">
                <a:solidFill>
                  <a:srgbClr val="FF0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 </a:t>
            </a:r>
            <a:r>
              <a:rPr lang="fr-FR" sz="2400" b="1" dirty="0">
                <a:solidFill>
                  <a:srgbClr val="00B0F0"/>
                </a:solidFill>
                <a:latin typeface="Myriad Pro" panose="020B0503030403020204" pitchFamily="34" charset="0"/>
              </a:rPr>
              <a:t>a</a:t>
            </a:r>
            <a:r>
              <a:rPr lang="fr-FR" sz="2400" dirty="0">
                <a:latin typeface="Myriad Pro" panose="020B0503030403020204" pitchFamily="34" charset="0"/>
              </a:rPr>
              <a:t> </a:t>
            </a:r>
          </a:p>
        </p:txBody>
      </p:sp>
      <p:sp>
        <p:nvSpPr>
          <p:cNvPr id="4" name="Rectangle 3">
            <a:extLst>
              <a:ext uri="{FF2B5EF4-FFF2-40B4-BE49-F238E27FC236}">
                <a16:creationId xmlns:a16="http://schemas.microsoft.com/office/drawing/2014/main" id="{31FC6849-1028-4B49-B4E9-3E4783CE3AA4}"/>
              </a:ext>
            </a:extLst>
          </p:cNvPr>
          <p:cNvSpPr/>
          <p:nvPr/>
        </p:nvSpPr>
        <p:spPr>
          <a:xfrm>
            <a:off x="3351212" y="2977227"/>
            <a:ext cx="960437" cy="460375"/>
          </a:xfrm>
          <a:prstGeom prst="rect">
            <a:avLst/>
          </a:prstGeom>
          <a:solidFill>
            <a:schemeClr val="bg1"/>
          </a:solidFill>
          <a:ln>
            <a:solidFill>
              <a:schemeClr val="accent1">
                <a:lumMod val="75000"/>
              </a:schemeClr>
            </a:solidFill>
          </a:ln>
        </p:spPr>
        <p:txBody>
          <a:bodyPr wrap="none">
            <a:spAutoFit/>
          </a:bodyPr>
          <a:lstStyle/>
          <a:p>
            <a:pPr>
              <a:defRPr/>
            </a:pPr>
            <a:r>
              <a:rPr lang="fr-FR" sz="2400" b="1" i="1" dirty="0">
                <a:solidFill>
                  <a:schemeClr val="tx1"/>
                </a:solidFill>
                <a:latin typeface="Myriad Pro" panose="020B0503030403020204" pitchFamily="34" charset="0"/>
              </a:rPr>
              <a:t>I</a:t>
            </a:r>
            <a:r>
              <a:rPr lang="fr-FR" sz="2400" b="1" i="1" dirty="0">
                <a:solidFill>
                  <a:srgbClr val="FF0000"/>
                </a:solidFill>
                <a:latin typeface="Myriad Pro" panose="020B0503030403020204" pitchFamily="34" charset="0"/>
              </a:rPr>
              <a:t>l</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i="1" dirty="0">
                <a:solidFill>
                  <a:srgbClr val="FF0000"/>
                </a:solidFill>
                <a:latin typeface="Myriad Pro" panose="020B0503030403020204" pitchFamily="34" charset="0"/>
              </a:rPr>
              <a:t> </a:t>
            </a:r>
            <a:r>
              <a:rPr lang="fr-FR" sz="2400" i="1" dirty="0">
                <a:ln w="0"/>
                <a:solidFill>
                  <a:schemeClr val="accent1"/>
                </a:solidFill>
                <a:effectLst>
                  <a:outerShdw blurRad="38100" dist="25400" dir="5400000" algn="ctr" rotWithShape="0">
                    <a:srgbClr val="6E747A">
                      <a:alpha val="43000"/>
                    </a:srgbClr>
                  </a:outerShdw>
                </a:effectLst>
                <a:latin typeface="Myriad Pro" panose="020B0503030403020204" pitchFamily="34" charset="0"/>
              </a:rPr>
              <a:t>a</a:t>
            </a:r>
            <a:r>
              <a:rPr lang="fr-FR" sz="2400" i="1" dirty="0">
                <a:latin typeface="Myriad Pro" panose="020B0503030403020204" pitchFamily="34" charset="0"/>
              </a:rPr>
              <a:t> </a:t>
            </a:r>
            <a:endParaRPr lang="fr-FR" sz="2400" dirty="0">
              <a:latin typeface="Myriad Pro" panose="020B0503030403020204" pitchFamily="34" charset="0"/>
            </a:endParaRPr>
          </a:p>
        </p:txBody>
      </p:sp>
      <p:sp>
        <p:nvSpPr>
          <p:cNvPr id="21" name="Rectangle 20">
            <a:extLst>
              <a:ext uri="{FF2B5EF4-FFF2-40B4-BE49-F238E27FC236}">
                <a16:creationId xmlns:a16="http://schemas.microsoft.com/office/drawing/2014/main" id="{EE6C1691-452B-4EDC-9E53-FF2A871A1D84}"/>
              </a:ext>
            </a:extLst>
          </p:cNvPr>
          <p:cNvSpPr/>
          <p:nvPr/>
        </p:nvSpPr>
        <p:spPr>
          <a:xfrm>
            <a:off x="4835525" y="1533525"/>
            <a:ext cx="6842125" cy="3843338"/>
          </a:xfrm>
          <a:prstGeom prst="rect">
            <a:avLst/>
          </a:prstGeom>
          <a:solidFill>
            <a:schemeClr val="accent1">
              <a:lumMod val="60000"/>
              <a:lumOff val="40000"/>
            </a:schemeClr>
          </a:solidFill>
        </p:spPr>
        <p:txBody>
          <a:bodyPr>
            <a:spAutoFit/>
          </a:bodyPr>
          <a:lstStyle/>
          <a:p>
            <a:pPr algn="just">
              <a:lnSpc>
                <a:spcPct val="107000"/>
              </a:lnSpc>
              <a:defRPr/>
            </a:pPr>
            <a:r>
              <a:rPr lang="fr-FR" sz="2400" b="1" dirty="0">
                <a:solidFill>
                  <a:schemeClr val="tx1"/>
                </a:solidFill>
                <a:latin typeface="Myriad Pro" panose="020B0503030403020204" pitchFamily="34" charset="0"/>
              </a:rPr>
              <a:t>C’es</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Bernar</a:t>
            </a:r>
            <a:r>
              <a:rPr lang="fr-FR" sz="2400" b="1" dirty="0">
                <a:solidFill>
                  <a:schemeClr val="accent1">
                    <a:lumMod val="20000"/>
                    <a:lumOff val="80000"/>
                  </a:schemeClr>
                </a:solidFill>
                <a:latin typeface="Myriad Pro" panose="020B0503030403020204" pitchFamily="34" charset="0"/>
              </a:rPr>
              <a:t>d </a:t>
            </a:r>
            <a:r>
              <a:rPr lang="fr-FR" sz="2400" dirty="0">
                <a:latin typeface="Myriad Pro" panose="020B0503030403020204" pitchFamily="34" charset="0"/>
              </a:rPr>
              <a:t>qui m’a sauvé. […] </a:t>
            </a:r>
            <a:r>
              <a:rPr lang="fr-FR" sz="2400" b="1" dirty="0">
                <a:solidFill>
                  <a:schemeClr val="tx1"/>
                </a:solidFill>
                <a:latin typeface="Myriad Pro" panose="020B0503030403020204" pitchFamily="34" charset="0"/>
              </a:rPr>
              <a:t>Bernar</a:t>
            </a:r>
            <a:r>
              <a:rPr lang="fr-FR" sz="2400" b="1" dirty="0">
                <a:solidFill>
                  <a:srgbClr val="FF0000"/>
                </a:solidFill>
                <a:latin typeface="Myriad Pro" panose="020B0503030403020204" pitchFamily="34" charset="0"/>
              </a:rPr>
              <a:t>d </a:t>
            </a:r>
            <a:r>
              <a:rPr lang="fr-FR" sz="2400" b="1" dirty="0">
                <a:solidFill>
                  <a:schemeClr val="accent5">
                    <a:lumMod val="75000"/>
                  </a:schemeClr>
                </a:solidFill>
                <a:latin typeface="Myriad Pro" panose="020B0503030403020204" pitchFamily="34" charset="0"/>
              </a:rPr>
              <a:t>a</a:t>
            </a:r>
            <a:r>
              <a:rPr lang="fr-FR" sz="2400" dirty="0">
                <a:latin typeface="Myriad Pro" panose="020B0503030403020204" pitchFamily="34" charset="0"/>
              </a:rPr>
              <a:t> </a:t>
            </a:r>
            <a:r>
              <a:rPr lang="fr-FR" sz="2400" b="1" dirty="0">
                <a:solidFill>
                  <a:schemeClr val="tx1"/>
                </a:solidFill>
                <a:latin typeface="Myriad Pro" panose="020B0503030403020204" pitchFamily="34" charset="0"/>
              </a:rPr>
              <a:t>di</a:t>
            </a:r>
            <a:r>
              <a:rPr lang="fr-FR" sz="2400" b="1" dirty="0">
                <a:solidFill>
                  <a:srgbClr val="FF0000"/>
                </a:solidFill>
                <a:latin typeface="Myriad Pro" panose="020B0503030403020204" pitchFamily="34" charset="0"/>
              </a:rPr>
              <a:t>t </a:t>
            </a:r>
            <a:r>
              <a:rPr lang="fr-FR" sz="2400" b="1" dirty="0">
                <a:solidFill>
                  <a:schemeClr val="accent5">
                    <a:lumMod val="75000"/>
                  </a:schemeClr>
                </a:solidFill>
                <a:latin typeface="Myriad Pro" panose="020B0503030403020204" pitchFamily="34" charset="0"/>
              </a:rPr>
              <a:t>à</a:t>
            </a:r>
            <a:r>
              <a:rPr lang="fr-FR" sz="2400" dirty="0">
                <a:solidFill>
                  <a:srgbClr val="00B0F0"/>
                </a:solidFill>
                <a:latin typeface="Myriad Pro" panose="020B0503030403020204" pitchFamily="34" charset="0"/>
              </a:rPr>
              <a:t> </a:t>
            </a:r>
            <a:r>
              <a:rPr lang="fr-FR" sz="2400" dirty="0">
                <a:latin typeface="Myriad Pro" panose="020B0503030403020204" pitchFamily="34" charset="0"/>
              </a:rPr>
              <a:t>Jérôme </a:t>
            </a:r>
            <a:r>
              <a:rPr lang="fr-FR" sz="2400" dirty="0">
                <a:solidFill>
                  <a:schemeClr val="tx1"/>
                </a:solidFill>
                <a:latin typeface="Myriad Pro" panose="020B0503030403020204" pitchFamily="34" charset="0"/>
              </a:rPr>
              <a:t>que </a:t>
            </a:r>
            <a:r>
              <a:rPr lang="fr-FR" sz="2400" b="1" dirty="0">
                <a:solidFill>
                  <a:schemeClr val="tx1"/>
                </a:solidFill>
                <a:latin typeface="Myriad Pro" panose="020B0503030403020204" pitchFamily="34" charset="0"/>
              </a:rPr>
              <a:t>d’accor</a:t>
            </a:r>
            <a:r>
              <a:rPr lang="fr-FR" sz="2400" b="1" dirty="0">
                <a:solidFill>
                  <a:schemeClr val="accent1">
                    <a:lumMod val="20000"/>
                    <a:lumOff val="80000"/>
                  </a:schemeClr>
                </a:solidFill>
                <a:latin typeface="Myriad Pro" panose="020B0503030403020204" pitchFamily="34" charset="0"/>
              </a:rPr>
              <a:t>d</a:t>
            </a:r>
            <a:r>
              <a:rPr lang="fr-FR" sz="2400" dirty="0">
                <a:latin typeface="Myriad Pro" panose="020B0503030403020204" pitchFamily="34" charset="0"/>
              </a:rPr>
              <a:t> </a:t>
            </a:r>
            <a:r>
              <a:rPr lang="fr-FR" sz="2400" b="1" dirty="0">
                <a:solidFill>
                  <a:schemeClr val="tx1"/>
                </a:solidFill>
                <a:latin typeface="Myriad Pro" panose="020B0503030403020204" pitchFamily="34" charset="0"/>
              </a:rPr>
              <a:t>j’étai</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peti</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mai</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qu’o</a:t>
            </a:r>
            <a:r>
              <a:rPr lang="fr-FR" sz="2400" b="1" dirty="0">
                <a:solidFill>
                  <a:schemeClr val="accent1">
                    <a:lumMod val="20000"/>
                    <a:lumOff val="80000"/>
                  </a:schemeClr>
                </a:solidFill>
                <a:latin typeface="Myriad Pro" panose="020B0503030403020204" pitchFamily="34" charset="0"/>
              </a:rPr>
              <a:t>n </a:t>
            </a:r>
            <a:r>
              <a:rPr lang="fr-FR" sz="2400" b="1" dirty="0">
                <a:solidFill>
                  <a:schemeClr val="tx1"/>
                </a:solidFill>
                <a:latin typeface="Myriad Pro" panose="020B0503030403020204" pitchFamily="34" charset="0"/>
              </a:rPr>
              <a:t>n’avai</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pa</a:t>
            </a:r>
            <a:r>
              <a:rPr lang="fr-FR" sz="2400" b="1" dirty="0">
                <a:solidFill>
                  <a:schemeClr val="accent1">
                    <a:lumMod val="20000"/>
                    <a:lumOff val="80000"/>
                  </a:schemeClr>
                </a:solidFill>
                <a:latin typeface="Myriad Pro" panose="020B0503030403020204" pitchFamily="34" charset="0"/>
              </a:rPr>
              <a:t>s </a:t>
            </a:r>
            <a:r>
              <a:rPr lang="fr-FR" sz="2400" dirty="0">
                <a:latin typeface="Myriad Pro" panose="020B0503030403020204" pitchFamily="34" charset="0"/>
              </a:rPr>
              <a:t>le</a:t>
            </a:r>
            <a:r>
              <a:rPr lang="fr-FR" sz="2400" dirty="0">
                <a:solidFill>
                  <a:schemeClr val="tx1"/>
                </a:solidFill>
                <a:latin typeface="Myriad Pro" panose="020B0503030403020204" pitchFamily="34" charset="0"/>
              </a:rPr>
              <a:t> </a:t>
            </a:r>
            <a:r>
              <a:rPr lang="fr-FR" sz="2400" b="1" dirty="0">
                <a:solidFill>
                  <a:schemeClr val="tx1"/>
                </a:solidFill>
                <a:latin typeface="Myriad Pro" panose="020B0503030403020204" pitchFamily="34" charset="0"/>
              </a:rPr>
              <a:t>droi</a:t>
            </a:r>
            <a:r>
              <a:rPr lang="fr-FR" sz="2400" b="1" dirty="0">
                <a:solidFill>
                  <a:schemeClr val="accent1">
                    <a:lumMod val="20000"/>
                    <a:lumOff val="80000"/>
                  </a:schemeClr>
                </a:solidFill>
                <a:latin typeface="Myriad Pro" panose="020B0503030403020204" pitchFamily="34" charset="0"/>
              </a:rPr>
              <a:t>t</a:t>
            </a:r>
            <a:r>
              <a:rPr lang="fr-FR" sz="2400" dirty="0">
                <a:latin typeface="Myriad Pro" panose="020B0503030403020204" pitchFamily="34" charset="0"/>
              </a:rPr>
              <a:t> de se </a:t>
            </a:r>
            <a:r>
              <a:rPr lang="fr-FR" sz="2400" b="1" dirty="0">
                <a:solidFill>
                  <a:schemeClr val="tx1"/>
                </a:solidFill>
                <a:latin typeface="Myriad Pro" panose="020B0503030403020204" pitchFamily="34" charset="0"/>
              </a:rPr>
              <a:t>moquer de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petit</a:t>
            </a:r>
            <a:r>
              <a:rPr lang="fr-FR" sz="2400" b="1" dirty="0">
                <a:solidFill>
                  <a:schemeClr val="accent1">
                    <a:lumMod val="20000"/>
                    <a:lumOff val="80000"/>
                  </a:schemeClr>
                </a:solidFill>
                <a:latin typeface="Myriad Pro" panose="020B0503030403020204" pitchFamily="34" charset="0"/>
              </a:rPr>
              <a:t>s</a:t>
            </a:r>
            <a:r>
              <a:rPr lang="fr-FR" sz="2400" dirty="0">
                <a:latin typeface="Myriad Pro" panose="020B0503030403020204" pitchFamily="34" charset="0"/>
              </a:rPr>
              <a:t>. </a:t>
            </a:r>
            <a:r>
              <a:rPr lang="fr-FR" sz="2400" b="1" dirty="0">
                <a:solidFill>
                  <a:schemeClr val="tx1"/>
                </a:solidFill>
                <a:latin typeface="Myriad Pro" panose="020B0503030403020204" pitchFamily="34" charset="0"/>
              </a:rPr>
              <a:t>I</a:t>
            </a:r>
            <a:r>
              <a:rPr lang="fr-FR" sz="2400" b="1" dirty="0">
                <a:solidFill>
                  <a:srgbClr val="FF0000"/>
                </a:solidFill>
                <a:latin typeface="Myriad Pro" panose="020B0503030403020204" pitchFamily="34" charset="0"/>
              </a:rPr>
              <a:t>l </a:t>
            </a:r>
            <a:r>
              <a:rPr lang="fr-FR" sz="2400" b="1" dirty="0">
                <a:solidFill>
                  <a:schemeClr val="accent5">
                    <a:lumMod val="75000"/>
                  </a:schemeClr>
                </a:solidFill>
                <a:latin typeface="Myriad Pro" panose="020B0503030403020204" pitchFamily="34" charset="0"/>
              </a:rPr>
              <a:t>a</a:t>
            </a:r>
            <a:r>
              <a:rPr lang="fr-FR" sz="2400" dirty="0">
                <a:solidFill>
                  <a:srgbClr val="00B0F0"/>
                </a:solidFill>
                <a:latin typeface="Myriad Pro" panose="020B0503030403020204" pitchFamily="34" charset="0"/>
              </a:rPr>
              <a:t> </a:t>
            </a:r>
            <a:r>
              <a:rPr lang="fr-FR" sz="2400" dirty="0">
                <a:latin typeface="Myriad Pro" panose="020B0503030403020204" pitchFamily="34" charset="0"/>
              </a:rPr>
              <a:t>eu du courage, </a:t>
            </a:r>
            <a:r>
              <a:rPr lang="fr-FR" sz="2400" b="1" dirty="0">
                <a:solidFill>
                  <a:schemeClr val="tx1"/>
                </a:solidFill>
                <a:latin typeface="Myriad Pro" panose="020B0503030403020204" pitchFamily="34" charset="0"/>
              </a:rPr>
              <a:t>Bernar</a:t>
            </a:r>
            <a:r>
              <a:rPr lang="fr-FR" sz="2400" b="1" dirty="0">
                <a:solidFill>
                  <a:schemeClr val="accent1">
                    <a:lumMod val="20000"/>
                    <a:lumOff val="80000"/>
                  </a:schemeClr>
                </a:solidFill>
                <a:latin typeface="Myriad Pro" panose="020B0503030403020204" pitchFamily="34" charset="0"/>
              </a:rPr>
              <a:t>d.</a:t>
            </a:r>
            <a:r>
              <a:rPr lang="fr-FR" sz="2400" dirty="0">
                <a:latin typeface="Myriad Pro" panose="020B0503030403020204" pitchFamily="34" charset="0"/>
              </a:rPr>
              <a:t> […] </a:t>
            </a:r>
            <a:r>
              <a:rPr lang="fr-FR" sz="2400" b="1" dirty="0">
                <a:solidFill>
                  <a:schemeClr val="tx1"/>
                </a:solidFill>
                <a:latin typeface="Myriad Pro" panose="020B0503030403020204" pitchFamily="34" charset="0"/>
              </a:rPr>
              <a:t>E</a:t>
            </a:r>
            <a:r>
              <a:rPr lang="fr-FR" sz="2400" b="1" dirty="0">
                <a:solidFill>
                  <a:srgbClr val="FF0000"/>
                </a:solidFill>
                <a:latin typeface="Myriad Pro" panose="020B0503030403020204" pitchFamily="34" charset="0"/>
              </a:rPr>
              <a:t>t </a:t>
            </a:r>
            <a:r>
              <a:rPr lang="fr-FR" sz="2400" b="1" dirty="0">
                <a:solidFill>
                  <a:schemeClr val="accent5">
                    <a:lumMod val="75000"/>
                  </a:schemeClr>
                </a:solidFill>
                <a:latin typeface="Myriad Pro" panose="020B0503030403020204" pitchFamily="34" charset="0"/>
              </a:rPr>
              <a:t>o</a:t>
            </a:r>
            <a:r>
              <a:rPr lang="fr-FR" sz="2400" b="1" dirty="0">
                <a:solidFill>
                  <a:srgbClr val="FF0000"/>
                </a:solidFill>
                <a:latin typeface="Myriad Pro" panose="020B0503030403020204" pitchFamily="34" charset="0"/>
              </a:rPr>
              <a:t>n</a:t>
            </a:r>
            <a:r>
              <a:rPr lang="fr-FR" sz="2400" dirty="0">
                <a:solidFill>
                  <a:srgbClr val="FF0000"/>
                </a:solidFill>
                <a:latin typeface="Myriad Pro" panose="020B0503030403020204" pitchFamily="34" charset="0"/>
              </a:rPr>
              <a:t> </a:t>
            </a:r>
            <a:r>
              <a:rPr lang="fr-FR" sz="2400" b="1" dirty="0">
                <a:solidFill>
                  <a:schemeClr val="accent5">
                    <a:lumMod val="75000"/>
                  </a:schemeClr>
                </a:solidFill>
                <a:latin typeface="Myriad Pro" panose="020B0503030403020204" pitchFamily="34" charset="0"/>
              </a:rPr>
              <a:t>e</a:t>
            </a:r>
            <a:r>
              <a:rPr lang="fr-FR" sz="2400" b="1" dirty="0">
                <a:solidFill>
                  <a:schemeClr val="tx1"/>
                </a:solidFill>
                <a:latin typeface="Myriad Pro" panose="020B0503030403020204" pitchFamily="34" charset="0"/>
              </a:rPr>
              <a:t>s</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devenu</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copain</a:t>
            </a:r>
            <a:r>
              <a:rPr lang="fr-FR" sz="2400" b="1" dirty="0">
                <a:solidFill>
                  <a:schemeClr val="accent1">
                    <a:lumMod val="20000"/>
                    <a:lumOff val="80000"/>
                  </a:schemeClr>
                </a:solidFill>
                <a:latin typeface="Myriad Pro" panose="020B0503030403020204" pitchFamily="34" charset="0"/>
              </a:rPr>
              <a:t>s</a:t>
            </a:r>
            <a:r>
              <a:rPr lang="fr-FR" sz="2400" dirty="0">
                <a:latin typeface="Myriad Pro" panose="020B0503030403020204" pitchFamily="34" charset="0"/>
              </a:rPr>
              <a:t>. E</a:t>
            </a:r>
            <a:r>
              <a:rPr lang="fr-FR" sz="2400" dirty="0">
                <a:solidFill>
                  <a:schemeClr val="accent1">
                    <a:lumMod val="20000"/>
                    <a:lumOff val="80000"/>
                  </a:schemeClr>
                </a:solidFill>
                <a:latin typeface="Myriad Pro" panose="020B0503030403020204" pitchFamily="34" charset="0"/>
              </a:rPr>
              <a:t>t</a:t>
            </a:r>
            <a:r>
              <a:rPr lang="fr-FR" sz="2400" dirty="0">
                <a:latin typeface="Myriad Pro" panose="020B0503030403020204" pitchFamily="34" charset="0"/>
              </a:rPr>
              <a:t> même </a:t>
            </a:r>
            <a:r>
              <a:rPr lang="fr-FR" sz="2400" b="1" dirty="0">
                <a:solidFill>
                  <a:schemeClr val="tx1"/>
                </a:solidFill>
                <a:latin typeface="Myriad Pro" panose="020B0503030403020204" pitchFamily="34" charset="0"/>
              </a:rPr>
              <a:t>de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garçon</a:t>
            </a:r>
            <a:r>
              <a:rPr lang="fr-FR" sz="2400" b="1" dirty="0">
                <a:solidFill>
                  <a:srgbClr val="FF0000"/>
                </a:solidFill>
                <a:latin typeface="Myriad Pro" panose="020B0503030403020204" pitchFamily="34" charset="0"/>
              </a:rPr>
              <a:t>s </a:t>
            </a:r>
            <a:r>
              <a:rPr lang="fr-FR" sz="2400" b="1" dirty="0">
                <a:solidFill>
                  <a:schemeClr val="accent5">
                    <a:lumMod val="75000"/>
                  </a:schemeClr>
                </a:solidFill>
                <a:latin typeface="Myriad Pro" panose="020B0503030403020204" pitchFamily="34" charset="0"/>
              </a:rPr>
              <a:t>e</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de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fille</a:t>
            </a:r>
            <a:r>
              <a:rPr lang="fr-FR" sz="2400" b="1" dirty="0">
                <a:solidFill>
                  <a:schemeClr val="accent1">
                    <a:lumMod val="20000"/>
                    <a:lumOff val="80000"/>
                  </a:schemeClr>
                </a:solidFill>
                <a:latin typeface="Myriad Pro" panose="020B0503030403020204" pitchFamily="34" charset="0"/>
              </a:rPr>
              <a:t>s </a:t>
            </a:r>
            <a:r>
              <a:rPr lang="fr-FR" sz="2400" dirty="0">
                <a:latin typeface="Myriad Pro" panose="020B0503030403020204" pitchFamily="34" charset="0"/>
              </a:rPr>
              <a:t>qui ne me </a:t>
            </a:r>
            <a:r>
              <a:rPr lang="fr-FR" sz="2400" b="1" dirty="0">
                <a:solidFill>
                  <a:schemeClr val="tx1"/>
                </a:solidFill>
                <a:latin typeface="Myriad Pro" panose="020B0503030403020204" pitchFamily="34" charset="0"/>
              </a:rPr>
              <a:t>parlaien</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pa</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son</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venu</a:t>
            </a:r>
            <a:r>
              <a:rPr lang="fr-FR" sz="2400" b="1" dirty="0">
                <a:solidFill>
                  <a:schemeClr val="accent1">
                    <a:lumMod val="20000"/>
                    <a:lumOff val="80000"/>
                  </a:schemeClr>
                </a:solidFill>
                <a:latin typeface="Myriad Pro" panose="020B0503030403020204" pitchFamily="34" charset="0"/>
              </a:rPr>
              <a:t>s</a:t>
            </a:r>
            <a:r>
              <a:rPr lang="fr-FR" sz="2400" dirty="0">
                <a:latin typeface="Myriad Pro" panose="020B0503030403020204" pitchFamily="34" charset="0"/>
              </a:rPr>
              <a:t> me voir. </a:t>
            </a:r>
            <a:r>
              <a:rPr lang="fr-FR" sz="2400" b="1" dirty="0">
                <a:solidFill>
                  <a:schemeClr val="tx1"/>
                </a:solidFill>
                <a:latin typeface="Myriad Pro" panose="020B0503030403020204" pitchFamily="34" charset="0"/>
              </a:rPr>
              <a:t>Il</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m’on</a:t>
            </a:r>
            <a:r>
              <a:rPr lang="fr-FR" sz="2400" b="1" dirty="0">
                <a:solidFill>
                  <a:srgbClr val="FF0000"/>
                </a:solidFill>
                <a:latin typeface="Myriad Pro" panose="020B0503030403020204" pitchFamily="34" charset="0"/>
              </a:rPr>
              <a:t>t </a:t>
            </a:r>
            <a:r>
              <a:rPr lang="fr-FR" sz="2400" b="1" dirty="0">
                <a:solidFill>
                  <a:schemeClr val="accent5">
                    <a:lumMod val="75000"/>
                  </a:schemeClr>
                </a:solidFill>
                <a:latin typeface="Myriad Pro" panose="020B0503030403020204" pitchFamily="34" charset="0"/>
              </a:rPr>
              <a:t>a</a:t>
            </a:r>
            <a:r>
              <a:rPr lang="fr-FR" sz="2400" dirty="0">
                <a:latin typeface="Myriad Pro" panose="020B0503030403020204" pitchFamily="34" charset="0"/>
              </a:rPr>
              <a:t>ffirmé que ce </a:t>
            </a:r>
            <a:r>
              <a:rPr lang="fr-FR" sz="2400" b="1" dirty="0">
                <a:solidFill>
                  <a:schemeClr val="tx1"/>
                </a:solidFill>
                <a:latin typeface="Myriad Pro" panose="020B0503030403020204" pitchFamily="34" charset="0"/>
              </a:rPr>
              <a:t>n’étai</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pa</a:t>
            </a:r>
            <a:r>
              <a:rPr lang="fr-FR" sz="2400" b="1" dirty="0">
                <a:solidFill>
                  <a:srgbClr val="FF0000"/>
                </a:solidFill>
                <a:latin typeface="Myriad Pro" panose="020B0503030403020204" pitchFamily="34" charset="0"/>
              </a:rPr>
              <a:t>s </a:t>
            </a:r>
            <a:r>
              <a:rPr lang="fr-FR" sz="2400" b="1" dirty="0">
                <a:solidFill>
                  <a:schemeClr val="accent5">
                    <a:lumMod val="75000"/>
                  </a:schemeClr>
                </a:solidFill>
                <a:latin typeface="Myriad Pro" panose="020B0503030403020204" pitchFamily="34" charset="0"/>
              </a:rPr>
              <a:t>i</a:t>
            </a:r>
            <a:r>
              <a:rPr lang="fr-FR" sz="2400" b="1" dirty="0">
                <a:solidFill>
                  <a:schemeClr val="tx1"/>
                </a:solidFill>
                <a:latin typeface="Myriad Pro" panose="020B0503030403020204" pitchFamily="34" charset="0"/>
              </a:rPr>
              <a:t>mportan</a:t>
            </a:r>
            <a:r>
              <a:rPr lang="fr-FR" sz="2400" b="1" dirty="0">
                <a:solidFill>
                  <a:schemeClr val="accent1">
                    <a:lumMod val="20000"/>
                    <a:lumOff val="80000"/>
                  </a:schemeClr>
                </a:solidFill>
                <a:latin typeface="Myriad Pro" panose="020B0503030403020204" pitchFamily="34" charset="0"/>
              </a:rPr>
              <a:t>t </a:t>
            </a:r>
            <a:r>
              <a:rPr lang="fr-FR" sz="2400" dirty="0">
                <a:latin typeface="Myriad Pro" panose="020B0503030403020204" pitchFamily="34" charset="0"/>
              </a:rPr>
              <a:t>d’être </a:t>
            </a:r>
            <a:r>
              <a:rPr lang="fr-FR" sz="2400" b="1" dirty="0">
                <a:solidFill>
                  <a:schemeClr val="tx1"/>
                </a:solidFill>
                <a:latin typeface="Myriad Pro" panose="020B0503030403020204" pitchFamily="34" charset="0"/>
              </a:rPr>
              <a:t>peti</a:t>
            </a:r>
            <a:r>
              <a:rPr lang="fr-FR" sz="2400" b="1" dirty="0">
                <a:solidFill>
                  <a:schemeClr val="accent1">
                    <a:lumMod val="20000"/>
                    <a:lumOff val="80000"/>
                  </a:schemeClr>
                </a:solidFill>
                <a:latin typeface="Myriad Pro" panose="020B0503030403020204" pitchFamily="34" charset="0"/>
              </a:rPr>
              <a:t>t</a:t>
            </a:r>
            <a:r>
              <a:rPr lang="fr-FR" sz="2400" dirty="0">
                <a:latin typeface="Myriad Pro" panose="020B0503030403020204" pitchFamily="34" charset="0"/>
              </a:rPr>
              <a:t>. </a:t>
            </a:r>
          </a:p>
          <a:p>
            <a:pPr algn="r">
              <a:defRPr/>
            </a:pPr>
            <a:endParaRPr lang="fr-FR" sz="2400" b="1" dirty="0">
              <a:latin typeface="Myriad Pro" panose="020B0503030403020204" pitchFamily="34" charset="0"/>
            </a:endParaRPr>
          </a:p>
          <a:p>
            <a:pPr algn="r">
              <a:defRPr/>
            </a:pPr>
            <a:r>
              <a:rPr lang="fr-FR" sz="2000" b="1" dirty="0">
                <a:latin typeface="Myriad Pro" panose="020B0503030403020204" pitchFamily="34" charset="0"/>
              </a:rPr>
              <a:t>Claude Gutman, les Nougats, Collection Pleine Lune, Nathan, 2004</a:t>
            </a:r>
            <a:endParaRPr lang="en-US" sz="2000" b="1" dirty="0">
              <a:latin typeface="Myriad Pro" panose="020B0503030403020204" pitchFamily="34" charset="0"/>
            </a:endParaRPr>
          </a:p>
        </p:txBody>
      </p:sp>
      <p:sp>
        <p:nvSpPr>
          <p:cNvPr id="7" name="Rectangle 6">
            <a:extLst>
              <a:ext uri="{FF2B5EF4-FFF2-40B4-BE49-F238E27FC236}">
                <a16:creationId xmlns:a16="http://schemas.microsoft.com/office/drawing/2014/main" id="{7E586F3D-A156-4AAB-9DAE-420771921858}"/>
              </a:ext>
            </a:extLst>
          </p:cNvPr>
          <p:cNvSpPr/>
          <p:nvPr/>
        </p:nvSpPr>
        <p:spPr>
          <a:xfrm>
            <a:off x="718344" y="5533865"/>
            <a:ext cx="2349500" cy="461963"/>
          </a:xfrm>
          <a:prstGeom prst="rect">
            <a:avLst/>
          </a:prstGeom>
          <a:ln>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m’on</a:t>
            </a:r>
            <a:r>
              <a:rPr lang="fr-FR" sz="2400" b="1" dirty="0">
                <a:solidFill>
                  <a:schemeClr val="tx2">
                    <a:lumMod val="50000"/>
                  </a:schemeClr>
                </a:solidFill>
                <a:latin typeface="Myriad Pro" panose="020B0503030403020204" pitchFamily="34" charset="0"/>
              </a:rPr>
              <a:t>t</a:t>
            </a:r>
            <a:r>
              <a:rPr lang="fr-FR" sz="2400" b="1" i="1" dirty="0">
                <a:solidFill>
                  <a:srgbClr val="FF0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 </a:t>
            </a:r>
            <a:r>
              <a:rPr lang="fr-FR" sz="2400" b="1" dirty="0">
                <a:solidFill>
                  <a:srgbClr val="00B0F0"/>
                </a:solidFill>
                <a:latin typeface="Myriad Pro" panose="020B0503030403020204" pitchFamily="34" charset="0"/>
              </a:rPr>
              <a:t>a</a:t>
            </a:r>
            <a:r>
              <a:rPr lang="fr-FR" sz="2400" b="1" dirty="0">
                <a:solidFill>
                  <a:schemeClr val="tx1"/>
                </a:solidFill>
                <a:latin typeface="Myriad Pro" panose="020B0503030403020204" pitchFamily="34" charset="0"/>
              </a:rPr>
              <a:t>ffirmé</a:t>
            </a:r>
            <a:r>
              <a:rPr lang="fr-FR" sz="2400" b="1" dirty="0">
                <a:solidFill>
                  <a:schemeClr val="accent1">
                    <a:lumMod val="20000"/>
                    <a:lumOff val="80000"/>
                  </a:schemeClr>
                </a:solidFill>
                <a:latin typeface="Myriad Pro" panose="020B0503030403020204" pitchFamily="34" charset="0"/>
              </a:rPr>
              <a:t> </a:t>
            </a:r>
            <a:endParaRPr lang="fr-FR" sz="2400" dirty="0">
              <a:latin typeface="Myriad Pro" panose="020B0503030403020204" pitchFamily="34" charset="0"/>
            </a:endParaRPr>
          </a:p>
        </p:txBody>
      </p:sp>
      <p:sp>
        <p:nvSpPr>
          <p:cNvPr id="6" name="Rectangle 5">
            <a:extLst>
              <a:ext uri="{FF2B5EF4-FFF2-40B4-BE49-F238E27FC236}">
                <a16:creationId xmlns:a16="http://schemas.microsoft.com/office/drawing/2014/main" id="{86264F27-2F1D-4392-9AEF-F2E73060A448}"/>
              </a:ext>
            </a:extLst>
          </p:cNvPr>
          <p:cNvSpPr/>
          <p:nvPr/>
        </p:nvSpPr>
        <p:spPr>
          <a:xfrm>
            <a:off x="2414701" y="6197571"/>
            <a:ext cx="2352675" cy="463550"/>
          </a:xfrm>
          <a:prstGeom prst="rect">
            <a:avLst/>
          </a:prstGeom>
          <a:ln>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cs typeface="Times New Roman" panose="02020603050405020304" pitchFamily="18" charset="0"/>
              </a:rPr>
              <a:t>pa</a:t>
            </a:r>
            <a:r>
              <a:rPr lang="fr-FR" sz="2400" b="1" dirty="0">
                <a:solidFill>
                  <a:srgbClr val="FF0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s‿</a:t>
            </a:r>
            <a:r>
              <a:rPr lang="fr-FR" sz="2400" b="1" dirty="0">
                <a:solidFill>
                  <a:srgbClr val="FF0000"/>
                </a:solidFill>
                <a:latin typeface="Myriad Pro" panose="020B0503030403020204" pitchFamily="34" charset="0"/>
                <a:cs typeface="Times New Roman" panose="02020603050405020304" pitchFamily="18" charset="0"/>
              </a:rPr>
              <a:t> </a:t>
            </a:r>
            <a:r>
              <a:rPr lang="fr-FR" sz="2400" dirty="0">
                <a:ln w="0"/>
                <a:solidFill>
                  <a:schemeClr val="accent1"/>
                </a:solidFill>
                <a:effectLst>
                  <a:outerShdw blurRad="38100" dist="25400" dir="5400000" algn="ctr" rotWithShape="0">
                    <a:srgbClr val="6E747A">
                      <a:alpha val="43000"/>
                    </a:srgbClr>
                  </a:outerShdw>
                </a:effectLst>
                <a:latin typeface="Myriad Pro" panose="020B0503030403020204" pitchFamily="34" charset="0"/>
              </a:rPr>
              <a:t>i</a:t>
            </a:r>
            <a:r>
              <a:rPr lang="fr-FR" sz="2400" b="1" dirty="0">
                <a:solidFill>
                  <a:schemeClr val="tx1"/>
                </a:solidFill>
                <a:latin typeface="Myriad Pro" panose="020B0503030403020204" pitchFamily="34" charset="0"/>
              </a:rPr>
              <a:t>mportant</a:t>
            </a:r>
            <a:endParaRPr lang="fr-FR" sz="2400" dirty="0">
              <a:latin typeface="Myriad Pro" panose="020B0503030403020204" pitchFamily="34" charset="0"/>
            </a:endParaRPr>
          </a:p>
        </p:txBody>
      </p:sp>
      <p:sp>
        <p:nvSpPr>
          <p:cNvPr id="16" name="Rectangle 15">
            <a:extLst>
              <a:ext uri="{FF2B5EF4-FFF2-40B4-BE49-F238E27FC236}">
                <a16:creationId xmlns:a16="http://schemas.microsoft.com/office/drawing/2014/main" id="{EAA2694C-A9F3-4A34-B4C4-FE8D4A807D1C}"/>
              </a:ext>
            </a:extLst>
          </p:cNvPr>
          <p:cNvSpPr/>
          <p:nvPr/>
        </p:nvSpPr>
        <p:spPr>
          <a:xfrm>
            <a:off x="1481931" y="4211622"/>
            <a:ext cx="2349500" cy="461963"/>
          </a:xfrm>
          <a:prstGeom prst="rect">
            <a:avLst/>
          </a:prstGeom>
          <a:ln>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E</a:t>
            </a:r>
            <a:r>
              <a:rPr lang="fr-FR" sz="2400" b="1" dirty="0">
                <a:solidFill>
                  <a:schemeClr val="tx2">
                    <a:lumMod val="50000"/>
                  </a:schemeClr>
                </a:solidFill>
                <a:latin typeface="Myriad Pro" panose="020B0503030403020204" pitchFamily="34" charset="0"/>
              </a:rPr>
              <a:t>t</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i="1" dirty="0">
                <a:solidFill>
                  <a:srgbClr val="FF0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dirty="0">
                <a:solidFill>
                  <a:srgbClr val="00B0F0"/>
                </a:solidFill>
                <a:latin typeface="Myriad Pro" panose="020B0503030403020204" pitchFamily="34" charset="0"/>
              </a:rPr>
              <a:t>o</a:t>
            </a:r>
            <a:r>
              <a:rPr lang="fr-FR" sz="2400" b="1" dirty="0">
                <a:solidFill>
                  <a:srgbClr val="FF0000"/>
                </a:solidFill>
                <a:latin typeface="Myriad Pro" panose="020B0503030403020204" pitchFamily="34" charset="0"/>
              </a:rPr>
              <a:t>n</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dirty="0">
                <a:solidFill>
                  <a:schemeClr val="tx1"/>
                </a:solidFill>
                <a:latin typeface="Myriad Pro" panose="020B0503030403020204" pitchFamily="34" charset="0"/>
              </a:rPr>
              <a:t> </a:t>
            </a:r>
            <a:r>
              <a:rPr lang="fr-FR" sz="2400" dirty="0">
                <a:ln w="0"/>
                <a:solidFill>
                  <a:schemeClr val="accent1"/>
                </a:solidFill>
                <a:effectLst>
                  <a:outerShdw blurRad="38100" dist="25400" dir="5400000" algn="ctr" rotWithShape="0">
                    <a:srgbClr val="6E747A">
                      <a:alpha val="43000"/>
                    </a:srgbClr>
                  </a:outerShdw>
                </a:effectLst>
                <a:latin typeface="Myriad Pro" panose="020B0503030403020204" pitchFamily="34" charset="0"/>
              </a:rPr>
              <a:t>e</a:t>
            </a:r>
            <a:r>
              <a:rPr lang="fr-FR" sz="2400" b="1" dirty="0">
                <a:solidFill>
                  <a:schemeClr val="tx1"/>
                </a:solidFill>
                <a:latin typeface="Myriad Pro" panose="020B0503030403020204" pitchFamily="34" charset="0"/>
              </a:rPr>
              <a:t>st</a:t>
            </a:r>
            <a:r>
              <a:rPr lang="fr-FR" sz="2400" b="1" dirty="0">
                <a:solidFill>
                  <a:schemeClr val="accent1">
                    <a:lumMod val="20000"/>
                    <a:lumOff val="80000"/>
                  </a:schemeClr>
                </a:solidFill>
                <a:latin typeface="Myriad Pro" panose="020B0503030403020204" pitchFamily="34" charset="0"/>
              </a:rPr>
              <a:t> </a:t>
            </a:r>
            <a:endParaRPr lang="fr-FR" sz="2400" dirty="0">
              <a:latin typeface="Myriad Pro" panose="020B0503030403020204" pitchFamily="34" charset="0"/>
            </a:endParaRPr>
          </a:p>
        </p:txBody>
      </p:sp>
      <p:sp>
        <p:nvSpPr>
          <p:cNvPr id="17" name="Rectangle 16">
            <a:extLst>
              <a:ext uri="{FF2B5EF4-FFF2-40B4-BE49-F238E27FC236}">
                <a16:creationId xmlns:a16="http://schemas.microsoft.com/office/drawing/2014/main" id="{2BB40291-B1CA-4871-BE57-22B0E6BB88CF}"/>
              </a:ext>
            </a:extLst>
          </p:cNvPr>
          <p:cNvSpPr/>
          <p:nvPr/>
        </p:nvSpPr>
        <p:spPr>
          <a:xfrm>
            <a:off x="738188" y="4870159"/>
            <a:ext cx="2309812" cy="461963"/>
          </a:xfrm>
          <a:prstGeom prst="rect">
            <a:avLst/>
          </a:prstGeom>
          <a:ln>
            <a:solidFill>
              <a:schemeClr val="accent1">
                <a:lumMod val="75000"/>
              </a:schemeClr>
            </a:solidFill>
          </a:ln>
        </p:spPr>
        <p:txBody>
          <a:bodyPr>
            <a:spAutoFit/>
          </a:bodyPr>
          <a:lstStyle/>
          <a:p>
            <a:pPr>
              <a:defRPr/>
            </a:pPr>
            <a:r>
              <a:rPr lang="fr-FR" sz="2400" b="1" dirty="0">
                <a:solidFill>
                  <a:schemeClr val="tx1"/>
                </a:solidFill>
                <a:latin typeface="Myriad Pro" panose="020B0503030403020204" pitchFamily="34" charset="0"/>
              </a:rPr>
              <a:t>garçon</a:t>
            </a:r>
            <a:r>
              <a:rPr lang="fr-FR" sz="2400" b="1" dirty="0">
                <a:solidFill>
                  <a:schemeClr val="tx2">
                    <a:lumMod val="50000"/>
                  </a:schemeClr>
                </a:solidFill>
                <a:latin typeface="Myriad Pro" panose="020B0503030403020204" pitchFamily="34" charset="0"/>
              </a:rPr>
              <a:t>s</a:t>
            </a:r>
            <a:r>
              <a:rPr lang="fr-FR" sz="2400" b="1" i="1" dirty="0">
                <a:solidFill>
                  <a:srgbClr val="FF0066"/>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i="1" dirty="0">
                <a:solidFill>
                  <a:srgbClr val="FF0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 </a:t>
            </a:r>
            <a:r>
              <a:rPr lang="fr-FR" sz="2400" b="1" dirty="0">
                <a:solidFill>
                  <a:srgbClr val="00B0F0"/>
                </a:solidFill>
                <a:latin typeface="Myriad Pro" panose="020B0503030403020204" pitchFamily="34" charset="0"/>
              </a:rPr>
              <a:t>e</a:t>
            </a:r>
            <a:r>
              <a:rPr lang="fr-FR" sz="2400" b="1" dirty="0">
                <a:solidFill>
                  <a:schemeClr val="tx1"/>
                </a:solidFill>
                <a:latin typeface="Myriad Pro" panose="020B0503030403020204" pitchFamily="34" charset="0"/>
              </a:rPr>
              <a:t>t</a:t>
            </a:r>
            <a:r>
              <a:rPr lang="fr-FR" sz="2400" b="1" dirty="0">
                <a:solidFill>
                  <a:schemeClr val="accent1">
                    <a:lumMod val="20000"/>
                    <a:lumOff val="80000"/>
                  </a:schemeClr>
                </a:solidFill>
                <a:latin typeface="Myriad Pro" panose="020B0503030403020204" pitchFamily="34" charset="0"/>
              </a:rPr>
              <a:t> </a:t>
            </a:r>
            <a:endParaRPr lang="fr-FR" sz="2400" dirty="0">
              <a:latin typeface="Myriad Pro" panose="020B0503030403020204" pitchFamily="34" charset="0"/>
            </a:endParaRPr>
          </a:p>
        </p:txBody>
      </p:sp>
      <p:sp>
        <p:nvSpPr>
          <p:cNvPr id="11" name="Rectangle 10">
            <a:extLst>
              <a:ext uri="{FF2B5EF4-FFF2-40B4-BE49-F238E27FC236}">
                <a16:creationId xmlns:a16="http://schemas.microsoft.com/office/drawing/2014/main" id="{8E4AEC50-2A16-4A8F-BAB2-71AC09CF5E43}"/>
              </a:ext>
            </a:extLst>
          </p:cNvPr>
          <p:cNvSpPr/>
          <p:nvPr/>
        </p:nvSpPr>
        <p:spPr>
          <a:xfrm>
            <a:off x="738188" y="3592772"/>
            <a:ext cx="1049338" cy="461963"/>
          </a:xfrm>
          <a:prstGeom prst="rect">
            <a:avLst/>
          </a:prstGeom>
          <a:noFill/>
          <a:ln>
            <a:solidFill>
              <a:schemeClr val="accent1">
                <a:lumMod val="75000"/>
              </a:schemeClr>
            </a:solidFill>
          </a:ln>
        </p:spPr>
        <p:txBody>
          <a:bodyPr wrap="none">
            <a:spAutoFit/>
          </a:bodyPr>
          <a:lstStyle/>
          <a:p>
            <a:pPr>
              <a:defRPr/>
            </a:pPr>
            <a:r>
              <a:rPr lang="fr-FR" sz="2400" b="1" dirty="0">
                <a:solidFill>
                  <a:schemeClr val="tx1"/>
                </a:solidFill>
                <a:latin typeface="Myriad Pro" panose="020B0503030403020204" pitchFamily="34" charset="0"/>
              </a:rPr>
              <a:t>di</a:t>
            </a:r>
            <a:r>
              <a:rPr lang="fr-FR" sz="2400" b="1" dirty="0">
                <a:solidFill>
                  <a:srgbClr val="FF0000"/>
                </a:solidFill>
                <a:latin typeface="Myriad Pro" panose="020B0503030403020204" pitchFamily="34" charset="0"/>
              </a:rPr>
              <a:t>t // </a:t>
            </a:r>
            <a:r>
              <a:rPr lang="fr-FR" sz="2400" b="1" dirty="0">
                <a:solidFill>
                  <a:srgbClr val="00B0F0"/>
                </a:solidFill>
                <a:latin typeface="Myriad Pro" panose="020B0503030403020204" pitchFamily="34" charset="0"/>
              </a:rPr>
              <a:t>à</a:t>
            </a:r>
            <a:r>
              <a:rPr lang="fr-FR" sz="2000" dirty="0">
                <a:solidFill>
                  <a:srgbClr val="00B0F0"/>
                </a:solidFill>
              </a:rPr>
              <a:t> </a:t>
            </a: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4" grpId="0" animBg="1"/>
      <p:bldP spid="21" grpId="0" animBg="1"/>
      <p:bldP spid="7" grpId="0" animBg="1"/>
      <p:bldP spid="6" grpId="0" animBg="1"/>
      <p:bldP spid="16" grpId="0" animBg="1"/>
      <p:bldP spid="17"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Google Shape;262;p20"/>
          <p:cNvSpPr txBox="1">
            <a:spLocks noChangeArrowheads="1"/>
          </p:cNvSpPr>
          <p:nvPr/>
        </p:nvSpPr>
        <p:spPr bwMode="auto">
          <a:xfrm>
            <a:off x="1760538" y="1558925"/>
            <a:ext cx="854868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Objectif</a:t>
            </a:r>
            <a:r>
              <a:rPr lang="en-US" altLang="en-US" sz="2400" b="1" dirty="0">
                <a:latin typeface="Myriad Pro" panose="020B0503030403020204" pitchFamily="34" charset="0"/>
                <a:cs typeface="Open Sans" panose="020B0606030504020204" pitchFamily="34" charset="0"/>
                <a:sym typeface="Open Sans" panose="020B0606030504020204" pitchFamily="34" charset="0"/>
              </a:rPr>
              <a:t> </a:t>
            </a:r>
          </a:p>
        </p:txBody>
      </p:sp>
      <p:sp>
        <p:nvSpPr>
          <p:cNvPr id="13315" name="Google Shape;265;p20"/>
          <p:cNvSpPr txBox="1">
            <a:spLocks noChangeArrowheads="1"/>
          </p:cNvSpPr>
          <p:nvPr/>
        </p:nvSpPr>
        <p:spPr bwMode="auto">
          <a:xfrm>
            <a:off x="1116013" y="3790950"/>
            <a:ext cx="3698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400" b="1">
                <a:solidFill>
                  <a:srgbClr val="FFFFFF"/>
                </a:solidFill>
                <a:latin typeface="Myriad Pro" panose="020B0503030403020204" pitchFamily="34" charset="0"/>
                <a:sym typeface="Calibri" panose="020F0502020204030204" pitchFamily="34" charset="0"/>
              </a:rPr>
              <a:t>2</a:t>
            </a:r>
          </a:p>
        </p:txBody>
      </p:sp>
      <p:sp>
        <p:nvSpPr>
          <p:cNvPr id="271" name="Google Shape;271;p20">
            <a:extLst>
              <a:ext uri="{FF2B5EF4-FFF2-40B4-BE49-F238E27FC236}">
                <a16:creationId xmlns:a16="http://schemas.microsoft.com/office/drawing/2014/main" id="{639B7E82-C3E1-4811-99E0-A726F9D0F9E8}"/>
              </a:ext>
            </a:extLst>
          </p:cNvPr>
          <p:cNvSpPr/>
          <p:nvPr/>
        </p:nvSpPr>
        <p:spPr>
          <a:xfrm flipH="1">
            <a:off x="1760538" y="2325688"/>
            <a:ext cx="9026525" cy="541337"/>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kern="0" dirty="0">
                <a:solidFill>
                  <a:schemeClr val="tx1"/>
                </a:solidFill>
                <a:latin typeface="Myriad Pro" panose="020B0503030403020204" charset="0"/>
                <a:ea typeface="Calibri"/>
                <a:cs typeface="Calibri"/>
                <a:sym typeface="Calibri"/>
              </a:rPr>
              <a:t>Lire sans hésitation différents types de textes. </a:t>
            </a:r>
          </a:p>
        </p:txBody>
      </p:sp>
      <p:grpSp>
        <p:nvGrpSpPr>
          <p:cNvPr id="13317" name="Group 1"/>
          <p:cNvGrpSpPr>
            <a:grpSpLocks/>
          </p:cNvGrpSpPr>
          <p:nvPr/>
        </p:nvGrpSpPr>
        <p:grpSpPr bwMode="auto">
          <a:xfrm>
            <a:off x="871538" y="1965325"/>
            <a:ext cx="738187" cy="1038225"/>
            <a:chOff x="1044575" y="2179638"/>
            <a:chExt cx="738188" cy="1038225"/>
          </a:xfrm>
        </p:grpSpPr>
        <p:pic>
          <p:nvPicPr>
            <p:cNvPr id="13322" name="Google Shape;272;p20"/>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575" y="2179638"/>
              <a:ext cx="7381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Google Shape;273;p20"/>
            <p:cNvSpPr txBox="1">
              <a:spLocks noChangeArrowheads="1"/>
            </p:cNvSpPr>
            <p:nvPr/>
          </p:nvSpPr>
          <p:spPr bwMode="auto">
            <a:xfrm>
              <a:off x="1063625" y="2488576"/>
              <a:ext cx="369888" cy="46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400" b="1">
                  <a:solidFill>
                    <a:srgbClr val="FFFFFF"/>
                  </a:solidFill>
                  <a:latin typeface="Myriad Pro" panose="020B0503030403020204" pitchFamily="34" charset="0"/>
                  <a:sym typeface="Calibri" panose="020F0502020204030204" pitchFamily="34" charset="0"/>
                </a:rPr>
                <a:t>1</a:t>
              </a:r>
            </a:p>
          </p:txBody>
        </p:sp>
      </p:grpSp>
      <p:sp>
        <p:nvSpPr>
          <p:cNvPr id="13318" name="Google Shape;265;p20"/>
          <p:cNvSpPr txBox="1">
            <a:spLocks noChangeArrowheads="1"/>
          </p:cNvSpPr>
          <p:nvPr/>
        </p:nvSpPr>
        <p:spPr bwMode="auto">
          <a:xfrm>
            <a:off x="1055688" y="4892675"/>
            <a:ext cx="3698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sym typeface="Calibri" panose="020F0502020204030204" pitchFamily="34" charset="0"/>
              </a:rPr>
              <a:t>4</a:t>
            </a:r>
          </a:p>
        </p:txBody>
      </p:sp>
      <p:sp>
        <p:nvSpPr>
          <p:cNvPr id="13319" name="Google Shape;262;p20"/>
          <p:cNvSpPr txBox="1">
            <a:spLocks noChangeArrowheads="1"/>
          </p:cNvSpPr>
          <p:nvPr/>
        </p:nvSpPr>
        <p:spPr bwMode="auto">
          <a:xfrm>
            <a:off x="1676400" y="3419475"/>
            <a:ext cx="97155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fr-FR" altLang="en-US" sz="2000" b="1" dirty="0">
                <a:latin typeface="Myriad Pro" panose="020B0503030403020204" pitchFamily="34" charset="0"/>
                <a:cs typeface="Open Sans" panose="020B0606030504020204" pitchFamily="34" charset="0"/>
                <a:sym typeface="Open Sans" panose="020B0606030504020204" pitchFamily="34" charset="0"/>
              </a:rPr>
              <a:t>L’apprenant</a:t>
            </a:r>
            <a:r>
              <a:rPr lang="en-US" altLang="en-US" sz="2000" b="1" dirty="0">
                <a:latin typeface="Myriad Pro" panose="020B0503030403020204" pitchFamily="34" charset="0"/>
                <a:cs typeface="Open Sans" panose="020B0606030504020204" pitchFamily="34" charset="0"/>
                <a:sym typeface="Open Sans" panose="020B0606030504020204" pitchFamily="34" charset="0"/>
              </a:rPr>
              <a:t> sera capable de lire un </a:t>
            </a:r>
            <a:r>
              <a:rPr lang="en-US" altLang="en-US" sz="2000" b="1" dirty="0" err="1">
                <a:latin typeface="Myriad Pro" panose="020B0503030403020204" pitchFamily="34" charset="0"/>
                <a:cs typeface="Open Sans" panose="020B0606030504020204" pitchFamily="34" charset="0"/>
                <a:sym typeface="Open Sans" panose="020B0606030504020204" pitchFamily="34" charset="0"/>
              </a:rPr>
              <a:t>texte</a:t>
            </a:r>
            <a:r>
              <a:rPr lang="en-US" altLang="en-US" sz="2000" b="1" dirty="0">
                <a:latin typeface="Myriad Pro" panose="020B0503030403020204" pitchFamily="34" charset="0"/>
                <a:cs typeface="Open Sans" panose="020B0606030504020204" pitchFamily="34" charset="0"/>
                <a:sym typeface="Open Sans" panose="020B0606030504020204" pitchFamily="34" charset="0"/>
              </a:rPr>
              <a:t> </a:t>
            </a:r>
            <a:r>
              <a:rPr lang="en-US" altLang="en-US" sz="2000" b="1" dirty="0" err="1">
                <a:latin typeface="Myriad Pro" panose="020B0503030403020204" pitchFamily="34" charset="0"/>
                <a:cs typeface="Open Sans" panose="020B0606030504020204" pitchFamily="34" charset="0"/>
                <a:sym typeface="Open Sans" panose="020B0606030504020204" pitchFamily="34" charset="0"/>
              </a:rPr>
              <a:t>en</a:t>
            </a:r>
            <a:r>
              <a:rPr lang="en-US" altLang="en-US" sz="2000" b="1" dirty="0">
                <a:latin typeface="Myriad Pro" panose="020B0503030403020204" pitchFamily="34" charset="0"/>
                <a:cs typeface="Open Sans" panose="020B0606030504020204" pitchFamily="34" charset="0"/>
                <a:sym typeface="Open Sans" panose="020B0606030504020204" pitchFamily="34" charset="0"/>
              </a:rPr>
              <a:t> tenant </a:t>
            </a:r>
            <a:r>
              <a:rPr lang="en-US" altLang="en-US" sz="2000" b="1" dirty="0" err="1">
                <a:latin typeface="Myriad Pro" panose="020B0503030403020204" pitchFamily="34" charset="0"/>
                <a:cs typeface="Open Sans" panose="020B0606030504020204" pitchFamily="34" charset="0"/>
                <a:sym typeface="Open Sans" panose="020B0606030504020204" pitchFamily="34" charset="0"/>
              </a:rPr>
              <a:t>compte</a:t>
            </a:r>
            <a:r>
              <a:rPr lang="en-US" altLang="en-US" sz="2000" b="1" dirty="0">
                <a:latin typeface="Myriad Pro" panose="020B0503030403020204" pitchFamily="34" charset="0"/>
                <a:cs typeface="Open Sans" panose="020B0606030504020204" pitchFamily="34" charset="0"/>
                <a:sym typeface="Open Sans" panose="020B0606030504020204" pitchFamily="34" charset="0"/>
              </a:rPr>
              <a:t> :</a:t>
            </a:r>
          </a:p>
        </p:txBody>
      </p:sp>
      <p:sp>
        <p:nvSpPr>
          <p:cNvPr id="27" name="Google Shape;263;p20">
            <a:extLst>
              <a:ext uri="{FF2B5EF4-FFF2-40B4-BE49-F238E27FC236}">
                <a16:creationId xmlns:a16="http://schemas.microsoft.com/office/drawing/2014/main" id="{0C389782-E26F-4049-A89E-2333CF9CC09C}"/>
              </a:ext>
            </a:extLst>
          </p:cNvPr>
          <p:cNvSpPr/>
          <p:nvPr/>
        </p:nvSpPr>
        <p:spPr>
          <a:xfrm flipH="1">
            <a:off x="1760538" y="4252913"/>
            <a:ext cx="9026525" cy="541337"/>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defRPr/>
            </a:pPr>
            <a:r>
              <a:rPr lang="fr-FR" sz="2000" kern="0" dirty="0">
                <a:solidFill>
                  <a:schemeClr val="tx1"/>
                </a:solidFill>
                <a:latin typeface="Myriad Pro" panose="020B0503030403020204" charset="0"/>
                <a:ea typeface="Calibri"/>
                <a:cs typeface="Calibri"/>
                <a:sym typeface="Calibri"/>
              </a:rPr>
              <a:t>des lettres muettes</a:t>
            </a:r>
          </a:p>
          <a:p>
            <a:pPr algn="ctr" eaLnBrk="1" fontAlgn="auto" hangingPunct="1">
              <a:spcBef>
                <a:spcPts val="0"/>
              </a:spcBef>
              <a:spcAft>
                <a:spcPts val="0"/>
              </a:spcAft>
              <a:buClr>
                <a:srgbClr val="000000"/>
              </a:buClr>
              <a:buFont typeface="Arial"/>
              <a:buNone/>
              <a:defRPr/>
            </a:pPr>
            <a:endParaRPr sz="1050" b="1" kern="0" dirty="0">
              <a:solidFill>
                <a:schemeClr val="lt1"/>
              </a:solidFill>
              <a:latin typeface="Calibri"/>
              <a:ea typeface="Calibri"/>
              <a:cs typeface="Calibri"/>
              <a:sym typeface="Calibri"/>
            </a:endParaRPr>
          </a:p>
        </p:txBody>
      </p:sp>
      <p:sp>
        <p:nvSpPr>
          <p:cNvPr id="28" name="Google Shape;263;p20">
            <a:extLst>
              <a:ext uri="{FF2B5EF4-FFF2-40B4-BE49-F238E27FC236}">
                <a16:creationId xmlns:a16="http://schemas.microsoft.com/office/drawing/2014/main" id="{DCE79B23-BE89-4CE7-938D-A3459450B33D}"/>
              </a:ext>
            </a:extLst>
          </p:cNvPr>
          <p:cNvSpPr/>
          <p:nvPr/>
        </p:nvSpPr>
        <p:spPr>
          <a:xfrm flipH="1">
            <a:off x="1760538" y="5054600"/>
            <a:ext cx="9026525" cy="541338"/>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defRPr/>
            </a:pPr>
            <a:r>
              <a:rPr lang="fr-FR" sz="2000" kern="0" dirty="0">
                <a:solidFill>
                  <a:schemeClr val="tx1"/>
                </a:solidFill>
                <a:latin typeface="Myriad Pro" panose="020B0503030403020204" charset="0"/>
                <a:ea typeface="Calibri"/>
                <a:cs typeface="Calibri"/>
                <a:sym typeface="Calibri"/>
              </a:rPr>
              <a:t>des liaisons ( obligatoires et interdites)</a:t>
            </a:r>
          </a:p>
          <a:p>
            <a:pPr algn="ctr" eaLnBrk="1" fontAlgn="auto" hangingPunct="1">
              <a:spcBef>
                <a:spcPts val="0"/>
              </a:spcBef>
              <a:spcAft>
                <a:spcPts val="0"/>
              </a:spcAft>
              <a:buClr>
                <a:srgbClr val="000000"/>
              </a:buClr>
              <a:buFont typeface="Arial"/>
              <a:buNone/>
              <a:defRPr/>
            </a:pPr>
            <a:endParaRPr sz="1050" b="1" kern="0" dirty="0">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a:extLst>
              <a:ext uri="{FF2B5EF4-FFF2-40B4-BE49-F238E27FC236}">
                <a16:creationId xmlns:a16="http://schemas.microsoft.com/office/drawing/2014/main" id="{D76D0B09-9BE5-421E-AEB1-9DF10CF1987E}"/>
              </a:ext>
            </a:extLst>
          </p:cNvPr>
          <p:cNvSpPr>
            <a:spLocks noChangeArrowheads="1"/>
          </p:cNvSpPr>
          <p:nvPr/>
        </p:nvSpPr>
        <p:spPr bwMode="auto">
          <a:xfrm>
            <a:off x="471035" y="1009650"/>
            <a:ext cx="5392736" cy="523220"/>
          </a:xfrm>
          <a:prstGeom prst="rect">
            <a:avLst/>
          </a:prstGeom>
          <a:noFill/>
          <a:ln>
            <a:noFill/>
          </a:ln>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fr-FR" sz="2800" b="1" dirty="0">
                <a:solidFill>
                  <a:schemeClr val="tx1"/>
                </a:solidFill>
                <a:latin typeface="Myriad Pro" panose="020B0503030403020204" pitchFamily="34" charset="0"/>
              </a:rPr>
              <a:t>Placez</a:t>
            </a:r>
            <a:r>
              <a:rPr lang="en-US" altLang="fr-FR" sz="2800" b="1" dirty="0">
                <a:solidFill>
                  <a:schemeClr val="tx1"/>
                </a:solidFill>
                <a:latin typeface="Myriad Pro" panose="020B0503030403020204" pitchFamily="34" charset="0"/>
              </a:rPr>
              <a:t> les liaisons </a:t>
            </a:r>
            <a:r>
              <a:rPr lang="fr-FR" altLang="fr-FR" sz="2800" b="1" dirty="0">
                <a:solidFill>
                  <a:schemeClr val="tx1"/>
                </a:solidFill>
                <a:latin typeface="Myriad Pro" panose="020B0503030403020204" pitchFamily="34" charset="0"/>
              </a:rPr>
              <a:t>obligatoires</a:t>
            </a:r>
            <a:r>
              <a:rPr lang="en-US" altLang="fr-FR" sz="2800" b="1" dirty="0">
                <a:solidFill>
                  <a:schemeClr val="tx1"/>
                </a:solidFill>
                <a:latin typeface="Myriad Pro" panose="020B0503030403020204" pitchFamily="34" charset="0"/>
              </a:rPr>
              <a:t> </a:t>
            </a:r>
            <a:r>
              <a:rPr lang="fr-FR" altLang="fr-FR" sz="2800" b="1" dirty="0">
                <a:solidFill>
                  <a:srgbClr val="FF0000"/>
                </a:solidFill>
                <a:latin typeface="Myriad Pro" panose="020B0503030403020204" pitchFamily="34" charset="0"/>
              </a:rPr>
              <a:t>‿</a:t>
            </a:r>
            <a:r>
              <a:rPr lang="fr-FR" altLang="fr-FR" sz="2800" b="1" dirty="0">
                <a:solidFill>
                  <a:schemeClr val="tx1"/>
                </a:solidFill>
                <a:latin typeface="Myriad Pro" panose="020B0503030403020204" pitchFamily="34" charset="0"/>
              </a:rPr>
              <a:t> .</a:t>
            </a:r>
            <a:endParaRPr lang="en-US" altLang="fr-FR" sz="2800" b="1" dirty="0">
              <a:solidFill>
                <a:schemeClr val="tx1"/>
              </a:solidFill>
              <a:latin typeface="Myriad Pro" panose="020B0503030403020204" pitchFamily="34" charset="0"/>
            </a:endParaRPr>
          </a:p>
        </p:txBody>
      </p:sp>
      <p:sp>
        <p:nvSpPr>
          <p:cNvPr id="50179" name="Rectangle 8"/>
          <p:cNvSpPr>
            <a:spLocks noChangeArrowheads="1"/>
          </p:cNvSpPr>
          <p:nvPr/>
        </p:nvSpPr>
        <p:spPr bwMode="auto">
          <a:xfrm>
            <a:off x="6278563" y="717550"/>
            <a:ext cx="5522912" cy="500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On apercevait son ombre. </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Je pense que tout y est.</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Je vais la voir dans une heure. </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Elle y était allée sans objectif précis. </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Es-tu déjà allé chez eux ?</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C’est une personne très honnête. </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Il est moins aimable que je ne le pensais. </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Ce texte est bien intéressant.</a:t>
            </a:r>
          </a:p>
          <a:p>
            <a:pPr>
              <a:lnSpc>
                <a:spcPct val="150000"/>
              </a:lnSpc>
              <a:buFont typeface="Arial" panose="020B0604020202020204" pitchFamily="34" charset="0"/>
              <a:buAutoNum type="alphaLcPeriod" startAt="8"/>
            </a:pPr>
            <a:r>
              <a:rPr lang="fr-FR" altLang="fr-FR" sz="2400" dirty="0">
                <a:solidFill>
                  <a:schemeClr val="tx1"/>
                </a:solidFill>
                <a:latin typeface="Myriad Pro" panose="020B0503030403020204" pitchFamily="34" charset="0"/>
              </a:rPr>
              <a:t>Tout à coup, l’enfant a glissé dans l’eau de la mer. </a:t>
            </a:r>
          </a:p>
        </p:txBody>
      </p:sp>
      <p:sp>
        <p:nvSpPr>
          <p:cNvPr id="7" name="Google Shape;438;p29">
            <a:extLst>
              <a:ext uri="{FF2B5EF4-FFF2-40B4-BE49-F238E27FC236}">
                <a16:creationId xmlns:a16="http://schemas.microsoft.com/office/drawing/2014/main" id="{A4C0475B-644B-46E5-AD17-66FE18AB8B3B}"/>
              </a:ext>
            </a:extLst>
          </p:cNvPr>
          <p:cNvSpPr txBox="1">
            <a:spLocks noChangeArrowheads="1"/>
          </p:cNvSpPr>
          <p:nvPr/>
        </p:nvSpPr>
        <p:spPr bwMode="auto">
          <a:xfrm>
            <a:off x="804863" y="57150"/>
            <a:ext cx="10580687"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SYSTEMATISATION </a:t>
            </a:r>
            <a:endParaRPr lang="fr-FR" altLang="fr-FR" dirty="0">
              <a:solidFill>
                <a:srgbClr val="0799D4"/>
              </a:solidFill>
              <a:latin typeface="Myriad Pro" panose="020B0503030403020204" charset="0"/>
            </a:endParaRPr>
          </a:p>
        </p:txBody>
      </p:sp>
      <p:sp>
        <p:nvSpPr>
          <p:cNvPr id="5" name="Rectangle 8"/>
          <p:cNvSpPr>
            <a:spLocks noChangeArrowheads="1"/>
          </p:cNvSpPr>
          <p:nvPr/>
        </p:nvSpPr>
        <p:spPr bwMode="auto">
          <a:xfrm>
            <a:off x="572294" y="1752600"/>
            <a:ext cx="5522912"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Paul a un intérêt marqué pour le sport. </a:t>
            </a:r>
          </a:p>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Les amis de mes amis sont mes amis. </a:t>
            </a:r>
          </a:p>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Il attend depuis deux heures. </a:t>
            </a:r>
          </a:p>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Quels adorables enfants !</a:t>
            </a:r>
          </a:p>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Ils sont de bons amis. </a:t>
            </a:r>
          </a:p>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Il se cache derrière le grand arbre.</a:t>
            </a:r>
          </a:p>
          <a:p>
            <a:pPr>
              <a:lnSpc>
                <a:spcPct val="150000"/>
              </a:lnSpc>
              <a:buFont typeface="Arial" panose="020B0604020202020204" pitchFamily="34" charset="0"/>
              <a:buAutoNum type="alphaLcPeriod"/>
            </a:pPr>
            <a:r>
              <a:rPr lang="fr-FR" altLang="fr-FR" sz="2400" dirty="0">
                <a:solidFill>
                  <a:schemeClr val="tx1"/>
                </a:solidFill>
                <a:latin typeface="Myriad Pro" panose="020B0503030403020204" pitchFamily="34" charset="0"/>
              </a:rPr>
              <a:t>Nous avons de la chance.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0179"/>
                                        </p:tgtEl>
                                        <p:attrNameLst>
                                          <p:attrName>style.visibility</p:attrName>
                                        </p:attrNameLst>
                                      </p:cBhvr>
                                      <p:to>
                                        <p:strVal val="visible"/>
                                      </p:to>
                                    </p:set>
                                    <p:animEffect transition="in" filter="fade">
                                      <p:cBhvr>
                                        <p:cTn id="14" dur="1000"/>
                                        <p:tgtEl>
                                          <p:spTgt spid="50179"/>
                                        </p:tgtEl>
                                      </p:cBhvr>
                                    </p:animEffect>
                                    <p:anim calcmode="lin" valueType="num">
                                      <p:cBhvr>
                                        <p:cTn id="15" dur="1000" fill="hold"/>
                                        <p:tgtEl>
                                          <p:spTgt spid="50179"/>
                                        </p:tgtEl>
                                        <p:attrNameLst>
                                          <p:attrName>ppt_x</p:attrName>
                                        </p:attrNameLst>
                                      </p:cBhvr>
                                      <p:tavLst>
                                        <p:tav tm="0">
                                          <p:val>
                                            <p:strVal val="#ppt_x"/>
                                          </p:val>
                                        </p:tav>
                                        <p:tav tm="100000">
                                          <p:val>
                                            <p:strVal val="#ppt_x"/>
                                          </p:val>
                                        </p:tav>
                                      </p:tavLst>
                                    </p:anim>
                                    <p:anim calcmode="lin" valueType="num">
                                      <p:cBhvr>
                                        <p:cTn id="16" dur="1000" fill="hold"/>
                                        <p:tgtEl>
                                          <p:spTgt spid="501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438;p29">
            <a:extLst>
              <a:ext uri="{FF2B5EF4-FFF2-40B4-BE49-F238E27FC236}">
                <a16:creationId xmlns:a16="http://schemas.microsoft.com/office/drawing/2014/main" id="{5AE0C8D2-95E0-4CC8-A273-01FBA2E58593}"/>
              </a:ext>
            </a:extLst>
          </p:cNvPr>
          <p:cNvSpPr txBox="1">
            <a:spLocks noChangeArrowheads="1"/>
          </p:cNvSpPr>
          <p:nvPr/>
        </p:nvSpPr>
        <p:spPr bwMode="auto">
          <a:xfrm>
            <a:off x="862013" y="119063"/>
            <a:ext cx="10580687"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SYSTEMATISATION : </a:t>
            </a:r>
            <a:r>
              <a:rPr lang="fr-FR" altLang="fr-FR" sz="3600" dirty="0">
                <a:solidFill>
                  <a:srgbClr val="0799D4"/>
                </a:solidFill>
                <a:latin typeface="Myriad Pro" panose="020B0503030403020204" charset="0"/>
                <a:cs typeface="Open Sans" charset="0"/>
                <a:sym typeface="Open Sans" charset="0"/>
              </a:rPr>
              <a:t>les</a:t>
            </a:r>
            <a:r>
              <a:rPr lang="fr-FR" altLang="fr-FR" sz="3600" b="1" dirty="0">
                <a:solidFill>
                  <a:srgbClr val="0799D4"/>
                </a:solidFill>
                <a:latin typeface="Myriad Pro" panose="020B0503030403020204" charset="0"/>
                <a:cs typeface="Open Sans" charset="0"/>
                <a:sym typeface="Open Sans" charset="0"/>
              </a:rPr>
              <a:t> </a:t>
            </a:r>
            <a:r>
              <a:rPr lang="fr-FR" altLang="fr-FR" sz="3600" dirty="0">
                <a:solidFill>
                  <a:srgbClr val="0799D4"/>
                </a:solidFill>
                <a:latin typeface="Myriad Pro" panose="020B0503030403020204" charset="0"/>
                <a:cs typeface="Open Sans" charset="0"/>
                <a:sym typeface="Open Sans" charset="0"/>
              </a:rPr>
              <a:t>liaisons</a:t>
            </a:r>
            <a:r>
              <a:rPr lang="fr-FR" altLang="fr-FR" sz="3600" b="1" dirty="0">
                <a:solidFill>
                  <a:srgbClr val="0799D4"/>
                </a:solidFill>
                <a:latin typeface="Myriad Pro" panose="020B0503030403020204" charset="0"/>
                <a:cs typeface="Open Sans" charset="0"/>
                <a:sym typeface="Open Sans" charset="0"/>
              </a:rPr>
              <a:t> </a:t>
            </a:r>
            <a:r>
              <a:rPr lang="fr-FR" altLang="fr-FR" sz="3600" dirty="0">
                <a:solidFill>
                  <a:srgbClr val="0799D4"/>
                </a:solidFill>
                <a:latin typeface="Myriad Pro" panose="020B0503030403020204" charset="0"/>
                <a:cs typeface="Open Sans" charset="0"/>
                <a:sym typeface="Open Sans" charset="0"/>
              </a:rPr>
              <a:t>obligatoires</a:t>
            </a:r>
            <a:endParaRPr lang="fr-FR" altLang="fr-FR" dirty="0">
              <a:solidFill>
                <a:srgbClr val="0799D4"/>
              </a:solidFill>
              <a:latin typeface="Myriad Pro" panose="020B0503030403020204" charset="0"/>
            </a:endParaRPr>
          </a:p>
        </p:txBody>
      </p:sp>
      <p:sp>
        <p:nvSpPr>
          <p:cNvPr id="9" name="Rectangle 8"/>
          <p:cNvSpPr>
            <a:spLocks noChangeArrowheads="1"/>
          </p:cNvSpPr>
          <p:nvPr/>
        </p:nvSpPr>
        <p:spPr bwMode="auto">
          <a:xfrm>
            <a:off x="6634163" y="614363"/>
            <a:ext cx="5557837" cy="612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buFont typeface="Arial" panose="020B0604020202020204" pitchFamily="34" charset="0"/>
              <a:buAutoNum type="alphaLcPeriod" startAt="8"/>
            </a:pPr>
            <a:r>
              <a:rPr lang="fr-FR" altLang="fr-FR" sz="2400" dirty="0" err="1">
                <a:latin typeface="Myriad Pro" panose="020B0503030403020204" pitchFamily="34" charset="0"/>
              </a:rPr>
              <a:t>O</a:t>
            </a:r>
            <a:r>
              <a:rPr lang="fr-FR" altLang="fr-FR" sz="2400" dirty="0" err="1">
                <a:solidFill>
                  <a:srgbClr val="FF0000"/>
                </a:solidFill>
                <a:latin typeface="Myriad Pro" panose="020B0503030403020204" pitchFamily="34" charset="0"/>
              </a:rPr>
              <a:t>n‿a</a:t>
            </a:r>
            <a:r>
              <a:rPr lang="fr-FR" altLang="fr-FR" sz="2400" dirty="0" err="1">
                <a:latin typeface="Myriad Pro" panose="020B0503030403020204" pitchFamily="34" charset="0"/>
              </a:rPr>
              <a:t>perçevait</a:t>
            </a:r>
            <a:r>
              <a:rPr lang="fr-FR" altLang="fr-FR" sz="2400" dirty="0">
                <a:latin typeface="Myriad Pro" panose="020B0503030403020204" pitchFamily="34" charset="0"/>
              </a:rPr>
              <a:t> son ombre. </a:t>
            </a:r>
          </a:p>
          <a:p>
            <a:pPr>
              <a:lnSpc>
                <a:spcPct val="150000"/>
              </a:lnSpc>
              <a:buFont typeface="Arial" panose="020B0604020202020204" pitchFamily="34" charset="0"/>
              <a:buAutoNum type="alphaLcPeriod" startAt="8"/>
            </a:pPr>
            <a:r>
              <a:rPr lang="fr-FR" altLang="fr-FR" sz="2400" dirty="0">
                <a:latin typeface="Myriad Pro" panose="020B0503030403020204" pitchFamily="34" charset="0"/>
              </a:rPr>
              <a:t>Je pense que </a:t>
            </a:r>
            <a:r>
              <a:rPr lang="fr-FR" altLang="fr-FR" sz="2400" dirty="0" err="1">
                <a:latin typeface="Myriad Pro" panose="020B0503030403020204" pitchFamily="34" charset="0"/>
              </a:rPr>
              <a:t>tou</a:t>
            </a:r>
            <a:r>
              <a:rPr lang="fr-FR" altLang="fr-FR" sz="2400" dirty="0" err="1">
                <a:solidFill>
                  <a:srgbClr val="FF0000"/>
                </a:solidFill>
                <a:latin typeface="Myriad Pro" panose="020B0503030403020204" pitchFamily="34" charset="0"/>
              </a:rPr>
              <a:t>t‿y‿e</a:t>
            </a:r>
            <a:r>
              <a:rPr lang="fr-FR" altLang="fr-FR" sz="2400" dirty="0" err="1">
                <a:latin typeface="Myriad Pro" panose="020B0503030403020204" pitchFamily="34" charset="0"/>
              </a:rPr>
              <a:t>st</a:t>
            </a:r>
            <a:r>
              <a:rPr lang="fr-FR" altLang="fr-FR" sz="2400" dirty="0">
                <a:latin typeface="Myriad Pro" panose="020B0503030403020204" pitchFamily="34" charset="0"/>
              </a:rPr>
              <a:t>.</a:t>
            </a:r>
          </a:p>
          <a:p>
            <a:pPr>
              <a:lnSpc>
                <a:spcPct val="150000"/>
              </a:lnSpc>
              <a:buFont typeface="Arial" panose="020B0604020202020204" pitchFamily="34" charset="0"/>
              <a:buAutoNum type="alphaLcPeriod" startAt="8"/>
            </a:pPr>
            <a:r>
              <a:rPr lang="fr-FR" altLang="fr-FR" sz="2400" dirty="0">
                <a:latin typeface="Myriad Pro" panose="020B0503030403020204" pitchFamily="34" charset="0"/>
              </a:rPr>
              <a:t>Je vais la voir </a:t>
            </a:r>
            <a:r>
              <a:rPr lang="fr-FR" altLang="fr-FR" sz="2400" dirty="0" err="1">
                <a:latin typeface="Myriad Pro" panose="020B0503030403020204" pitchFamily="34" charset="0"/>
              </a:rPr>
              <a:t>dan</a:t>
            </a:r>
            <a:r>
              <a:rPr lang="fr-FR" altLang="fr-FR" sz="2400" dirty="0" err="1">
                <a:solidFill>
                  <a:srgbClr val="FF0000"/>
                </a:solidFill>
                <a:latin typeface="Myriad Pro" panose="020B0503030403020204" pitchFamily="34" charset="0"/>
              </a:rPr>
              <a:t>s‿u</a:t>
            </a:r>
            <a:r>
              <a:rPr lang="fr-FR" altLang="fr-FR" sz="2400" dirty="0" err="1">
                <a:latin typeface="Myriad Pro" panose="020B0503030403020204" pitchFamily="34" charset="0"/>
              </a:rPr>
              <a:t>ne</a:t>
            </a:r>
            <a:r>
              <a:rPr lang="fr-FR" altLang="fr-FR" sz="2400" dirty="0">
                <a:latin typeface="Myriad Pro" panose="020B0503030403020204" pitchFamily="34" charset="0"/>
              </a:rPr>
              <a:t> heure. </a:t>
            </a:r>
          </a:p>
          <a:p>
            <a:pPr>
              <a:lnSpc>
                <a:spcPct val="150000"/>
              </a:lnSpc>
              <a:buFont typeface="Arial" panose="020B0604020202020204" pitchFamily="34" charset="0"/>
              <a:buAutoNum type="alphaLcPeriod" startAt="8"/>
            </a:pPr>
            <a:r>
              <a:rPr lang="fr-FR" altLang="fr-FR" sz="2400" dirty="0">
                <a:latin typeface="Myriad Pro" panose="020B0503030403020204" pitchFamily="34" charset="0"/>
              </a:rPr>
              <a:t>Elle était allée </a:t>
            </a:r>
            <a:r>
              <a:rPr lang="fr-FR" altLang="fr-FR" sz="2400" dirty="0" err="1">
                <a:latin typeface="Myriad Pro" panose="020B0503030403020204" pitchFamily="34" charset="0"/>
              </a:rPr>
              <a:t>san</a:t>
            </a:r>
            <a:r>
              <a:rPr lang="fr-FR" altLang="fr-FR" sz="2400" dirty="0" err="1">
                <a:solidFill>
                  <a:srgbClr val="FF0000"/>
                </a:solidFill>
                <a:latin typeface="Myriad Pro" panose="020B0503030403020204" pitchFamily="34" charset="0"/>
              </a:rPr>
              <a:t>s‿o</a:t>
            </a:r>
            <a:r>
              <a:rPr lang="fr-FR" altLang="fr-FR" sz="2400" dirty="0" err="1">
                <a:latin typeface="Myriad Pro" panose="020B0503030403020204" pitchFamily="34" charset="0"/>
              </a:rPr>
              <a:t>bjectif</a:t>
            </a:r>
            <a:r>
              <a:rPr lang="fr-FR" altLang="fr-FR" sz="2400" dirty="0">
                <a:latin typeface="Myriad Pro" panose="020B0503030403020204" pitchFamily="34" charset="0"/>
              </a:rPr>
              <a:t> précis. </a:t>
            </a:r>
          </a:p>
          <a:p>
            <a:pPr>
              <a:lnSpc>
                <a:spcPct val="150000"/>
              </a:lnSpc>
              <a:buFont typeface="Arial" panose="020B0604020202020204" pitchFamily="34" charset="0"/>
              <a:buAutoNum type="alphaLcPeriod" startAt="8"/>
            </a:pPr>
            <a:r>
              <a:rPr lang="fr-FR" altLang="fr-FR" sz="2400" dirty="0">
                <a:latin typeface="Myriad Pro" panose="020B0503030403020204" pitchFamily="34" charset="0"/>
              </a:rPr>
              <a:t>Es-tu déjà allé </a:t>
            </a:r>
            <a:r>
              <a:rPr lang="fr-FR" altLang="fr-FR" sz="2400" dirty="0" err="1">
                <a:latin typeface="Myriad Pro" panose="020B0503030403020204" pitchFamily="34" charset="0"/>
              </a:rPr>
              <a:t>che</a:t>
            </a:r>
            <a:r>
              <a:rPr lang="fr-FR" altLang="fr-FR" sz="2400" dirty="0" err="1">
                <a:solidFill>
                  <a:srgbClr val="FF0000"/>
                </a:solidFill>
                <a:latin typeface="Myriad Pro" panose="020B0503030403020204" pitchFamily="34" charset="0"/>
              </a:rPr>
              <a:t>z‿e</a:t>
            </a:r>
            <a:r>
              <a:rPr lang="fr-FR" altLang="fr-FR" sz="2400" dirty="0" err="1">
                <a:latin typeface="Myriad Pro" panose="020B0503030403020204" pitchFamily="34" charset="0"/>
              </a:rPr>
              <a:t>ux</a:t>
            </a:r>
            <a:r>
              <a:rPr lang="fr-FR" altLang="fr-FR" sz="2400" dirty="0">
                <a:latin typeface="Myriad Pro" panose="020B0503030403020204" pitchFamily="34" charset="0"/>
              </a:rPr>
              <a:t> ?</a:t>
            </a:r>
          </a:p>
          <a:p>
            <a:pPr>
              <a:lnSpc>
                <a:spcPct val="150000"/>
              </a:lnSpc>
              <a:buFont typeface="Arial" panose="020B0604020202020204" pitchFamily="34" charset="0"/>
              <a:buAutoNum type="alphaLcPeriod" startAt="8"/>
            </a:pPr>
            <a:r>
              <a:rPr lang="fr-FR" altLang="fr-FR" sz="2400" dirty="0">
                <a:latin typeface="Myriad Pro" panose="020B0503030403020204" pitchFamily="34" charset="0"/>
              </a:rPr>
              <a:t>C’</a:t>
            </a:r>
            <a:r>
              <a:rPr lang="fr-FR" altLang="fr-FR" sz="2400" dirty="0" err="1">
                <a:latin typeface="Myriad Pro" panose="020B0503030403020204" pitchFamily="34" charset="0"/>
              </a:rPr>
              <a:t>es</a:t>
            </a:r>
            <a:r>
              <a:rPr lang="fr-FR" altLang="fr-FR" sz="2400" dirty="0" err="1">
                <a:solidFill>
                  <a:srgbClr val="FF0000"/>
                </a:solidFill>
                <a:latin typeface="Myriad Pro" panose="020B0503030403020204" pitchFamily="34" charset="0"/>
              </a:rPr>
              <a:t>t‿u</a:t>
            </a:r>
            <a:r>
              <a:rPr lang="fr-FR" altLang="fr-FR" sz="2400" dirty="0" err="1">
                <a:latin typeface="Myriad Pro" panose="020B0503030403020204" pitchFamily="34" charset="0"/>
              </a:rPr>
              <a:t>ne</a:t>
            </a:r>
            <a:r>
              <a:rPr lang="fr-FR" altLang="fr-FR" sz="2400" dirty="0">
                <a:latin typeface="Myriad Pro" panose="020B0503030403020204" pitchFamily="34" charset="0"/>
              </a:rPr>
              <a:t> personne </a:t>
            </a:r>
            <a:r>
              <a:rPr lang="fr-FR" altLang="fr-FR" sz="2400" dirty="0" err="1">
                <a:latin typeface="Myriad Pro" panose="020B0503030403020204" pitchFamily="34" charset="0"/>
              </a:rPr>
              <a:t>trè</a:t>
            </a:r>
            <a:r>
              <a:rPr lang="fr-FR" altLang="fr-FR" sz="2400" dirty="0" err="1">
                <a:solidFill>
                  <a:srgbClr val="FF0000"/>
                </a:solidFill>
                <a:latin typeface="Myriad Pro" panose="020B0503030403020204" pitchFamily="34" charset="0"/>
              </a:rPr>
              <a:t>s‿h</a:t>
            </a:r>
            <a:r>
              <a:rPr lang="fr-FR" altLang="fr-FR" sz="2400" dirty="0" err="1">
                <a:latin typeface="Myriad Pro" panose="020B0503030403020204" pitchFamily="34" charset="0"/>
              </a:rPr>
              <a:t>onnête</a:t>
            </a:r>
            <a:r>
              <a:rPr lang="fr-FR" altLang="fr-FR" sz="2400" dirty="0">
                <a:latin typeface="Myriad Pro" panose="020B0503030403020204" pitchFamily="34" charset="0"/>
              </a:rPr>
              <a:t>. </a:t>
            </a:r>
          </a:p>
          <a:p>
            <a:pPr>
              <a:lnSpc>
                <a:spcPct val="150000"/>
              </a:lnSpc>
              <a:buFont typeface="Arial" panose="020B0604020202020204" pitchFamily="34" charset="0"/>
              <a:buAutoNum type="alphaLcPeriod" startAt="8"/>
            </a:pPr>
            <a:r>
              <a:rPr lang="fr-FR" altLang="fr-FR" sz="2400" dirty="0" err="1">
                <a:latin typeface="Myriad Pro" panose="020B0503030403020204" pitchFamily="34" charset="0"/>
              </a:rPr>
              <a:t>I</a:t>
            </a:r>
            <a:r>
              <a:rPr lang="fr-FR" altLang="fr-FR" sz="2400" dirty="0" err="1">
                <a:solidFill>
                  <a:srgbClr val="FF0000"/>
                </a:solidFill>
                <a:latin typeface="Myriad Pro" panose="020B0503030403020204" pitchFamily="34" charset="0"/>
              </a:rPr>
              <a:t>l‿e</a:t>
            </a:r>
            <a:r>
              <a:rPr lang="fr-FR" altLang="fr-FR" sz="2400" dirty="0" err="1">
                <a:latin typeface="Myriad Pro" panose="020B0503030403020204" pitchFamily="34" charset="0"/>
              </a:rPr>
              <a:t>st</a:t>
            </a:r>
            <a:r>
              <a:rPr lang="fr-FR" altLang="fr-FR" sz="2400" dirty="0">
                <a:latin typeface="Myriad Pro" panose="020B0503030403020204" pitchFamily="34" charset="0"/>
              </a:rPr>
              <a:t> </a:t>
            </a:r>
            <a:r>
              <a:rPr lang="fr-FR" altLang="fr-FR" sz="2400" dirty="0" err="1">
                <a:latin typeface="Myriad Pro" panose="020B0503030403020204" pitchFamily="34" charset="0"/>
              </a:rPr>
              <a:t>moin</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imable</a:t>
            </a:r>
            <a:r>
              <a:rPr lang="fr-FR" altLang="fr-FR" sz="2400" dirty="0">
                <a:latin typeface="Myriad Pro" panose="020B0503030403020204" pitchFamily="34" charset="0"/>
              </a:rPr>
              <a:t> que je ne le pensais. </a:t>
            </a:r>
          </a:p>
          <a:p>
            <a:pPr>
              <a:lnSpc>
                <a:spcPct val="150000"/>
              </a:lnSpc>
              <a:buFont typeface="Arial" panose="020B0604020202020204" pitchFamily="34" charset="0"/>
              <a:buAutoNum type="alphaLcPeriod" startAt="8"/>
            </a:pPr>
            <a:r>
              <a:rPr lang="fr-FR" altLang="fr-FR" sz="2400" dirty="0">
                <a:latin typeface="Myriad Pro" panose="020B0503030403020204" pitchFamily="34" charset="0"/>
              </a:rPr>
              <a:t>Ce texte est </a:t>
            </a:r>
            <a:r>
              <a:rPr lang="fr-FR" altLang="fr-FR" sz="2400" dirty="0" err="1">
                <a:latin typeface="Myriad Pro" panose="020B0503030403020204" pitchFamily="34" charset="0"/>
              </a:rPr>
              <a:t>bie</a:t>
            </a:r>
            <a:r>
              <a:rPr lang="fr-FR" altLang="fr-FR" sz="2400" dirty="0" err="1">
                <a:solidFill>
                  <a:srgbClr val="FF0000"/>
                </a:solidFill>
                <a:latin typeface="Myriad Pro" panose="020B0503030403020204" pitchFamily="34" charset="0"/>
              </a:rPr>
              <a:t>n‿i</a:t>
            </a:r>
            <a:r>
              <a:rPr lang="fr-FR" altLang="fr-FR" sz="2400" dirty="0" err="1">
                <a:latin typeface="Myriad Pro" panose="020B0503030403020204" pitchFamily="34" charset="0"/>
              </a:rPr>
              <a:t>ntéressant</a:t>
            </a:r>
            <a:r>
              <a:rPr lang="fr-FR" altLang="fr-FR" sz="2400" dirty="0">
                <a:latin typeface="Myriad Pro" panose="020B0503030403020204" pitchFamily="34" charset="0"/>
              </a:rPr>
              <a:t>.</a:t>
            </a:r>
          </a:p>
          <a:p>
            <a:pPr>
              <a:lnSpc>
                <a:spcPct val="150000"/>
              </a:lnSpc>
              <a:buFont typeface="Arial" panose="020B0604020202020204" pitchFamily="34" charset="0"/>
              <a:buAutoNum type="alphaLcPeriod" startAt="8"/>
            </a:pPr>
            <a:r>
              <a:rPr lang="fr-FR" altLang="fr-FR" sz="2400" dirty="0" err="1">
                <a:latin typeface="Myriad Pro" panose="020B0503030403020204" pitchFamily="34" charset="0"/>
              </a:rPr>
              <a:t>Tou</a:t>
            </a:r>
            <a:r>
              <a:rPr lang="fr-FR" altLang="fr-FR" sz="2400" dirty="0" err="1">
                <a:solidFill>
                  <a:srgbClr val="FF0000"/>
                </a:solidFill>
                <a:latin typeface="Myriad Pro" panose="020B0503030403020204" pitchFamily="34" charset="0"/>
              </a:rPr>
              <a:t>t‿à</a:t>
            </a:r>
            <a:r>
              <a:rPr lang="fr-FR" altLang="fr-FR" sz="2400" dirty="0">
                <a:latin typeface="Myriad Pro" panose="020B0503030403020204" pitchFamily="34" charset="0"/>
              </a:rPr>
              <a:t> coup, l’enfant a glissé dans l’eau de la mer. </a:t>
            </a:r>
          </a:p>
        </p:txBody>
      </p:sp>
      <p:sp>
        <p:nvSpPr>
          <p:cNvPr id="4" name="Rectangle 7">
            <a:extLst>
              <a:ext uri="{FF2B5EF4-FFF2-40B4-BE49-F238E27FC236}">
                <a16:creationId xmlns:a16="http://schemas.microsoft.com/office/drawing/2014/main" id="{C8464844-0C1E-43CE-BE1A-BA17C3B49F08}"/>
              </a:ext>
            </a:extLst>
          </p:cNvPr>
          <p:cNvSpPr>
            <a:spLocks noChangeArrowheads="1"/>
          </p:cNvSpPr>
          <p:nvPr/>
        </p:nvSpPr>
        <p:spPr bwMode="auto">
          <a:xfrm>
            <a:off x="862013" y="774700"/>
            <a:ext cx="474050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fr-FR" sz="2800" b="1" dirty="0">
                <a:solidFill>
                  <a:schemeClr val="tx1"/>
                </a:solidFill>
                <a:latin typeface="Myriad Pro" panose="020B0503030403020204" pitchFamily="34" charset="0"/>
              </a:rPr>
              <a:t>Lisez les phrases en faisant attention </a:t>
            </a:r>
            <a:r>
              <a:rPr lang="en-US" altLang="fr-FR" sz="2800" b="1" dirty="0">
                <a:solidFill>
                  <a:schemeClr val="tx1"/>
                </a:solidFill>
                <a:latin typeface="Myriad Pro" panose="020B0503030403020204" pitchFamily="34" charset="0"/>
              </a:rPr>
              <a:t>aux liaisons. </a:t>
            </a:r>
          </a:p>
        </p:txBody>
      </p:sp>
      <p:sp>
        <p:nvSpPr>
          <p:cNvPr id="5" name="Rectangle 4"/>
          <p:cNvSpPr>
            <a:spLocks noChangeArrowheads="1"/>
          </p:cNvSpPr>
          <p:nvPr/>
        </p:nvSpPr>
        <p:spPr bwMode="auto">
          <a:xfrm>
            <a:off x="798513" y="1636713"/>
            <a:ext cx="5297487" cy="5011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buFont typeface="Arial" panose="020B0604020202020204" pitchFamily="34" charset="0"/>
              <a:buAutoNum type="alphaLcPeriod"/>
            </a:pPr>
            <a:r>
              <a:rPr lang="fr-FR" altLang="fr-FR" sz="2400" dirty="0">
                <a:latin typeface="Myriad Pro" panose="020B0503030403020204" pitchFamily="34" charset="0"/>
              </a:rPr>
              <a:t>Paul a </a:t>
            </a:r>
            <a:r>
              <a:rPr lang="fr-FR" altLang="fr-FR" sz="2400" dirty="0" err="1">
                <a:latin typeface="Myriad Pro" panose="020B0503030403020204" pitchFamily="34" charset="0"/>
              </a:rPr>
              <a:t>u</a:t>
            </a:r>
            <a:r>
              <a:rPr lang="fr-FR" altLang="fr-FR" sz="2400" dirty="0" err="1">
                <a:solidFill>
                  <a:srgbClr val="FF0000"/>
                </a:solidFill>
                <a:latin typeface="Myriad Pro" panose="020B0503030403020204" pitchFamily="34" charset="0"/>
              </a:rPr>
              <a:t>n‿i</a:t>
            </a:r>
            <a:r>
              <a:rPr lang="fr-FR" altLang="fr-FR" sz="2400" dirty="0" err="1">
                <a:latin typeface="Myriad Pro" panose="020B0503030403020204" pitchFamily="34" charset="0"/>
              </a:rPr>
              <a:t>ntérêt</a:t>
            </a:r>
            <a:r>
              <a:rPr lang="fr-FR" altLang="fr-FR" sz="2400" dirty="0">
                <a:latin typeface="Myriad Pro" panose="020B0503030403020204" pitchFamily="34" charset="0"/>
              </a:rPr>
              <a:t> marqué pour le sport. </a:t>
            </a:r>
          </a:p>
          <a:p>
            <a:pPr>
              <a:lnSpc>
                <a:spcPct val="150000"/>
              </a:lnSpc>
              <a:buFont typeface="Arial" panose="020B0604020202020204" pitchFamily="34" charset="0"/>
              <a:buAutoNum type="alphaLcPeriod"/>
            </a:pPr>
            <a:r>
              <a:rPr lang="fr-FR" altLang="fr-FR" sz="2400" dirty="0" err="1">
                <a:latin typeface="Myriad Pro" panose="020B0503030403020204" pitchFamily="34" charset="0"/>
              </a:rPr>
              <a:t>Le</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mis</a:t>
            </a:r>
            <a:r>
              <a:rPr lang="fr-FR" altLang="fr-FR" sz="2400" dirty="0">
                <a:latin typeface="Myriad Pro" panose="020B0503030403020204" pitchFamily="34" charset="0"/>
              </a:rPr>
              <a:t> de </a:t>
            </a:r>
            <a:r>
              <a:rPr lang="fr-FR" altLang="fr-FR" sz="2400" dirty="0" err="1">
                <a:latin typeface="Myriad Pro" panose="020B0503030403020204" pitchFamily="34" charset="0"/>
              </a:rPr>
              <a:t>me</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mis</a:t>
            </a:r>
            <a:r>
              <a:rPr lang="fr-FR" altLang="fr-FR" sz="2400" dirty="0">
                <a:latin typeface="Myriad Pro" panose="020B0503030403020204" pitchFamily="34" charset="0"/>
              </a:rPr>
              <a:t> sont </a:t>
            </a:r>
            <a:r>
              <a:rPr lang="fr-FR" altLang="fr-FR" sz="2400" dirty="0" err="1">
                <a:latin typeface="Myriad Pro" panose="020B0503030403020204" pitchFamily="34" charset="0"/>
              </a:rPr>
              <a:t>me</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mis</a:t>
            </a:r>
            <a:r>
              <a:rPr lang="fr-FR" altLang="fr-FR" sz="2400" dirty="0">
                <a:latin typeface="Myriad Pro" panose="020B0503030403020204" pitchFamily="34" charset="0"/>
              </a:rPr>
              <a:t>. </a:t>
            </a:r>
          </a:p>
          <a:p>
            <a:pPr>
              <a:lnSpc>
                <a:spcPct val="150000"/>
              </a:lnSpc>
              <a:buFont typeface="Arial" panose="020B0604020202020204" pitchFamily="34" charset="0"/>
              <a:buAutoNum type="alphaLcPeriod"/>
            </a:pPr>
            <a:r>
              <a:rPr lang="fr-FR" altLang="fr-FR" sz="2400" dirty="0" err="1">
                <a:latin typeface="Myriad Pro" panose="020B0503030403020204" pitchFamily="34" charset="0"/>
              </a:rPr>
              <a:t>I</a:t>
            </a:r>
            <a:r>
              <a:rPr lang="fr-FR" altLang="fr-FR" sz="2400" dirty="0" err="1">
                <a:solidFill>
                  <a:srgbClr val="FF0000"/>
                </a:solidFill>
                <a:latin typeface="Myriad Pro" panose="020B0503030403020204" pitchFamily="34" charset="0"/>
              </a:rPr>
              <a:t>l‿a</a:t>
            </a:r>
            <a:r>
              <a:rPr lang="fr-FR" altLang="fr-FR" sz="2400" dirty="0" err="1">
                <a:latin typeface="Myriad Pro" panose="020B0503030403020204" pitchFamily="34" charset="0"/>
              </a:rPr>
              <a:t>ttend</a:t>
            </a:r>
            <a:r>
              <a:rPr lang="fr-FR" altLang="fr-FR" sz="2400" dirty="0">
                <a:latin typeface="Myriad Pro" panose="020B0503030403020204" pitchFamily="34" charset="0"/>
              </a:rPr>
              <a:t> depuis </a:t>
            </a:r>
            <a:r>
              <a:rPr lang="fr-FR" altLang="fr-FR" sz="2400" dirty="0" err="1">
                <a:latin typeface="Myriad Pro" panose="020B0503030403020204" pitchFamily="34" charset="0"/>
              </a:rPr>
              <a:t>deu</a:t>
            </a:r>
            <a:r>
              <a:rPr lang="fr-FR" altLang="fr-FR" sz="2400" dirty="0" err="1">
                <a:solidFill>
                  <a:srgbClr val="FF0000"/>
                </a:solidFill>
                <a:latin typeface="Myriad Pro" panose="020B0503030403020204" pitchFamily="34" charset="0"/>
              </a:rPr>
              <a:t>x‿h</a:t>
            </a:r>
            <a:r>
              <a:rPr lang="fr-FR" altLang="fr-FR" sz="2400" dirty="0" err="1">
                <a:latin typeface="Myriad Pro" panose="020B0503030403020204" pitchFamily="34" charset="0"/>
              </a:rPr>
              <a:t>eures</a:t>
            </a:r>
            <a:r>
              <a:rPr lang="fr-FR" altLang="fr-FR" sz="2400" dirty="0">
                <a:latin typeface="Myriad Pro" panose="020B0503030403020204" pitchFamily="34" charset="0"/>
              </a:rPr>
              <a:t>. </a:t>
            </a:r>
          </a:p>
          <a:p>
            <a:pPr>
              <a:lnSpc>
                <a:spcPct val="150000"/>
              </a:lnSpc>
              <a:buFont typeface="Arial" panose="020B0604020202020204" pitchFamily="34" charset="0"/>
              <a:buAutoNum type="alphaLcPeriod"/>
            </a:pPr>
            <a:r>
              <a:rPr lang="fr-FR" altLang="fr-FR" sz="2400" dirty="0" err="1">
                <a:latin typeface="Myriad Pro" panose="020B0503030403020204" pitchFamily="34" charset="0"/>
              </a:rPr>
              <a:t>Quel</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dorables</a:t>
            </a:r>
            <a:r>
              <a:rPr lang="fr-FR" altLang="fr-FR" sz="2400" dirty="0">
                <a:latin typeface="Myriad Pro" panose="020B0503030403020204" pitchFamily="34" charset="0"/>
              </a:rPr>
              <a:t> enfants !</a:t>
            </a:r>
          </a:p>
          <a:p>
            <a:pPr>
              <a:lnSpc>
                <a:spcPct val="150000"/>
              </a:lnSpc>
              <a:buFont typeface="Arial" panose="020B0604020202020204" pitchFamily="34" charset="0"/>
              <a:buAutoNum type="alphaLcPeriod"/>
            </a:pPr>
            <a:r>
              <a:rPr lang="fr-FR" altLang="fr-FR" sz="2400" dirty="0">
                <a:latin typeface="Myriad Pro" panose="020B0503030403020204" pitchFamily="34" charset="0"/>
              </a:rPr>
              <a:t>Ils sont de </a:t>
            </a:r>
            <a:r>
              <a:rPr lang="fr-FR" altLang="fr-FR" sz="2400" dirty="0" err="1">
                <a:latin typeface="Myriad Pro" panose="020B0503030403020204" pitchFamily="34" charset="0"/>
              </a:rPr>
              <a:t>bon</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mis</a:t>
            </a:r>
            <a:r>
              <a:rPr lang="fr-FR" altLang="fr-FR" sz="2400" dirty="0">
                <a:latin typeface="Myriad Pro" panose="020B0503030403020204" pitchFamily="34" charset="0"/>
              </a:rPr>
              <a:t>. </a:t>
            </a:r>
          </a:p>
          <a:p>
            <a:pPr>
              <a:lnSpc>
                <a:spcPct val="150000"/>
              </a:lnSpc>
              <a:buFont typeface="Arial" panose="020B0604020202020204" pitchFamily="34" charset="0"/>
              <a:buAutoNum type="alphaLcPeriod"/>
            </a:pPr>
            <a:r>
              <a:rPr lang="fr-FR" altLang="fr-FR" sz="2400" dirty="0">
                <a:latin typeface="Myriad Pro" panose="020B0503030403020204" pitchFamily="34" charset="0"/>
              </a:rPr>
              <a:t>Il se cache derrière le </a:t>
            </a:r>
            <a:r>
              <a:rPr lang="fr-FR" altLang="fr-FR" sz="2400" dirty="0" err="1">
                <a:latin typeface="Myriad Pro" panose="020B0503030403020204" pitchFamily="34" charset="0"/>
              </a:rPr>
              <a:t>gran</a:t>
            </a:r>
            <a:r>
              <a:rPr lang="fr-FR" altLang="fr-FR" sz="2400" dirty="0" err="1">
                <a:solidFill>
                  <a:srgbClr val="FF0000"/>
                </a:solidFill>
                <a:latin typeface="Myriad Pro" panose="020B0503030403020204" pitchFamily="34" charset="0"/>
              </a:rPr>
              <a:t>d‿a</a:t>
            </a:r>
            <a:r>
              <a:rPr lang="fr-FR" altLang="fr-FR" sz="2400" dirty="0" err="1">
                <a:latin typeface="Myriad Pro" panose="020B0503030403020204" pitchFamily="34" charset="0"/>
              </a:rPr>
              <a:t>rbre</a:t>
            </a:r>
            <a:r>
              <a:rPr lang="fr-FR" altLang="fr-FR" sz="2400" dirty="0">
                <a:latin typeface="Myriad Pro" panose="020B0503030403020204" pitchFamily="34" charset="0"/>
              </a:rPr>
              <a:t>.</a:t>
            </a:r>
          </a:p>
          <a:p>
            <a:pPr>
              <a:lnSpc>
                <a:spcPct val="150000"/>
              </a:lnSpc>
              <a:buFont typeface="Arial" panose="020B0604020202020204" pitchFamily="34" charset="0"/>
              <a:buAutoNum type="alphaLcPeriod"/>
            </a:pPr>
            <a:r>
              <a:rPr lang="fr-FR" altLang="fr-FR" sz="2400" dirty="0" err="1">
                <a:latin typeface="Myriad Pro" panose="020B0503030403020204" pitchFamily="34" charset="0"/>
              </a:rPr>
              <a:t>Nou</a:t>
            </a:r>
            <a:r>
              <a:rPr lang="fr-FR" altLang="fr-FR" sz="2400" dirty="0" err="1">
                <a:solidFill>
                  <a:srgbClr val="FF0000"/>
                </a:solidFill>
                <a:latin typeface="Myriad Pro" panose="020B0503030403020204" pitchFamily="34" charset="0"/>
              </a:rPr>
              <a:t>s‿a</a:t>
            </a:r>
            <a:r>
              <a:rPr lang="fr-FR" altLang="fr-FR" sz="2400" dirty="0" err="1">
                <a:latin typeface="Myriad Pro" panose="020B0503030403020204" pitchFamily="34" charset="0"/>
              </a:rPr>
              <a:t>vons</a:t>
            </a:r>
            <a:r>
              <a:rPr lang="fr-FR" altLang="fr-FR" sz="2400" dirty="0">
                <a:latin typeface="Myriad Pro" panose="020B0503030403020204" pitchFamily="34" charset="0"/>
              </a:rPr>
              <a:t> de la chance.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9"/>
          <p:cNvSpPr>
            <a:spLocks noChangeArrowheads="1"/>
          </p:cNvSpPr>
          <p:nvPr/>
        </p:nvSpPr>
        <p:spPr bwMode="auto">
          <a:xfrm>
            <a:off x="1078707" y="2026331"/>
            <a:ext cx="48006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Arial" panose="020B0604020202020204" pitchFamily="34" charset="0"/>
              <a:buAutoNum type="alphaLcPeriod"/>
            </a:pPr>
            <a:r>
              <a:rPr lang="fr-FR" altLang="fr-FR" sz="2000" dirty="0">
                <a:latin typeface="Myriad Pro" panose="020B0503030403020204" pitchFamily="34" charset="0"/>
              </a:rPr>
              <a:t>Les enfants</a:t>
            </a:r>
            <a:r>
              <a:rPr lang="fr-FR" altLang="fr-FR" sz="2000" b="1" dirty="0">
                <a:solidFill>
                  <a:srgbClr val="FF0000"/>
                </a:solidFill>
                <a:latin typeface="Myriad Pro" panose="020B0503030403020204" pitchFamily="34" charset="0"/>
              </a:rPr>
              <a:t> </a:t>
            </a:r>
            <a:r>
              <a:rPr lang="fr-FR" altLang="fr-FR" sz="2000" dirty="0">
                <a:latin typeface="Myriad Pro" panose="020B0503030403020204" pitchFamily="34" charset="0"/>
              </a:rPr>
              <a:t>écoutent des chansons.</a:t>
            </a:r>
          </a:p>
          <a:p>
            <a:pPr>
              <a:buFont typeface="Arial" panose="020B0604020202020204" pitchFamily="34" charset="0"/>
              <a:buAutoNum type="alphaLcPeriod"/>
            </a:pPr>
            <a:r>
              <a:rPr lang="fr-FR" altLang="fr-FR" sz="2000" dirty="0">
                <a:latin typeface="Myriad Pro" panose="020B0503030403020204" pitchFamily="34" charset="0"/>
              </a:rPr>
              <a:t>Je suis un étudiant</a:t>
            </a:r>
            <a:r>
              <a:rPr lang="fr-FR" altLang="fr-FR" sz="2000" b="1" dirty="0">
                <a:solidFill>
                  <a:srgbClr val="FF0000"/>
                </a:solidFill>
                <a:latin typeface="Myriad Pro" panose="020B0503030403020204" pitchFamily="34" charset="0"/>
              </a:rPr>
              <a:t> </a:t>
            </a:r>
            <a:r>
              <a:rPr lang="fr-FR" altLang="fr-FR" sz="2000" dirty="0">
                <a:latin typeface="Myriad Pro" panose="020B0503030403020204" pitchFamily="34" charset="0"/>
              </a:rPr>
              <a:t>américain.</a:t>
            </a:r>
          </a:p>
          <a:p>
            <a:pPr>
              <a:buFont typeface="Arial" panose="020B0604020202020204" pitchFamily="34" charset="0"/>
              <a:buAutoNum type="alphaLcPeriod"/>
            </a:pPr>
            <a:r>
              <a:rPr lang="fr-FR" altLang="fr-FR" sz="2000" dirty="0">
                <a:latin typeface="Myriad Pro" panose="020B0503030403020204" pitchFamily="34" charset="0"/>
              </a:rPr>
              <a:t>Jean est parti.</a:t>
            </a:r>
          </a:p>
          <a:p>
            <a:pPr>
              <a:buFont typeface="Arial" panose="020B0604020202020204" pitchFamily="34" charset="0"/>
              <a:buAutoNum type="alphaLcPeriod"/>
            </a:pPr>
            <a:r>
              <a:rPr lang="fr-FR" altLang="fr-FR" sz="2000" dirty="0">
                <a:latin typeface="Myriad Pro" panose="020B0503030403020204" pitchFamily="34" charset="0"/>
              </a:rPr>
              <a:t>Je voudrais du pain et</a:t>
            </a:r>
            <a:r>
              <a:rPr lang="fr-FR" altLang="fr-FR" sz="2000" b="1" dirty="0">
                <a:solidFill>
                  <a:srgbClr val="FF0000"/>
                </a:solidFill>
                <a:latin typeface="Myriad Pro" panose="020B0503030403020204" pitchFamily="34" charset="0"/>
              </a:rPr>
              <a:t> </a:t>
            </a:r>
            <a:r>
              <a:rPr lang="fr-FR" altLang="fr-FR" sz="2000" dirty="0">
                <a:latin typeface="Myriad Pro" panose="020B0503030403020204" pitchFamily="34" charset="0"/>
              </a:rPr>
              <a:t>un bon fromage. </a:t>
            </a:r>
          </a:p>
          <a:p>
            <a:pPr>
              <a:buFont typeface="Arial" panose="020B0604020202020204" pitchFamily="34" charset="0"/>
              <a:buAutoNum type="alphaLcPeriod"/>
            </a:pPr>
            <a:r>
              <a:rPr lang="fr-FR" altLang="fr-FR" sz="2000" dirty="0">
                <a:latin typeface="Myriad Pro" panose="020B0503030403020204" pitchFamily="34" charset="0"/>
              </a:rPr>
              <a:t>Christophe Colomb</a:t>
            </a:r>
            <a:r>
              <a:rPr lang="fr-FR" altLang="fr-FR" sz="2000" b="1" dirty="0">
                <a:solidFill>
                  <a:srgbClr val="FF0000"/>
                </a:solidFill>
                <a:latin typeface="Myriad Pro" panose="020B0503030403020204" pitchFamily="34" charset="0"/>
              </a:rPr>
              <a:t> </a:t>
            </a:r>
            <a:r>
              <a:rPr lang="fr-FR" altLang="fr-FR" sz="2000" dirty="0">
                <a:latin typeface="Myriad Pro" panose="020B0503030403020204" pitchFamily="34" charset="0"/>
              </a:rPr>
              <a:t>est un héros.</a:t>
            </a:r>
          </a:p>
          <a:p>
            <a:pPr>
              <a:buFont typeface="Arial" panose="020B0604020202020204" pitchFamily="34" charset="0"/>
              <a:buAutoNum type="alphaLcPeriod"/>
            </a:pPr>
            <a:r>
              <a:rPr lang="fr-FR" altLang="fr-FR" sz="2000" dirty="0">
                <a:latin typeface="Myriad Pro" panose="020B0503030403020204" pitchFamily="34" charset="0"/>
              </a:rPr>
              <a:t>J’aime manger un riz</a:t>
            </a:r>
            <a:r>
              <a:rPr lang="fr-FR" altLang="fr-FR" sz="2000" b="1" dirty="0">
                <a:solidFill>
                  <a:srgbClr val="FF0000"/>
                </a:solidFill>
                <a:latin typeface="Myriad Pro" panose="020B0503030403020204" pitchFamily="34" charset="0"/>
              </a:rPr>
              <a:t> </a:t>
            </a:r>
            <a:r>
              <a:rPr lang="fr-FR" altLang="fr-FR" sz="2000" dirty="0">
                <a:latin typeface="Myriad Pro" panose="020B0503030403020204" pitchFamily="34" charset="0"/>
              </a:rPr>
              <a:t>au lait.</a:t>
            </a:r>
          </a:p>
          <a:p>
            <a:pPr>
              <a:buFont typeface="Arial" panose="020B0604020202020204" pitchFamily="34" charset="0"/>
              <a:buAutoNum type="alphaLcPeriod"/>
            </a:pPr>
            <a:r>
              <a:rPr lang="fr-FR" altLang="fr-FR" sz="2000" dirty="0">
                <a:latin typeface="Myriad Pro" panose="020B0503030403020204" pitchFamily="34" charset="0"/>
              </a:rPr>
              <a:t>C’est un enfant obéissant</a:t>
            </a:r>
            <a:r>
              <a:rPr lang="en-US" altLang="fr-FR" sz="2000" dirty="0">
                <a:latin typeface="Myriad Pro" panose="020B0503030403020204" pitchFamily="34" charset="0"/>
              </a:rPr>
              <a:t>.</a:t>
            </a:r>
          </a:p>
          <a:p>
            <a:pPr>
              <a:buFont typeface="Arial" panose="020B0604020202020204" pitchFamily="34" charset="0"/>
              <a:buAutoNum type="alphaLcPeriod"/>
            </a:pPr>
            <a:r>
              <a:rPr lang="fr-FR" altLang="fr-FR" sz="2000" dirty="0">
                <a:latin typeface="Myriad Pro" panose="020B0503030403020204" pitchFamily="34" charset="0"/>
              </a:rPr>
              <a:t>Il faut que tu gardes un chaton pour Léa.</a:t>
            </a:r>
          </a:p>
          <a:p>
            <a:pPr>
              <a:buFont typeface="Arial" panose="020B0604020202020204" pitchFamily="34" charset="0"/>
              <a:buAutoNum type="alphaLcPeriod"/>
            </a:pPr>
            <a:r>
              <a:rPr lang="fr-FR" altLang="fr-FR" sz="2000" dirty="0">
                <a:latin typeface="Myriad Pro" panose="020B0503030403020204" pitchFamily="34" charset="0"/>
              </a:rPr>
              <a:t>Ils sont allés à l'école.</a:t>
            </a:r>
          </a:p>
          <a:p>
            <a:pPr>
              <a:buFont typeface="Arial" panose="020B0604020202020204" pitchFamily="34" charset="0"/>
              <a:buAutoNum type="alphaLcPeriod"/>
            </a:pPr>
            <a:r>
              <a:rPr lang="fr-FR" altLang="fr-FR" sz="2000" dirty="0">
                <a:latin typeface="Myriad Pro" panose="020B0503030403020204" pitchFamily="34" charset="0"/>
              </a:rPr>
              <a:t>Quand arrive-t-il </a:t>
            </a:r>
            <a:r>
              <a:rPr lang="en-US" altLang="fr-FR" sz="2000" dirty="0">
                <a:latin typeface="Myriad Pro" panose="020B0503030403020204" pitchFamily="34" charset="0"/>
              </a:rPr>
              <a:t>chez </a:t>
            </a:r>
            <a:r>
              <a:rPr lang="fr-FR" altLang="fr-FR" sz="2000" dirty="0">
                <a:latin typeface="Myriad Pro" panose="020B0503030403020204" pitchFamily="34" charset="0"/>
              </a:rPr>
              <a:t>eux</a:t>
            </a:r>
            <a:r>
              <a:rPr lang="en-US" altLang="fr-FR" sz="2000" dirty="0">
                <a:latin typeface="Myriad Pro" panose="020B0503030403020204" pitchFamily="34" charset="0"/>
              </a:rPr>
              <a:t> ?</a:t>
            </a:r>
            <a:endParaRPr lang="fr-FR" altLang="fr-FR" sz="2000" dirty="0">
              <a:latin typeface="Myriad Pro" panose="020B0503030403020204" pitchFamily="34" charset="0"/>
            </a:endParaRPr>
          </a:p>
          <a:p>
            <a:pPr>
              <a:buFont typeface="Arial" panose="020B0604020202020204" pitchFamily="34" charset="0"/>
              <a:buAutoNum type="alphaLcPeriod"/>
            </a:pPr>
            <a:endParaRPr lang="fr-FR" altLang="fr-FR" sz="2000" dirty="0">
              <a:latin typeface="Myriad Pro" panose="020B0503030403020204" pitchFamily="34" charset="0"/>
            </a:endParaRPr>
          </a:p>
        </p:txBody>
      </p:sp>
      <p:sp>
        <p:nvSpPr>
          <p:cNvPr id="56323" name="Rectangle 24">
            <a:extLst>
              <a:ext uri="{FF2B5EF4-FFF2-40B4-BE49-F238E27FC236}">
                <a16:creationId xmlns:a16="http://schemas.microsoft.com/office/drawing/2014/main" id="{1D5E401C-37B5-4A4E-B410-58CA4C926D81}"/>
              </a:ext>
            </a:extLst>
          </p:cNvPr>
          <p:cNvSpPr>
            <a:spLocks noChangeArrowheads="1"/>
          </p:cNvSpPr>
          <p:nvPr/>
        </p:nvSpPr>
        <p:spPr bwMode="auto">
          <a:xfrm>
            <a:off x="862013" y="906463"/>
            <a:ext cx="1094658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fr-FR" sz="2800" b="1" dirty="0">
                <a:solidFill>
                  <a:schemeClr val="tx1"/>
                </a:solidFill>
                <a:latin typeface="Myriad Pro" panose="020B0503030403020204" pitchFamily="34" charset="0"/>
              </a:rPr>
              <a:t>Placez les liaisons obligatoires </a:t>
            </a:r>
            <a:r>
              <a:rPr lang="fr-FR" altLang="fr-FR" sz="2800" b="1" dirty="0">
                <a:solidFill>
                  <a:srgbClr val="FF0000"/>
                </a:solidFill>
                <a:latin typeface="Myriad Pro" panose="020B0503030403020204" pitchFamily="34" charset="0"/>
              </a:rPr>
              <a:t>‿</a:t>
            </a:r>
            <a:r>
              <a:rPr lang="fr-FR" altLang="fr-FR" sz="2800" b="1" dirty="0">
                <a:solidFill>
                  <a:schemeClr val="tx1"/>
                </a:solidFill>
                <a:latin typeface="Myriad Pro" panose="020B0503030403020204" pitchFamily="34" charset="0"/>
              </a:rPr>
              <a:t> </a:t>
            </a:r>
            <a:r>
              <a:rPr lang="en-US" altLang="fr-FR" sz="2800" b="1" dirty="0">
                <a:solidFill>
                  <a:schemeClr val="tx1"/>
                </a:solidFill>
                <a:latin typeface="Myriad Pro" panose="020B0503030403020204" pitchFamily="34" charset="0"/>
              </a:rPr>
              <a:t>et </a:t>
            </a:r>
            <a:r>
              <a:rPr lang="fr-FR" altLang="fr-FR" sz="2800" b="1" dirty="0">
                <a:solidFill>
                  <a:schemeClr val="tx1"/>
                </a:solidFill>
                <a:latin typeface="Myriad Pro" panose="020B0503030403020204" pitchFamily="34" charset="0"/>
              </a:rPr>
              <a:t>marquez les liaisons interdites </a:t>
            </a:r>
            <a:r>
              <a:rPr lang="en-US" altLang="fr-FR" sz="2800" b="1" dirty="0">
                <a:solidFill>
                  <a:srgbClr val="FF0000"/>
                </a:solidFill>
                <a:latin typeface="Myriad Pro" panose="020B0503030403020204" pitchFamily="34" charset="0"/>
              </a:rPr>
              <a:t>//</a:t>
            </a:r>
            <a:r>
              <a:rPr lang="en-US" altLang="fr-FR" sz="2800" b="1" dirty="0">
                <a:solidFill>
                  <a:schemeClr val="tx1"/>
                </a:solidFill>
                <a:latin typeface="Myriad Pro" panose="020B0503030403020204" pitchFamily="34" charset="0"/>
              </a:rPr>
              <a:t>.</a:t>
            </a:r>
          </a:p>
          <a:p>
            <a:pPr>
              <a:defRPr/>
            </a:pPr>
            <a:endParaRPr lang="en-US" altLang="fr-FR" sz="2400" b="1" dirty="0">
              <a:solidFill>
                <a:schemeClr val="accent1">
                  <a:lumMod val="75000"/>
                </a:schemeClr>
              </a:solidFill>
              <a:latin typeface="Myriad Pro" panose="020B0503030403020204" pitchFamily="34" charset="0"/>
            </a:endParaRPr>
          </a:p>
        </p:txBody>
      </p:sp>
      <p:sp>
        <p:nvSpPr>
          <p:cNvPr id="11" name="Rectangle 10"/>
          <p:cNvSpPr>
            <a:spLocks noChangeArrowheads="1"/>
          </p:cNvSpPr>
          <p:nvPr/>
        </p:nvSpPr>
        <p:spPr bwMode="auto">
          <a:xfrm>
            <a:off x="6096000" y="2026331"/>
            <a:ext cx="60960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Arial" panose="020B0604020202020204" pitchFamily="34" charset="0"/>
              <a:buAutoNum type="alphaLcPeriod"/>
            </a:pPr>
            <a:r>
              <a:rPr lang="fr-FR" altLang="fr-FR" sz="2000" dirty="0" err="1">
                <a:latin typeface="Myriad Pro" panose="020B0503030403020204" pitchFamily="34" charset="0"/>
              </a:rPr>
              <a:t>Les</a:t>
            </a:r>
            <a:r>
              <a:rPr lang="fr-FR" altLang="fr-FR" sz="2000" dirty="0" err="1">
                <a:solidFill>
                  <a:srgbClr val="FF0000"/>
                </a:solidFill>
                <a:latin typeface="Myriad Pro" panose="020B0503030403020204" pitchFamily="34" charset="0"/>
              </a:rPr>
              <a:t>‿</a:t>
            </a:r>
            <a:r>
              <a:rPr lang="fr-FR" altLang="fr-FR" sz="2000" dirty="0" err="1">
                <a:latin typeface="Myriad Pro" panose="020B0503030403020204" pitchFamily="34" charset="0"/>
              </a:rPr>
              <a:t>enfants</a:t>
            </a:r>
            <a:r>
              <a:rPr lang="fr-FR" altLang="fr-FR" sz="2000" dirty="0">
                <a:latin typeface="Myriad Pro" panose="020B0503030403020204" pitchFamily="34" charset="0"/>
              </a:rPr>
              <a:t> </a:t>
            </a:r>
            <a:r>
              <a:rPr lang="fr-FR" altLang="fr-FR" sz="2000" dirty="0">
                <a:solidFill>
                  <a:srgbClr val="FF0000"/>
                </a:solidFill>
                <a:latin typeface="Myriad Pro" panose="020B0503030403020204" pitchFamily="34" charset="0"/>
              </a:rPr>
              <a:t>// </a:t>
            </a:r>
            <a:r>
              <a:rPr lang="fr-FR" altLang="fr-FR" sz="2000" dirty="0">
                <a:latin typeface="Myriad Pro" panose="020B0503030403020204" pitchFamily="34" charset="0"/>
              </a:rPr>
              <a:t>écoutent des chansons.</a:t>
            </a:r>
          </a:p>
          <a:p>
            <a:pPr>
              <a:buFont typeface="Arial" panose="020B0604020202020204" pitchFamily="34" charset="0"/>
              <a:buAutoNum type="alphaLcPeriod"/>
            </a:pPr>
            <a:r>
              <a:rPr lang="fr-FR" altLang="fr-FR" sz="2000" dirty="0">
                <a:latin typeface="Myriad Pro" panose="020B0503030403020204" pitchFamily="34" charset="0"/>
              </a:rPr>
              <a:t>Je </a:t>
            </a:r>
            <a:r>
              <a:rPr lang="fr-FR" altLang="fr-FR" sz="2000" dirty="0" err="1">
                <a:latin typeface="Myriad Pro" panose="020B0503030403020204" pitchFamily="34" charset="0"/>
              </a:rPr>
              <a:t>suis</a:t>
            </a:r>
            <a:r>
              <a:rPr lang="fr-FR" altLang="fr-FR" sz="2000" dirty="0" err="1">
                <a:solidFill>
                  <a:srgbClr val="FF0000"/>
                </a:solidFill>
                <a:latin typeface="Myriad Pro" panose="020B0503030403020204" pitchFamily="34" charset="0"/>
              </a:rPr>
              <a:t>‿</a:t>
            </a:r>
            <a:r>
              <a:rPr lang="fr-FR" altLang="fr-FR" sz="2000" dirty="0" err="1">
                <a:latin typeface="Myriad Pro" panose="020B0503030403020204" pitchFamily="34" charset="0"/>
              </a:rPr>
              <a:t>un</a:t>
            </a:r>
            <a:r>
              <a:rPr lang="fr-FR" altLang="fr-FR" sz="2000" dirty="0">
                <a:latin typeface="Myriad Pro" panose="020B0503030403020204" pitchFamily="34" charset="0"/>
              </a:rPr>
              <a:t> étudiant </a:t>
            </a:r>
            <a:r>
              <a:rPr lang="fr-FR" altLang="fr-FR" sz="2000" dirty="0">
                <a:solidFill>
                  <a:srgbClr val="FF0000"/>
                </a:solidFill>
                <a:latin typeface="Myriad Pro" panose="020B0503030403020204" pitchFamily="34" charset="0"/>
              </a:rPr>
              <a:t>//</a:t>
            </a:r>
            <a:r>
              <a:rPr lang="fr-FR" altLang="fr-FR" sz="2000" dirty="0">
                <a:latin typeface="Myriad Pro" panose="020B0503030403020204" pitchFamily="34" charset="0"/>
              </a:rPr>
              <a:t> américain.</a:t>
            </a:r>
          </a:p>
          <a:p>
            <a:pPr>
              <a:buFont typeface="Arial" panose="020B0604020202020204" pitchFamily="34" charset="0"/>
              <a:buAutoNum type="alphaLcPeriod"/>
            </a:pPr>
            <a:r>
              <a:rPr lang="fr-FR" altLang="fr-FR" sz="2000" dirty="0">
                <a:latin typeface="Myriad Pro" panose="020B0503030403020204" pitchFamily="34" charset="0"/>
              </a:rPr>
              <a:t>Jean </a:t>
            </a:r>
            <a:r>
              <a:rPr lang="fr-FR" altLang="fr-FR" sz="2000" dirty="0">
                <a:solidFill>
                  <a:srgbClr val="FF0000"/>
                </a:solidFill>
                <a:latin typeface="Myriad Pro" panose="020B0503030403020204" pitchFamily="34" charset="0"/>
              </a:rPr>
              <a:t>//</a:t>
            </a:r>
            <a:r>
              <a:rPr lang="fr-FR" altLang="fr-FR" sz="2000" dirty="0">
                <a:latin typeface="Myriad Pro" panose="020B0503030403020204" pitchFamily="34" charset="0"/>
              </a:rPr>
              <a:t> est parti.</a:t>
            </a:r>
          </a:p>
          <a:p>
            <a:pPr>
              <a:buFont typeface="Arial" panose="020B0604020202020204" pitchFamily="34" charset="0"/>
              <a:buAutoNum type="alphaLcPeriod"/>
            </a:pPr>
            <a:r>
              <a:rPr lang="fr-FR" altLang="fr-FR" sz="2000" dirty="0">
                <a:latin typeface="Myriad Pro" panose="020B0503030403020204" pitchFamily="34" charset="0"/>
              </a:rPr>
              <a:t>Je voudrais du pain </a:t>
            </a:r>
            <a:r>
              <a:rPr lang="fr-FR" altLang="fr-FR" sz="2000" dirty="0">
                <a:solidFill>
                  <a:srgbClr val="FF0000"/>
                </a:solidFill>
                <a:latin typeface="Myriad Pro" panose="020B0503030403020204" pitchFamily="34" charset="0"/>
              </a:rPr>
              <a:t>//</a:t>
            </a:r>
            <a:r>
              <a:rPr lang="fr-FR" altLang="fr-FR" sz="2000" dirty="0">
                <a:latin typeface="Myriad Pro" panose="020B0503030403020204" pitchFamily="34" charset="0"/>
              </a:rPr>
              <a:t> et </a:t>
            </a:r>
            <a:r>
              <a:rPr lang="fr-FR" altLang="fr-FR" sz="2000" dirty="0">
                <a:solidFill>
                  <a:srgbClr val="FF0000"/>
                </a:solidFill>
                <a:latin typeface="Myriad Pro" panose="020B0503030403020204" pitchFamily="34" charset="0"/>
              </a:rPr>
              <a:t>// </a:t>
            </a:r>
            <a:r>
              <a:rPr lang="fr-FR" altLang="fr-FR" sz="2000" dirty="0">
                <a:latin typeface="Myriad Pro" panose="020B0503030403020204" pitchFamily="34" charset="0"/>
              </a:rPr>
              <a:t>un bon fromage. </a:t>
            </a:r>
          </a:p>
          <a:p>
            <a:pPr>
              <a:buFont typeface="Arial" panose="020B0604020202020204" pitchFamily="34" charset="0"/>
              <a:buAutoNum type="alphaLcPeriod"/>
            </a:pPr>
            <a:r>
              <a:rPr lang="fr-FR" altLang="fr-FR" sz="2000" dirty="0">
                <a:latin typeface="Myriad Pro" panose="020B0503030403020204" pitchFamily="34" charset="0"/>
              </a:rPr>
              <a:t>Christophe Colomb </a:t>
            </a:r>
            <a:r>
              <a:rPr lang="fr-FR" altLang="fr-FR" sz="2000" dirty="0">
                <a:solidFill>
                  <a:srgbClr val="FF0000"/>
                </a:solidFill>
                <a:latin typeface="Myriad Pro" panose="020B0503030403020204" pitchFamily="34" charset="0"/>
              </a:rPr>
              <a:t>//</a:t>
            </a:r>
            <a:r>
              <a:rPr lang="fr-FR" altLang="fr-FR" sz="2000" dirty="0">
                <a:latin typeface="Myriad Pro" panose="020B0503030403020204" pitchFamily="34" charset="0"/>
              </a:rPr>
              <a:t> </a:t>
            </a:r>
            <a:r>
              <a:rPr lang="fr-FR" altLang="fr-FR" sz="2000" dirty="0" err="1">
                <a:latin typeface="Myriad Pro" panose="020B0503030403020204" pitchFamily="34" charset="0"/>
              </a:rPr>
              <a:t>est</a:t>
            </a:r>
            <a:r>
              <a:rPr lang="fr-FR" altLang="fr-FR" sz="2000" dirty="0" err="1">
                <a:solidFill>
                  <a:srgbClr val="FF0000"/>
                </a:solidFill>
                <a:latin typeface="Myriad Pro" panose="020B0503030403020204" pitchFamily="34" charset="0"/>
              </a:rPr>
              <a:t>‿</a:t>
            </a:r>
            <a:r>
              <a:rPr lang="fr-FR" altLang="fr-FR" sz="2000" dirty="0" err="1">
                <a:latin typeface="Myriad Pro" panose="020B0503030403020204" pitchFamily="34" charset="0"/>
              </a:rPr>
              <a:t>un</a:t>
            </a:r>
            <a:r>
              <a:rPr lang="fr-FR" altLang="fr-FR" sz="2000" dirty="0">
                <a:latin typeface="Myriad Pro" panose="020B0503030403020204" pitchFamily="34" charset="0"/>
              </a:rPr>
              <a:t> </a:t>
            </a:r>
            <a:r>
              <a:rPr lang="fr-FR" altLang="fr-FR" sz="2000" dirty="0">
                <a:solidFill>
                  <a:srgbClr val="FF0000"/>
                </a:solidFill>
                <a:latin typeface="Myriad Pro" panose="020B0503030403020204" pitchFamily="34" charset="0"/>
              </a:rPr>
              <a:t>// </a:t>
            </a:r>
            <a:r>
              <a:rPr lang="fr-FR" altLang="fr-FR" sz="2000" dirty="0">
                <a:latin typeface="Myriad Pro" panose="020B0503030403020204" pitchFamily="34" charset="0"/>
              </a:rPr>
              <a:t>héros.</a:t>
            </a:r>
          </a:p>
          <a:p>
            <a:pPr>
              <a:buFont typeface="Arial" panose="020B0604020202020204" pitchFamily="34" charset="0"/>
              <a:buAutoNum type="alphaLcPeriod"/>
            </a:pPr>
            <a:r>
              <a:rPr lang="fr-FR" altLang="fr-FR" sz="2000" dirty="0">
                <a:latin typeface="Myriad Pro" panose="020B0503030403020204" pitchFamily="34" charset="0"/>
              </a:rPr>
              <a:t>J’aime manger un riz</a:t>
            </a:r>
            <a:r>
              <a:rPr lang="fr-FR" altLang="fr-FR" sz="2000" dirty="0">
                <a:solidFill>
                  <a:srgbClr val="FF0000"/>
                </a:solidFill>
                <a:latin typeface="Myriad Pro" panose="020B0503030403020204" pitchFamily="34" charset="0"/>
              </a:rPr>
              <a:t> //</a:t>
            </a:r>
            <a:r>
              <a:rPr lang="fr-FR" altLang="fr-FR" sz="2000" dirty="0">
                <a:latin typeface="Myriad Pro" panose="020B0503030403020204" pitchFamily="34" charset="0"/>
              </a:rPr>
              <a:t> au lait. </a:t>
            </a:r>
          </a:p>
          <a:p>
            <a:pPr>
              <a:buFont typeface="Arial" panose="020B0604020202020204" pitchFamily="34" charset="0"/>
              <a:buAutoNum type="alphaLcPeriod"/>
            </a:pPr>
            <a:r>
              <a:rPr lang="en-US" altLang="fr-FR" sz="2000" dirty="0" err="1">
                <a:latin typeface="Myriad Pro" panose="020B0503030403020204" pitchFamily="34" charset="0"/>
              </a:rPr>
              <a:t>C’est</a:t>
            </a:r>
            <a:r>
              <a:rPr lang="fr-FR" altLang="fr-FR" sz="2000" dirty="0">
                <a:solidFill>
                  <a:srgbClr val="FF0000"/>
                </a:solidFill>
                <a:latin typeface="Myriad Pro" panose="020B0503030403020204" pitchFamily="34" charset="0"/>
              </a:rPr>
              <a:t>‿</a:t>
            </a:r>
            <a:r>
              <a:rPr lang="en-US" altLang="fr-FR" sz="2000" dirty="0">
                <a:latin typeface="Myriad Pro" panose="020B0503030403020204" pitchFamily="34" charset="0"/>
              </a:rPr>
              <a:t>un enfant </a:t>
            </a:r>
            <a:r>
              <a:rPr lang="en-US" altLang="fr-FR" sz="2000" dirty="0">
                <a:solidFill>
                  <a:srgbClr val="FF0000"/>
                </a:solidFill>
                <a:latin typeface="Myriad Pro" panose="020B0503030403020204" pitchFamily="34" charset="0"/>
              </a:rPr>
              <a:t>//</a:t>
            </a:r>
            <a:r>
              <a:rPr lang="en-US" altLang="fr-FR" sz="2000" dirty="0">
                <a:latin typeface="Myriad Pro" panose="020B0503030403020204" pitchFamily="34" charset="0"/>
              </a:rPr>
              <a:t> </a:t>
            </a:r>
            <a:r>
              <a:rPr lang="en-US" altLang="fr-FR" sz="2000" dirty="0" err="1">
                <a:latin typeface="Myriad Pro" panose="020B0503030403020204" pitchFamily="34" charset="0"/>
              </a:rPr>
              <a:t>obéissant</a:t>
            </a:r>
            <a:r>
              <a:rPr lang="en-US" altLang="fr-FR" sz="2000" dirty="0">
                <a:latin typeface="Myriad Pro" panose="020B0503030403020204" pitchFamily="34" charset="0"/>
              </a:rPr>
              <a:t>.</a:t>
            </a:r>
          </a:p>
          <a:p>
            <a:pPr>
              <a:buFont typeface="Arial" panose="020B0604020202020204" pitchFamily="34" charset="0"/>
              <a:buAutoNum type="alphaLcPeriod"/>
            </a:pPr>
            <a:r>
              <a:rPr lang="fr-FR" altLang="fr-FR" sz="2000" dirty="0">
                <a:latin typeface="Myriad Pro" panose="020B0503030403020204" pitchFamily="34" charset="0"/>
              </a:rPr>
              <a:t>Il faut que tu gardes </a:t>
            </a:r>
            <a:r>
              <a:rPr lang="fr-FR" altLang="fr-FR" sz="2000" dirty="0">
                <a:solidFill>
                  <a:srgbClr val="FF0000"/>
                </a:solidFill>
                <a:latin typeface="Myriad Pro" panose="020B0503030403020204" pitchFamily="34" charset="0"/>
              </a:rPr>
              <a:t>//</a:t>
            </a:r>
            <a:r>
              <a:rPr lang="fr-FR" altLang="fr-FR" sz="2000" dirty="0">
                <a:latin typeface="Myriad Pro" panose="020B0503030403020204" pitchFamily="34" charset="0"/>
              </a:rPr>
              <a:t> un chaton pour Léa.</a:t>
            </a:r>
          </a:p>
          <a:p>
            <a:pPr>
              <a:buFont typeface="Arial" panose="020B0604020202020204" pitchFamily="34" charset="0"/>
              <a:buAutoNum type="alphaLcPeriod"/>
            </a:pPr>
            <a:r>
              <a:rPr lang="fr-FR" altLang="fr-FR" sz="2000" dirty="0">
                <a:latin typeface="Myriad Pro" panose="020B0503030403020204" pitchFamily="34" charset="0"/>
              </a:rPr>
              <a:t>Ils </a:t>
            </a:r>
            <a:r>
              <a:rPr lang="fr-FR" altLang="fr-FR" sz="2000" dirty="0" err="1">
                <a:latin typeface="Myriad Pro" panose="020B0503030403020204" pitchFamily="34" charset="0"/>
              </a:rPr>
              <a:t>sont</a:t>
            </a:r>
            <a:r>
              <a:rPr lang="fr-FR" altLang="fr-FR" sz="2000" dirty="0" err="1">
                <a:solidFill>
                  <a:srgbClr val="FF0000"/>
                </a:solidFill>
                <a:latin typeface="Myriad Pro" panose="020B0503030403020204" pitchFamily="34" charset="0"/>
              </a:rPr>
              <a:t>‿</a:t>
            </a:r>
            <a:r>
              <a:rPr lang="fr-FR" altLang="fr-FR" sz="2000" dirty="0" err="1">
                <a:latin typeface="Myriad Pro" panose="020B0503030403020204" pitchFamily="34" charset="0"/>
              </a:rPr>
              <a:t>allés</a:t>
            </a:r>
            <a:r>
              <a:rPr lang="fr-FR" altLang="fr-FR" sz="2000" dirty="0">
                <a:latin typeface="Myriad Pro" panose="020B0503030403020204" pitchFamily="34" charset="0"/>
              </a:rPr>
              <a:t> </a:t>
            </a:r>
            <a:r>
              <a:rPr lang="fr-FR" altLang="fr-FR" sz="2000" dirty="0">
                <a:solidFill>
                  <a:srgbClr val="FF0000"/>
                </a:solidFill>
                <a:latin typeface="Myriad Pro" panose="020B0503030403020204" pitchFamily="34" charset="0"/>
              </a:rPr>
              <a:t>//</a:t>
            </a:r>
            <a:r>
              <a:rPr lang="fr-FR" altLang="fr-FR" sz="2000" dirty="0">
                <a:latin typeface="Myriad Pro" panose="020B0503030403020204" pitchFamily="34" charset="0"/>
              </a:rPr>
              <a:t> à l'école.</a:t>
            </a:r>
          </a:p>
          <a:p>
            <a:pPr>
              <a:buFont typeface="Arial" panose="020B0604020202020204" pitchFamily="34" charset="0"/>
              <a:buAutoNum type="alphaLcPeriod"/>
            </a:pPr>
            <a:r>
              <a:rPr lang="en-US" altLang="fr-FR" sz="2000" dirty="0" err="1">
                <a:latin typeface="Myriad Pro" panose="020B0503030403020204" pitchFamily="34" charset="0"/>
              </a:rPr>
              <a:t>Quand</a:t>
            </a:r>
            <a:r>
              <a:rPr lang="en-US" altLang="fr-FR" sz="2000" dirty="0">
                <a:latin typeface="Myriad Pro" panose="020B0503030403020204" pitchFamily="34" charset="0"/>
              </a:rPr>
              <a:t> </a:t>
            </a:r>
            <a:r>
              <a:rPr lang="en-US" altLang="fr-FR" sz="2000" dirty="0">
                <a:solidFill>
                  <a:srgbClr val="FF0000"/>
                </a:solidFill>
                <a:latin typeface="Myriad Pro" panose="020B0503030403020204" pitchFamily="34" charset="0"/>
              </a:rPr>
              <a:t>//</a:t>
            </a:r>
            <a:r>
              <a:rPr lang="en-US" altLang="fr-FR" sz="2000" dirty="0">
                <a:latin typeface="Myriad Pro" panose="020B0503030403020204" pitchFamily="34" charset="0"/>
              </a:rPr>
              <a:t>arrive-t-</a:t>
            </a:r>
            <a:r>
              <a:rPr lang="en-US" altLang="fr-FR" sz="2000" dirty="0" err="1">
                <a:latin typeface="Myriad Pro" panose="020B0503030403020204" pitchFamily="34" charset="0"/>
              </a:rPr>
              <a:t>il</a:t>
            </a:r>
            <a:r>
              <a:rPr lang="en-US" altLang="fr-FR" sz="2000" dirty="0">
                <a:latin typeface="Myriad Pro" panose="020B0503030403020204" pitchFamily="34" charset="0"/>
              </a:rPr>
              <a:t> chez</a:t>
            </a:r>
            <a:r>
              <a:rPr lang="fr-FR" altLang="fr-FR" sz="2000" dirty="0">
                <a:solidFill>
                  <a:srgbClr val="FF0000"/>
                </a:solidFill>
                <a:latin typeface="Myriad Pro" panose="020B0503030403020204" pitchFamily="34" charset="0"/>
              </a:rPr>
              <a:t>‿</a:t>
            </a:r>
            <a:r>
              <a:rPr lang="en-US" altLang="fr-FR" sz="2000" dirty="0" err="1">
                <a:latin typeface="Myriad Pro" panose="020B0503030403020204" pitchFamily="34" charset="0"/>
              </a:rPr>
              <a:t>eux</a:t>
            </a:r>
            <a:r>
              <a:rPr lang="en-US" altLang="fr-FR" sz="2000" dirty="0">
                <a:latin typeface="Myriad Pro" panose="020B0503030403020204" pitchFamily="34" charset="0"/>
              </a:rPr>
              <a:t> ?</a:t>
            </a:r>
            <a:endParaRPr lang="fr-FR" altLang="fr-FR" sz="2000" dirty="0">
              <a:latin typeface="Myriad Pro" panose="020B0503030403020204" pitchFamily="34" charset="0"/>
            </a:endParaRPr>
          </a:p>
          <a:p>
            <a:endParaRPr lang="fr-FR" altLang="fr-FR" sz="2000" b="1" dirty="0"/>
          </a:p>
        </p:txBody>
      </p:sp>
      <p:sp>
        <p:nvSpPr>
          <p:cNvPr id="12" name="Rectangle 7">
            <a:extLst>
              <a:ext uri="{FF2B5EF4-FFF2-40B4-BE49-F238E27FC236}">
                <a16:creationId xmlns:a16="http://schemas.microsoft.com/office/drawing/2014/main" id="{22565CB6-5770-4BD0-B82B-6DD6A6AA5C6B}"/>
              </a:ext>
            </a:extLst>
          </p:cNvPr>
          <p:cNvSpPr>
            <a:spLocks noChangeArrowheads="1"/>
          </p:cNvSpPr>
          <p:nvPr/>
        </p:nvSpPr>
        <p:spPr bwMode="auto">
          <a:xfrm>
            <a:off x="2029165" y="5731522"/>
            <a:ext cx="82876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fr-FR" sz="2800" b="1" dirty="0">
                <a:solidFill>
                  <a:schemeClr val="tx1"/>
                </a:solidFill>
                <a:latin typeface="Myriad Pro" panose="020B0503030403020204" pitchFamily="34" charset="0"/>
              </a:rPr>
              <a:t>Lisez les phrases en faisant attention </a:t>
            </a:r>
            <a:r>
              <a:rPr lang="en-US" altLang="fr-FR" sz="2800" b="1" dirty="0">
                <a:solidFill>
                  <a:schemeClr val="tx1"/>
                </a:solidFill>
                <a:latin typeface="Myriad Pro" panose="020B0503030403020204" pitchFamily="34" charset="0"/>
              </a:rPr>
              <a:t>aux liaisons. </a:t>
            </a:r>
          </a:p>
        </p:txBody>
      </p:sp>
      <p:sp>
        <p:nvSpPr>
          <p:cNvPr id="7" name="Google Shape;438;p29">
            <a:extLst>
              <a:ext uri="{FF2B5EF4-FFF2-40B4-BE49-F238E27FC236}">
                <a16:creationId xmlns:a16="http://schemas.microsoft.com/office/drawing/2014/main" id="{830E656A-AC30-4035-99B3-5C4A0C400594}"/>
              </a:ext>
            </a:extLst>
          </p:cNvPr>
          <p:cNvSpPr txBox="1">
            <a:spLocks noChangeArrowheads="1"/>
          </p:cNvSpPr>
          <p:nvPr/>
        </p:nvSpPr>
        <p:spPr bwMode="auto">
          <a:xfrm>
            <a:off x="882650" y="39688"/>
            <a:ext cx="10580688"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SYSTEMATISATION</a:t>
            </a:r>
            <a:endParaRPr lang="fr-FR" altLang="fr-FR" sz="3600" dirty="0">
              <a:solidFill>
                <a:srgbClr val="0799D4"/>
              </a:solidFill>
              <a:latin typeface="Myriad Pro" panose="020B0503030403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a:extLst>
              <a:ext uri="{FF2B5EF4-FFF2-40B4-BE49-F238E27FC236}">
                <a16:creationId xmlns:a16="http://schemas.microsoft.com/office/drawing/2014/main" id="{DBCD1BF8-F1DA-4D3A-921C-CDDB79D39118}"/>
              </a:ext>
            </a:extLst>
          </p:cNvPr>
          <p:cNvSpPr/>
          <p:nvPr/>
        </p:nvSpPr>
        <p:spPr>
          <a:xfrm>
            <a:off x="1081088" y="2293938"/>
            <a:ext cx="10029825" cy="3716337"/>
          </a:xfrm>
          <a:prstGeom prst="rect">
            <a:avLst/>
          </a:prstGeom>
          <a:noFill/>
          <a:ln>
            <a:noFill/>
          </a:ln>
        </p:spPr>
        <p:txBody>
          <a:bodyPr spcFirstLastPara="1" lIns="91425" tIns="45700" rIns="91425" bIns="45700"/>
          <a:lstStyle/>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a:t>
            </a:r>
            <a:r>
              <a:rPr lang="en-US" sz="2400" kern="0" dirty="0">
                <a:solidFill>
                  <a:schemeClr val="dk1"/>
                </a:solidFill>
                <a:latin typeface="Myriad Pro" panose="020B0503030403020204" pitchFamily="34" charset="0"/>
                <a:ea typeface="Open Sans"/>
                <a:cs typeface="Open Sans"/>
                <a:sym typeface="Open Sans"/>
              </a:rPr>
              <a:t> 1: </a:t>
            </a:r>
            <a:r>
              <a:rPr lang="en-US" sz="2400" kern="0" dirty="0">
                <a:solidFill>
                  <a:schemeClr val="dk1"/>
                </a:solidFill>
                <a:latin typeface="Myriad Pro" panose="020B0503030403020204" pitchFamily="34" charset="0"/>
                <a:ea typeface="Open Sans"/>
                <a:cs typeface="Open Sans"/>
                <a:sym typeface="Open Sans"/>
                <a:hlinkClick r:id="rId3"/>
              </a:rPr>
              <a:t>https://www.francaisfacile.com</a:t>
            </a:r>
            <a:endParaRPr lang="en-US" sz="2400" kern="0" dirty="0">
              <a:solidFill>
                <a:schemeClr val="dk1"/>
              </a:solidFill>
              <a:latin typeface="Myriad Pro" panose="020B0503030403020204" pitchFamily="34" charset="0"/>
              <a:ea typeface="Open Sans"/>
              <a:cs typeface="Open Sans"/>
              <a:sym typeface="Open Sans"/>
            </a:endParaRP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a:t>
            </a:r>
            <a:r>
              <a:rPr lang="en-US" sz="2400" kern="0" dirty="0">
                <a:solidFill>
                  <a:schemeClr val="dk1"/>
                </a:solidFill>
                <a:latin typeface="Myriad Pro" panose="020B0503030403020204" pitchFamily="34" charset="0"/>
                <a:ea typeface="Open Sans"/>
                <a:cs typeface="Open Sans"/>
                <a:sym typeface="Open Sans"/>
              </a:rPr>
              <a:t> 2: </a:t>
            </a:r>
            <a:r>
              <a:rPr lang="en-US" sz="2400" kern="0" dirty="0">
                <a:solidFill>
                  <a:schemeClr val="dk1"/>
                </a:solidFill>
                <a:latin typeface="Myriad Pro" panose="020B0503030403020204" pitchFamily="34" charset="0"/>
                <a:ea typeface="Open Sans"/>
                <a:cs typeface="Open Sans"/>
                <a:sym typeface="Open Sans"/>
                <a:hlinkClick r:id="rId4"/>
              </a:rPr>
              <a:t>https://apprendre.tv5monde.com</a:t>
            </a:r>
            <a:r>
              <a:rPr lang="en-US" sz="2400" kern="0" dirty="0">
                <a:solidFill>
                  <a:schemeClr val="dk1"/>
                </a:solidFill>
                <a:latin typeface="Myriad Pro" panose="020B0503030403020204" pitchFamily="34" charset="0"/>
                <a:ea typeface="Open Sans"/>
                <a:cs typeface="Open Sans"/>
                <a:sym typeface="Open Sans"/>
              </a:rPr>
              <a:t> </a:t>
            </a: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Arial"/>
                <a:cs typeface="Open Sans"/>
                <a:sym typeface="Open Sans"/>
              </a:rPr>
              <a:t>Référence</a:t>
            </a:r>
            <a:r>
              <a:rPr lang="en-US" sz="2400" kern="0" dirty="0">
                <a:solidFill>
                  <a:schemeClr val="dk1"/>
                </a:solidFill>
                <a:latin typeface="Myriad Pro" panose="020B0503030403020204" pitchFamily="34" charset="0"/>
                <a:ea typeface="Arial"/>
                <a:cs typeface="Open Sans"/>
                <a:sym typeface="Open Sans"/>
              </a:rPr>
              <a:t> 3: </a:t>
            </a:r>
            <a:r>
              <a:rPr lang="en-US" sz="2400" kern="0" dirty="0">
                <a:solidFill>
                  <a:schemeClr val="dk1"/>
                </a:solidFill>
                <a:latin typeface="Myriad Pro" panose="020B0503030403020204" pitchFamily="34" charset="0"/>
                <a:ea typeface="Arial"/>
                <a:cs typeface="Open Sans"/>
                <a:sym typeface="Open Sans"/>
                <a:hlinkClick r:id="rId5"/>
              </a:rPr>
              <a:t>https://perspectives-francophones.blogs.uni-   hamburg.de</a:t>
            </a:r>
            <a:endParaRPr lang="en-US" sz="2400" kern="0" dirty="0">
              <a:solidFill>
                <a:schemeClr val="dk1"/>
              </a:solidFill>
              <a:latin typeface="Myriad Pro" panose="020B0503030403020204" pitchFamily="34" charset="0"/>
              <a:ea typeface="Arial"/>
              <a:cs typeface="Open Sans"/>
              <a:sym typeface="Open Sans"/>
            </a:endParaRP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Arial"/>
                <a:cs typeface="Open Sans"/>
                <a:sym typeface="Open Sans"/>
              </a:rPr>
              <a:t>Référence</a:t>
            </a:r>
            <a:r>
              <a:rPr lang="en-US" sz="2400" kern="0" dirty="0">
                <a:solidFill>
                  <a:schemeClr val="dk1"/>
                </a:solidFill>
                <a:latin typeface="Myriad Pro" panose="020B0503030403020204" pitchFamily="34" charset="0"/>
                <a:ea typeface="Arial"/>
                <a:cs typeface="Open Sans"/>
                <a:sym typeface="Open Sans"/>
              </a:rPr>
              <a:t> 4: </a:t>
            </a:r>
            <a:r>
              <a:rPr lang="fr-FR" sz="2400" kern="0" dirty="0">
                <a:solidFill>
                  <a:schemeClr val="dk1"/>
                </a:solidFill>
                <a:latin typeface="Myriad Pro" panose="020B0503030403020204" pitchFamily="34" charset="0"/>
                <a:ea typeface="Arial"/>
                <a:cs typeface="Open Sans"/>
                <a:hlinkClick r:id="rId6"/>
              </a:rPr>
              <a:t>https://www.francepodcasts.com</a:t>
            </a:r>
            <a:endParaRPr lang="fr-FR" kern="0" dirty="0">
              <a:solidFill>
                <a:schemeClr val="dk1"/>
              </a:solidFill>
              <a:latin typeface="Myriad Pro" panose="020B0503030403020204" pitchFamily="34" charset="0"/>
              <a:ea typeface="Arial"/>
              <a:cs typeface="Open Sans"/>
            </a:endParaRPr>
          </a:p>
          <a:p>
            <a:pPr marL="285750" indent="-285750" eaLnBrk="1" fontAlgn="auto" hangingPunct="1">
              <a:lnSpc>
                <a:spcPct val="150000"/>
              </a:lnSpc>
              <a:spcBef>
                <a:spcPts val="0"/>
              </a:spcBef>
              <a:spcAft>
                <a:spcPts val="0"/>
              </a:spcAft>
              <a:buClr>
                <a:schemeClr val="dk1"/>
              </a:buClr>
              <a:buSzPts val="2400"/>
              <a:buFont typeface="Arial"/>
              <a:buChar char="•"/>
              <a:defRPr/>
            </a:pPr>
            <a:r>
              <a:rPr lang="fr-FR" sz="2400" kern="0" dirty="0">
                <a:solidFill>
                  <a:schemeClr val="dk1"/>
                </a:solidFill>
                <a:latin typeface="Myriad Pro" panose="020B0503030403020204" pitchFamily="34" charset="0"/>
                <a:ea typeface="Open Sans"/>
                <a:cs typeface="Open Sans"/>
                <a:sym typeface="Open Sans"/>
              </a:rPr>
              <a:t>Référence 5 : Cours de phonétique – Université </a:t>
            </a:r>
            <a:r>
              <a:rPr lang="en-US" sz="2400" kern="0" dirty="0">
                <a:solidFill>
                  <a:schemeClr val="dk1"/>
                </a:solidFill>
                <a:latin typeface="Myriad Pro" panose="020B0503030403020204" pitchFamily="34" charset="0"/>
                <a:ea typeface="Open Sans"/>
                <a:cs typeface="Open Sans"/>
                <a:sym typeface="Open Sans"/>
              </a:rPr>
              <a:t>Grenoble 3.</a:t>
            </a:r>
            <a:endParaRPr kern="0" dirty="0">
              <a:latin typeface="Myriad Pro" panose="020B0503030403020204" pitchFamily="34" charset="0"/>
              <a:ea typeface="Arial"/>
              <a:cs typeface="Arial"/>
              <a:sym typeface="Arial"/>
            </a:endParaRPr>
          </a:p>
          <a:p>
            <a:pPr eaLnBrk="1" fontAlgn="auto" hangingPunct="1">
              <a:lnSpc>
                <a:spcPct val="150000"/>
              </a:lnSpc>
              <a:spcBef>
                <a:spcPts val="0"/>
              </a:spcBef>
              <a:spcAft>
                <a:spcPts val="0"/>
              </a:spcAft>
              <a:buClr>
                <a:srgbClr val="000000"/>
              </a:buClr>
              <a:buFont typeface="Arial"/>
              <a:buNone/>
              <a:defRPr/>
            </a:pPr>
            <a:endParaRPr sz="2400" kern="0" dirty="0">
              <a:solidFill>
                <a:schemeClr val="dk1"/>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Google Shape;487;p33"/>
          <p:cNvSpPr txBox="1">
            <a:spLocks noChangeArrowheads="1"/>
          </p:cNvSpPr>
          <p:nvPr/>
        </p:nvSpPr>
        <p:spPr bwMode="auto">
          <a:xfrm>
            <a:off x="841602" y="1980293"/>
            <a:ext cx="9926637"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227013" indent="-2270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spcBef>
                <a:spcPts val="1000"/>
              </a:spcBef>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Auteure : </a:t>
            </a:r>
            <a:r>
              <a:rPr lang="fr-FR" altLang="en-US" sz="2400" dirty="0" err="1">
                <a:latin typeface="Myriad Pro" panose="020B0503030403020204" pitchFamily="34" charset="0"/>
                <a:cs typeface="Open Sans" panose="020B0606030504020204" pitchFamily="34" charset="0"/>
                <a:sym typeface="Open Sans" panose="020B0606030504020204" pitchFamily="34" charset="0"/>
              </a:rPr>
              <a:t>Safa</a:t>
            </a:r>
            <a:r>
              <a:rPr lang="fr-FR" altLang="en-US" sz="2400" dirty="0">
                <a:latin typeface="Myriad Pro" panose="020B0503030403020204" pitchFamily="34" charset="0"/>
                <a:cs typeface="Open Sans" panose="020B0606030504020204" pitchFamily="34" charset="0"/>
                <a:sym typeface="Open Sans" panose="020B0606030504020204" pitchFamily="34" charset="0"/>
              </a:rPr>
              <a:t> </a:t>
            </a:r>
            <a:r>
              <a:rPr lang="fr-FR" altLang="en-US" sz="2400" dirty="0" err="1">
                <a:latin typeface="Myriad Pro" panose="020B0503030403020204" pitchFamily="34" charset="0"/>
                <a:cs typeface="Open Sans" panose="020B0606030504020204" pitchFamily="34" charset="0"/>
                <a:sym typeface="Open Sans" panose="020B0606030504020204" pitchFamily="34" charset="0"/>
              </a:rPr>
              <a:t>Mawlawi</a:t>
            </a:r>
            <a:endParaRPr lang="fr-FR" altLang="en-US" sz="2400" dirty="0">
              <a:latin typeface="Myriad Pro" panose="020B0503030403020204" pitchFamily="34" charset="0"/>
              <a:cs typeface="Open Sans" panose="020B0606030504020204" pitchFamily="34" charset="0"/>
              <a:sym typeface="Open Sans" panose="020B0606030504020204" pitchFamily="34" charset="0"/>
            </a:endParaRPr>
          </a:p>
          <a:p>
            <a:pPr eaLnBrk="1" hangingPunct="1">
              <a:lnSpc>
                <a:spcPct val="150000"/>
              </a:lnSpc>
              <a:spcBef>
                <a:spcPts val="1000"/>
              </a:spcBef>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Coordinatrices : </a:t>
            </a:r>
            <a:r>
              <a:rPr lang="en-US" altLang="en-US" sz="2400" dirty="0">
                <a:latin typeface="Myriad Pro" panose="020B0503030403020204" pitchFamily="34" charset="0"/>
                <a:cs typeface="Open Sans" panose="020B0606030504020204" pitchFamily="34" charset="0"/>
                <a:sym typeface="Open Sans" panose="020B0606030504020204" pitchFamily="34" charset="0"/>
              </a:rPr>
              <a:t>Marina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Chammas</a:t>
            </a:r>
            <a:br>
              <a:rPr lang="en-US" altLang="en-US" sz="2400" dirty="0">
                <a:latin typeface="Myriad Pro" panose="020B0503030403020204" pitchFamily="34" charset="0"/>
                <a:cs typeface="Open Sans" panose="020B0606030504020204" pitchFamily="34" charset="0"/>
                <a:sym typeface="Open Sans" panose="020B0606030504020204" pitchFamily="34" charset="0"/>
              </a:rPr>
            </a:b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Hala</a:t>
            </a:r>
            <a:r>
              <a:rPr lang="en-US" altLang="en-US" sz="2400" dirty="0">
                <a:latin typeface="Myriad Pro" panose="020B0503030403020204" pitchFamily="34" charset="0"/>
                <a:cs typeface="Open Sans" panose="020B0606030504020204" pitchFamily="34" charset="0"/>
                <a:sym typeface="Open Sans" panose="020B0606030504020204" pitchFamily="34" charset="0"/>
              </a:rPr>
              <a:t> Fayyad</a:t>
            </a:r>
            <a:endParaRPr lang="en-US" altLang="en-US" sz="2400" dirty="0">
              <a:latin typeface="Myriad Pro" panose="020B0503030403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oogle Shape;438;p29">
            <a:extLst>
              <a:ext uri="{FF2B5EF4-FFF2-40B4-BE49-F238E27FC236}">
                <a16:creationId xmlns:a16="http://schemas.microsoft.com/office/drawing/2014/main" id="{5ACDB962-E3AD-4B29-BE2D-E4900A371F55}"/>
              </a:ext>
            </a:extLst>
          </p:cNvPr>
          <p:cNvSpPr txBox="1">
            <a:spLocks noChangeArrowheads="1"/>
          </p:cNvSpPr>
          <p:nvPr/>
        </p:nvSpPr>
        <p:spPr bwMode="auto">
          <a:xfrm>
            <a:off x="893763" y="52388"/>
            <a:ext cx="10580687"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SENSIBILISATION </a:t>
            </a:r>
            <a:endParaRPr lang="fr-FR" altLang="fr-FR" dirty="0">
              <a:solidFill>
                <a:srgbClr val="0799D4"/>
              </a:solidFill>
              <a:latin typeface="Myriad Pro" panose="020B0503030403020204" charset="0"/>
            </a:endParaRPr>
          </a:p>
        </p:txBody>
      </p:sp>
      <p:pic>
        <p:nvPicPr>
          <p:cNvPr id="2048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3900" y="2705100"/>
            <a:ext cx="2354263" cy="14843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8"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613" y="4362450"/>
            <a:ext cx="2320925" cy="1338263"/>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20489"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3900" y="4719638"/>
            <a:ext cx="2497138" cy="12747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90"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025" y="2522538"/>
            <a:ext cx="2105025" cy="13509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3" name="Google Shape;437;p29">
            <a:extLst>
              <a:ext uri="{FF2B5EF4-FFF2-40B4-BE49-F238E27FC236}">
                <a16:creationId xmlns:a16="http://schemas.microsoft.com/office/drawing/2014/main" id="{09CFF3CB-D3FA-4280-8B21-E0EF680AE245}"/>
              </a:ext>
            </a:extLst>
          </p:cNvPr>
          <p:cNvSpPr txBox="1">
            <a:spLocks noChangeArrowheads="1"/>
          </p:cNvSpPr>
          <p:nvPr/>
        </p:nvSpPr>
        <p:spPr bwMode="auto">
          <a:xfrm>
            <a:off x="434861" y="1243013"/>
            <a:ext cx="57499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400" b="1" dirty="0">
                <a:solidFill>
                  <a:schemeClr val="tx1"/>
                </a:solidFill>
                <a:latin typeface="Myriad Pro" panose="020B0503030403020204" pitchFamily="34" charset="0"/>
                <a:cs typeface="Open Sans" charset="0"/>
                <a:sym typeface="Open Sans" charset="0"/>
              </a:rPr>
              <a:t>Comment faire pour bien lire le texte </a:t>
            </a:r>
          </a:p>
          <a:p>
            <a:pPr>
              <a:buClr>
                <a:srgbClr val="000000"/>
              </a:buClr>
              <a:buSzPts val="1400"/>
              <a:buFont typeface="Open Sans" charset="0"/>
              <a:buNone/>
              <a:defRPr/>
            </a:pPr>
            <a:r>
              <a:rPr lang="fr-FR" altLang="fr-FR" sz="2400" b="1" dirty="0">
                <a:solidFill>
                  <a:schemeClr val="tx1"/>
                </a:solidFill>
                <a:latin typeface="Myriad Pro" panose="020B0503030403020204" pitchFamily="34" charset="0"/>
                <a:cs typeface="Open Sans" charset="0"/>
                <a:sym typeface="Open Sans" charset="0"/>
              </a:rPr>
              <a:t>“Le jour de la rentrée“ ? </a:t>
            </a:r>
            <a:endParaRPr lang="fr-FR" altLang="fr-FR" sz="2400" dirty="0">
              <a:solidFill>
                <a:schemeClr val="tx1"/>
              </a:solidFill>
              <a:latin typeface="Myriad Pro" panose="020B0503030403020204" pitchFamily="34" charset="0"/>
            </a:endParaRPr>
          </a:p>
        </p:txBody>
      </p:sp>
      <p:sp>
        <p:nvSpPr>
          <p:cNvPr id="11" name="Rectangle 10">
            <a:extLst>
              <a:ext uri="{FF2B5EF4-FFF2-40B4-BE49-F238E27FC236}">
                <a16:creationId xmlns:a16="http://schemas.microsoft.com/office/drawing/2014/main" id="{EFEC96C0-3AB8-4AEF-81E9-F64B29DBA5DE}"/>
              </a:ext>
            </a:extLst>
          </p:cNvPr>
          <p:cNvSpPr/>
          <p:nvPr/>
        </p:nvSpPr>
        <p:spPr>
          <a:xfrm>
            <a:off x="7904956" y="511063"/>
            <a:ext cx="2503488" cy="403225"/>
          </a:xfrm>
          <a:prstGeom prst="rect">
            <a:avLst/>
          </a:prstGeom>
          <a:solidFill>
            <a:schemeClr val="accent3">
              <a:lumMod val="40000"/>
              <a:lumOff val="60000"/>
            </a:schemeClr>
          </a:solidFill>
        </p:spPr>
        <p:txBody>
          <a:bodyPr>
            <a:spAutoFit/>
          </a:bodyPr>
          <a:lstStyle/>
          <a:p>
            <a:pPr>
              <a:lnSpc>
                <a:spcPct val="107000"/>
              </a:lnSpc>
              <a:defRPr/>
            </a:pPr>
            <a:r>
              <a:rPr lang="fr-FR" sz="2000" b="1" dirty="0">
                <a:latin typeface="Myriad Pro" panose="020B0503030403020204"/>
                <a:cs typeface="Times New Roman" panose="02020603050405020304" pitchFamily="18" charset="0"/>
              </a:rPr>
              <a:t>Le jour de la rentrée</a:t>
            </a:r>
            <a:endParaRPr lang="en-US" sz="2000" b="1" dirty="0">
              <a:latin typeface="Myriad Pro" panose="020B0503030403020204"/>
              <a:cs typeface="Times New Roman" panose="02020603050405020304" pitchFamily="18" charset="0"/>
            </a:endParaRPr>
          </a:p>
        </p:txBody>
      </p:sp>
      <p:sp>
        <p:nvSpPr>
          <p:cNvPr id="14" name="Rectangle 13">
            <a:extLst>
              <a:ext uri="{FF2B5EF4-FFF2-40B4-BE49-F238E27FC236}">
                <a16:creationId xmlns:a16="http://schemas.microsoft.com/office/drawing/2014/main" id="{AAE86DF4-F885-451A-A06D-0298326E7723}"/>
              </a:ext>
            </a:extLst>
          </p:cNvPr>
          <p:cNvSpPr/>
          <p:nvPr/>
        </p:nvSpPr>
        <p:spPr>
          <a:xfrm>
            <a:off x="5994400" y="985045"/>
            <a:ext cx="5859463" cy="5654625"/>
          </a:xfrm>
          <a:prstGeom prst="rect">
            <a:avLst/>
          </a:prstGeom>
          <a:solidFill>
            <a:schemeClr val="accent3">
              <a:lumMod val="40000"/>
              <a:lumOff val="60000"/>
            </a:schemeClr>
          </a:solidFill>
        </p:spPr>
        <p:txBody>
          <a:bodyPr>
            <a:spAutoFit/>
          </a:bodyPr>
          <a:lstStyle/>
          <a:p>
            <a:pPr algn="just">
              <a:lnSpc>
                <a:spcPct val="107000"/>
              </a:lnSpc>
              <a:defRPr/>
            </a:pPr>
            <a:r>
              <a:rPr lang="fr-FR" sz="1700" b="1" dirty="0">
                <a:solidFill>
                  <a:srgbClr val="6666FF"/>
                </a:solidFill>
                <a:latin typeface="Times New Roman" panose="02020603050405020304" pitchFamily="18" charset="0"/>
                <a:cs typeface="Times New Roman" panose="02020603050405020304" pitchFamily="18" charset="0"/>
              </a:rPr>
              <a:t>J</a:t>
            </a:r>
            <a:r>
              <a:rPr lang="fr-FR" sz="1700" b="1" dirty="0">
                <a:solidFill>
                  <a:srgbClr val="6666FF"/>
                </a:solidFill>
                <a:latin typeface="Myriad Pro" panose="020B0503030403020204"/>
                <a:cs typeface="Times New Roman" panose="02020603050405020304" pitchFamily="18" charset="0"/>
              </a:rPr>
              <a:t>e n’ai vraiment pas eu de chance. C’était moi le plus petit de la classe, plus petit encore que toutes les filles. Le jour de la rentrée, les autres élèves se sont bien moqués de moi. […]</a:t>
            </a:r>
            <a:endParaRPr lang="en-US" sz="1700" b="1" dirty="0">
              <a:solidFill>
                <a:srgbClr val="6666FF"/>
              </a:solidFill>
              <a:latin typeface="Myriad Pro" panose="020B0503030403020204"/>
              <a:cs typeface="Times New Roman" panose="02020603050405020304" pitchFamily="18" charset="0"/>
            </a:endParaRPr>
          </a:p>
          <a:p>
            <a:pPr algn="just">
              <a:lnSpc>
                <a:spcPct val="107000"/>
              </a:lnSpc>
              <a:defRPr/>
            </a:pPr>
            <a:r>
              <a:rPr lang="fr-FR" sz="1700" dirty="0">
                <a:latin typeface="Myriad Pro" panose="020B0503030403020204"/>
                <a:cs typeface="Times New Roman" panose="02020603050405020304" pitchFamily="18" charset="0"/>
              </a:rPr>
              <a:t>Le chef de la bande c’était, Jérôme. Tout le monde lui obéissait sans discuter. Il était grand, très fort. Il faisait peur. A moi, encore plus. Dès que je le voyais s’approcher, je me faisais encore plus petit. Mais c’était impossible. Je ne pouvais tout de même pas me transformer en nain ! Je m’enfuyais le plus loin que je pouvais, sans me retourner. Peut-être qu’il me suivait ?</a:t>
            </a:r>
            <a:endParaRPr lang="en-US" sz="1700" dirty="0">
              <a:latin typeface="Myriad Pro" panose="020B0503030403020204"/>
              <a:cs typeface="Times New Roman" panose="02020603050405020304" pitchFamily="18" charset="0"/>
            </a:endParaRPr>
          </a:p>
          <a:p>
            <a:pPr algn="just">
              <a:lnSpc>
                <a:spcPct val="107000"/>
              </a:lnSpc>
              <a:defRPr/>
            </a:pPr>
            <a:r>
              <a:rPr lang="fr-FR" sz="1700" dirty="0">
                <a:latin typeface="Myriad Pro" panose="020B0503030403020204"/>
                <a:cs typeface="Times New Roman" panose="02020603050405020304" pitchFamily="18" charset="0"/>
              </a:rPr>
              <a:t>C’est Bernard qui m’a sauvé. […] Bernard a dit à Jérôme que d’accord j’étais petit mais qu’on n’avait pas le droit de se moquer des petits. Il a eu du courage, Bernard. […] On est devenus copains. Et même des garçons et des filles qui ne me parlaient pas sont venus me voir. Ils m’ont dit que ce n’était pas important d’être petit. Qu’est-ce qu’ils en savaient ? Mais ils m’ont fait plaisir quand même.</a:t>
            </a:r>
          </a:p>
          <a:p>
            <a:pPr algn="just">
              <a:lnSpc>
                <a:spcPct val="107000"/>
              </a:lnSpc>
              <a:defRPr/>
            </a:pPr>
            <a:endParaRPr lang="en-US" sz="1700" dirty="0">
              <a:latin typeface="Times New Roman" panose="02020603050405020304" pitchFamily="18" charset="0"/>
              <a:cs typeface="Times New Roman" panose="02020603050405020304" pitchFamily="18" charset="0"/>
            </a:endParaRPr>
          </a:p>
          <a:p>
            <a:pPr algn="r">
              <a:defRPr/>
            </a:pPr>
            <a:r>
              <a:rPr lang="fr-FR" sz="1700" b="1" dirty="0">
                <a:latin typeface="Times New Roman" panose="02020603050405020304" pitchFamily="18" charset="0"/>
                <a:cs typeface="Times New Roman" panose="02020603050405020304" pitchFamily="18" charset="0"/>
              </a:rPr>
              <a:t>Claude Gutman, les Nougats, Collection Pleine Lune, Nathan, 2004</a:t>
            </a:r>
            <a:endParaRPr lang="en-US" sz="17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48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4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7588" y="3981450"/>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1" name="Group 15"/>
          <p:cNvGrpSpPr>
            <a:grpSpLocks/>
          </p:cNvGrpSpPr>
          <p:nvPr/>
        </p:nvGrpSpPr>
        <p:grpSpPr bwMode="auto">
          <a:xfrm>
            <a:off x="3308350" y="1873250"/>
            <a:ext cx="5892800" cy="3709988"/>
            <a:chOff x="3708716" y="1929741"/>
            <a:chExt cx="5892622" cy="3710495"/>
          </a:xfrm>
        </p:grpSpPr>
        <p:sp>
          <p:nvSpPr>
            <p:cNvPr id="2" name="Rectangle 1">
              <a:extLst>
                <a:ext uri="{FF2B5EF4-FFF2-40B4-BE49-F238E27FC236}">
                  <a16:creationId xmlns:a16="http://schemas.microsoft.com/office/drawing/2014/main" id="{B9A6114C-5AC1-45F5-A8B5-8A1F323C0DDF}"/>
                </a:ext>
              </a:extLst>
            </p:cNvPr>
            <p:cNvSpPr/>
            <p:nvPr/>
          </p:nvSpPr>
          <p:spPr>
            <a:xfrm>
              <a:off x="3708716" y="1929741"/>
              <a:ext cx="5892622" cy="3170671"/>
            </a:xfrm>
            <a:prstGeom prst="rect">
              <a:avLst/>
            </a:prstGeom>
            <a:solidFill>
              <a:schemeClr val="accent1">
                <a:lumMod val="20000"/>
                <a:lumOff val="80000"/>
              </a:schemeClr>
            </a:solidFill>
          </p:spPr>
          <p:txBody>
            <a:bodyPr>
              <a:spAutoFit/>
            </a:bodyPr>
            <a:lstStyle/>
            <a:p>
              <a:pPr algn="ctr">
                <a:defRPr/>
              </a:pPr>
              <a:r>
                <a:rPr lang="fr-FR" altLang="fr-FR" sz="4000" b="1" dirty="0">
                  <a:solidFill>
                    <a:srgbClr val="002060"/>
                  </a:solidFill>
                  <a:latin typeface="Myriad Pro" panose="020B0503030403020204" charset="0"/>
                  <a:cs typeface="Open Sans" charset="0"/>
                  <a:sym typeface="Open Sans" charset="0"/>
                </a:rPr>
                <a:t>Les lettres finales en français qui sont </a:t>
              </a:r>
              <a:br>
                <a:rPr lang="fr-FR" altLang="fr-FR" sz="4000" b="1" dirty="0">
                  <a:solidFill>
                    <a:srgbClr val="002060"/>
                  </a:solidFill>
                  <a:latin typeface="Myriad Pro" panose="020B0503030403020204" charset="0"/>
                  <a:cs typeface="Open Sans" charset="0"/>
                  <a:sym typeface="Open Sans" charset="0"/>
                </a:rPr>
              </a:br>
              <a:endParaRPr lang="fr-FR" altLang="fr-FR" sz="4000" b="1" dirty="0">
                <a:solidFill>
                  <a:srgbClr val="002060"/>
                </a:solidFill>
                <a:latin typeface="Myriad Pro" panose="020B0503030403020204" charset="0"/>
                <a:cs typeface="Open Sans" charset="0"/>
                <a:sym typeface="Open Sans" charset="0"/>
              </a:endParaRPr>
            </a:p>
            <a:p>
              <a:pPr algn="ctr">
                <a:defRPr/>
              </a:pPr>
              <a:r>
                <a:rPr lang="fr-FR" altLang="fr-FR" sz="4000" b="1" dirty="0">
                  <a:solidFill>
                    <a:srgbClr val="FF0000"/>
                  </a:solidFill>
                  <a:latin typeface="Myriad Pro" panose="020B0503030403020204" charset="0"/>
                  <a:cs typeface="Open Sans" charset="0"/>
                  <a:sym typeface="Open Sans" charset="0"/>
                </a:rPr>
                <a:t>MUETTES </a:t>
              </a:r>
            </a:p>
            <a:p>
              <a:pPr algn="ctr">
                <a:defRPr/>
              </a:pPr>
              <a:endParaRPr lang="fr-FR" sz="4000" dirty="0"/>
            </a:p>
          </p:txBody>
        </p:sp>
        <p:grpSp>
          <p:nvGrpSpPr>
            <p:cNvPr id="17413" name="Group 12"/>
            <p:cNvGrpSpPr>
              <a:grpSpLocks/>
            </p:cNvGrpSpPr>
            <p:nvPr/>
          </p:nvGrpSpPr>
          <p:grpSpPr bwMode="auto">
            <a:xfrm>
              <a:off x="4999282" y="4559167"/>
              <a:ext cx="3329657" cy="1081069"/>
              <a:chOff x="4999282" y="4559167"/>
              <a:chExt cx="3329657" cy="1081069"/>
            </a:xfrm>
          </p:grpSpPr>
          <p:pic>
            <p:nvPicPr>
              <p:cNvPr id="17414"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9282" y="4559169"/>
                <a:ext cx="1130962" cy="108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7676" y="4559167"/>
                <a:ext cx="1130962" cy="108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7977" y="4559168"/>
                <a:ext cx="1130962" cy="108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5748C4E9-295A-4938-A4D1-2DC5B447BD5C}"/>
              </a:ext>
            </a:extLst>
          </p:cNvPr>
          <p:cNvSpPr txBox="1">
            <a:spLocks noChangeArrowheads="1"/>
          </p:cNvSpPr>
          <p:nvPr/>
        </p:nvSpPr>
        <p:spPr bwMode="auto">
          <a:xfrm>
            <a:off x="804863" y="90488"/>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DECOUVERTE : </a:t>
            </a:r>
            <a:r>
              <a:rPr lang="fr-FR" altLang="fr-FR" sz="3600" dirty="0">
                <a:solidFill>
                  <a:srgbClr val="0799D4"/>
                </a:solidFill>
                <a:latin typeface="Myriad Pro" panose="020B0503030403020204" charset="0"/>
                <a:cs typeface="Open Sans" charset="0"/>
                <a:sym typeface="Open Sans" charset="0"/>
              </a:rPr>
              <a:t>les lettres muettes </a:t>
            </a:r>
            <a:endParaRPr lang="fr-FR" altLang="fr-FR" dirty="0">
              <a:solidFill>
                <a:srgbClr val="0799D4"/>
              </a:solidFill>
              <a:latin typeface="Myriad Pro" panose="020B0503030403020204" charset="0"/>
            </a:endParaRPr>
          </a:p>
        </p:txBody>
      </p:sp>
      <p:sp>
        <p:nvSpPr>
          <p:cNvPr id="5" name="Google Shape;437;p29">
            <a:extLst>
              <a:ext uri="{FF2B5EF4-FFF2-40B4-BE49-F238E27FC236}">
                <a16:creationId xmlns:a16="http://schemas.microsoft.com/office/drawing/2014/main" id="{77923CF9-DFE1-45A4-9DE3-B8259DBCB8E5}"/>
              </a:ext>
            </a:extLst>
          </p:cNvPr>
          <p:cNvSpPr txBox="1">
            <a:spLocks noChangeArrowheads="1"/>
          </p:cNvSpPr>
          <p:nvPr/>
        </p:nvSpPr>
        <p:spPr bwMode="auto">
          <a:xfrm>
            <a:off x="308199" y="1255713"/>
            <a:ext cx="4394430" cy="1384954"/>
          </a:xfrm>
          <a:prstGeom prst="rect">
            <a:avLst/>
          </a:prstGeom>
          <a:no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400"/>
              <a:buFont typeface="Open Sans" charset="0"/>
              <a:buNone/>
              <a:defRPr/>
            </a:pPr>
            <a:r>
              <a:rPr lang="fr-FR" altLang="fr-FR" sz="2800" b="1" dirty="0">
                <a:solidFill>
                  <a:schemeClr val="tx1"/>
                </a:solidFill>
                <a:latin typeface="Myriad Pro" charset="0"/>
                <a:cs typeface="Open Sans" charset="0"/>
                <a:sym typeface="Open Sans" charset="0"/>
              </a:rPr>
              <a:t>Pourquoi certaines lettres </a:t>
            </a:r>
            <a:br>
              <a:rPr lang="fr-FR" altLang="fr-FR" sz="2800" b="1" dirty="0">
                <a:solidFill>
                  <a:schemeClr val="tx1"/>
                </a:solidFill>
                <a:latin typeface="Myriad Pro" charset="0"/>
                <a:cs typeface="Open Sans" charset="0"/>
                <a:sym typeface="Open Sans" charset="0"/>
              </a:rPr>
            </a:br>
            <a:r>
              <a:rPr lang="fr-FR" altLang="fr-FR" sz="2800" b="1" dirty="0">
                <a:solidFill>
                  <a:schemeClr val="tx1"/>
                </a:solidFill>
                <a:latin typeface="Myriad Pro" charset="0"/>
                <a:cs typeface="Open Sans" charset="0"/>
                <a:sym typeface="Open Sans" charset="0"/>
              </a:rPr>
              <a:t>sont-elles en bleu clair dans l’encadré ? </a:t>
            </a:r>
            <a:endParaRPr lang="fr-FR" altLang="fr-FR" sz="2800" dirty="0">
              <a:solidFill>
                <a:schemeClr val="tx1"/>
              </a:solidFill>
              <a:latin typeface="Myriad Pro" charset="0"/>
            </a:endParaRPr>
          </a:p>
        </p:txBody>
      </p:sp>
      <p:sp>
        <p:nvSpPr>
          <p:cNvPr id="6" name="Google Shape;437;p29"/>
          <p:cNvSpPr txBox="1">
            <a:spLocks noChangeArrowheads="1"/>
          </p:cNvSpPr>
          <p:nvPr/>
        </p:nvSpPr>
        <p:spPr bwMode="auto">
          <a:xfrm>
            <a:off x="632842" y="3390900"/>
            <a:ext cx="33543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400"/>
              <a:buFont typeface="Open Sans" panose="020B0606030504020204" pitchFamily="34" charset="0"/>
              <a:buNone/>
            </a:pPr>
            <a:r>
              <a:rPr lang="fr-FR" altLang="fr-FR" sz="2400" b="1" dirty="0">
                <a:solidFill>
                  <a:srgbClr val="FF0000"/>
                </a:solidFill>
                <a:latin typeface="Myriad Pro" panose="020B0503030403020204" pitchFamily="34" charset="0"/>
                <a:cs typeface="Open Sans" panose="020B0606030504020204" pitchFamily="34" charset="0"/>
                <a:sym typeface="Open Sans" panose="020B0606030504020204" pitchFamily="34" charset="0"/>
              </a:rPr>
              <a:t>Ce sont des consonnes qu’on ne prononce pas en lisant. </a:t>
            </a:r>
          </a:p>
        </p:txBody>
      </p:sp>
      <p:sp>
        <p:nvSpPr>
          <p:cNvPr id="2" name="Rectangle 1">
            <a:extLst>
              <a:ext uri="{FF2B5EF4-FFF2-40B4-BE49-F238E27FC236}">
                <a16:creationId xmlns:a16="http://schemas.microsoft.com/office/drawing/2014/main" id="{8C74B015-2112-49B6-A514-6D875C172574}"/>
              </a:ext>
            </a:extLst>
          </p:cNvPr>
          <p:cNvSpPr/>
          <p:nvPr/>
        </p:nvSpPr>
        <p:spPr>
          <a:xfrm>
            <a:off x="3038475" y="4932363"/>
            <a:ext cx="6115050" cy="1271587"/>
          </a:xfrm>
          <a:prstGeom prst="rect">
            <a:avLst/>
          </a:prstGeom>
          <a:ln w="38100"/>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400" b="1" dirty="0">
                <a:solidFill>
                  <a:srgbClr val="002060"/>
                </a:solidFill>
                <a:latin typeface="Myriad Pro" panose="020B0503030403020204"/>
              </a:rPr>
              <a:t>Le “e” à la fin des mots ne se prononce pas.</a:t>
            </a:r>
          </a:p>
          <a:p>
            <a:pPr algn="ctr">
              <a:defRPr/>
            </a:pPr>
            <a:r>
              <a:rPr lang="fr-FR" sz="2400" b="1" dirty="0">
                <a:solidFill>
                  <a:srgbClr val="002060"/>
                </a:solidFill>
                <a:latin typeface="Myriad Pro" panose="020B0503030403020204"/>
              </a:rPr>
              <a:t>C’est aussi une lettre muette.  </a:t>
            </a:r>
          </a:p>
          <a:p>
            <a:pPr algn="ctr">
              <a:defRPr/>
            </a:pPr>
            <a:r>
              <a:rPr lang="fr-FR" sz="2400" b="1" dirty="0">
                <a:latin typeface="Myriad Pro" panose="020B0503030403020204"/>
              </a:rPr>
              <a:t>bougi</a:t>
            </a:r>
            <a:r>
              <a:rPr lang="fr-FR" sz="2400" b="1" dirty="0">
                <a:solidFill>
                  <a:srgbClr val="00B0F0"/>
                </a:solidFill>
                <a:latin typeface="Myriad Pro" panose="020B0503030403020204"/>
              </a:rPr>
              <a:t>e </a:t>
            </a:r>
            <a:r>
              <a:rPr lang="fr-FR" sz="2400" b="1" dirty="0">
                <a:solidFill>
                  <a:schemeClr val="tx1"/>
                </a:solidFill>
                <a:latin typeface="Myriad Pro" panose="020B0503030403020204"/>
              </a:rPr>
              <a:t>–</a:t>
            </a:r>
            <a:r>
              <a:rPr lang="fr-FR" sz="2400" b="1" dirty="0">
                <a:solidFill>
                  <a:srgbClr val="00B0F0"/>
                </a:solidFill>
                <a:latin typeface="Myriad Pro" panose="020B0503030403020204"/>
              </a:rPr>
              <a:t> </a:t>
            </a:r>
            <a:r>
              <a:rPr lang="fr-FR" sz="2400" b="1" dirty="0">
                <a:solidFill>
                  <a:schemeClr val="tx1"/>
                </a:solidFill>
                <a:latin typeface="Myriad Pro" panose="020B0503030403020204"/>
              </a:rPr>
              <a:t>ru</a:t>
            </a:r>
            <a:r>
              <a:rPr lang="fr-FR" sz="2400" b="1" dirty="0">
                <a:solidFill>
                  <a:srgbClr val="00B0F0"/>
                </a:solidFill>
                <a:latin typeface="Myriad Pro" panose="020B0503030403020204"/>
              </a:rPr>
              <a:t>e</a:t>
            </a:r>
          </a:p>
        </p:txBody>
      </p:sp>
      <p:grpSp>
        <p:nvGrpSpPr>
          <p:cNvPr id="18438" name="Group 14"/>
          <p:cNvGrpSpPr>
            <a:grpSpLocks/>
          </p:cNvGrpSpPr>
          <p:nvPr/>
        </p:nvGrpSpPr>
        <p:grpSpPr bwMode="auto">
          <a:xfrm>
            <a:off x="6308725" y="931862"/>
            <a:ext cx="5078413" cy="3408363"/>
            <a:chOff x="6096000" y="1154979"/>
            <a:chExt cx="5079076" cy="3408218"/>
          </a:xfrm>
        </p:grpSpPr>
        <p:sp>
          <p:nvSpPr>
            <p:cNvPr id="3" name="Rectangle 2">
              <a:extLst>
                <a:ext uri="{FF2B5EF4-FFF2-40B4-BE49-F238E27FC236}">
                  <a16:creationId xmlns:a16="http://schemas.microsoft.com/office/drawing/2014/main" id="{31174A9E-4ECC-49D1-A62B-E91C4476861D}"/>
                </a:ext>
              </a:extLst>
            </p:cNvPr>
            <p:cNvSpPr/>
            <p:nvPr/>
          </p:nvSpPr>
          <p:spPr>
            <a:xfrm>
              <a:off x="6096000" y="1154979"/>
              <a:ext cx="5079076" cy="3408218"/>
            </a:xfrm>
            <a:prstGeom prst="rect">
              <a:avLst/>
            </a:prstGeom>
            <a:ln w="38100">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sz="1600" b="1" dirty="0">
                <a:solidFill>
                  <a:srgbClr val="FF0000"/>
                </a:solidFill>
                <a:latin typeface="Myriad Pro" panose="020B0503030403020204"/>
              </a:endParaRPr>
            </a:p>
            <a:p>
              <a:pPr algn="ctr">
                <a:defRPr/>
              </a:pPr>
              <a:endParaRPr lang="fr-FR" sz="1600" b="1" dirty="0">
                <a:solidFill>
                  <a:srgbClr val="FF0000"/>
                </a:solidFill>
                <a:latin typeface="Myriad Pro" panose="020B0503030403020204"/>
              </a:endParaRPr>
            </a:p>
            <a:p>
              <a:pPr algn="ctr">
                <a:defRPr/>
              </a:pPr>
              <a:endParaRPr lang="fr-FR" sz="1600" b="1" dirty="0">
                <a:solidFill>
                  <a:srgbClr val="FF0000"/>
                </a:solidFill>
                <a:latin typeface="Myriad Pro" panose="020B0503030403020204"/>
              </a:endParaRPr>
            </a:p>
            <a:p>
              <a:pPr algn="ctr">
                <a:defRPr/>
              </a:pPr>
              <a:r>
                <a:rPr lang="fr-FR" sz="2000" b="1" dirty="0">
                  <a:solidFill>
                    <a:srgbClr val="FF0000"/>
                  </a:solidFill>
                  <a:latin typeface="Myriad Pro" panose="020B0503030403020204"/>
                </a:rPr>
                <a:t>       </a:t>
              </a:r>
            </a:p>
            <a:p>
              <a:pPr algn="ctr">
                <a:defRPr/>
              </a:pPr>
              <a:r>
                <a:rPr lang="fr-FR" sz="2000" b="1" dirty="0">
                  <a:solidFill>
                    <a:srgbClr val="FF0000"/>
                  </a:solidFill>
                  <a:latin typeface="Myriad Pro" panose="020B0503030403020204"/>
                </a:rPr>
                <a:t>Consonnes qui peuvent être muettes :</a:t>
              </a:r>
            </a:p>
            <a:p>
              <a:pPr algn="ctr">
                <a:defRPr/>
              </a:pPr>
              <a:r>
                <a:rPr lang="fr-FR" sz="2000" b="1" dirty="0">
                  <a:solidFill>
                    <a:srgbClr val="FF0000"/>
                  </a:solidFill>
                  <a:latin typeface="Myriad Pro" panose="020B0503030403020204"/>
                </a:rPr>
                <a:t>b, c, d, f, g, l, m, p, r, s, t, x, z</a:t>
              </a:r>
            </a:p>
            <a:p>
              <a:pPr algn="ctr">
                <a:defRPr/>
              </a:pPr>
              <a:endParaRPr lang="fr-FR" sz="1600" b="1" dirty="0">
                <a:solidFill>
                  <a:srgbClr val="FF0000"/>
                </a:solidFill>
                <a:latin typeface="Myriad Pro" panose="020B0503030403020204"/>
              </a:endParaRPr>
            </a:p>
            <a:p>
              <a:pPr algn="ctr">
                <a:defRPr/>
              </a:pPr>
              <a:endParaRPr lang="fr-FR" sz="1600" b="1" dirty="0">
                <a:solidFill>
                  <a:srgbClr val="FF0000"/>
                </a:solidFill>
                <a:latin typeface="Myriad Pro" panose="020B0503030403020204"/>
              </a:endParaRPr>
            </a:p>
            <a:p>
              <a:pPr algn="ctr">
                <a:defRPr/>
              </a:pPr>
              <a:r>
                <a:rPr lang="fr-FR" sz="2000" b="1" dirty="0">
                  <a:solidFill>
                    <a:schemeClr val="tx1"/>
                  </a:solidFill>
                  <a:latin typeface="Myriad Pro" panose="020B0503030403020204"/>
                </a:rPr>
                <a:t>auto</a:t>
              </a:r>
              <a:r>
                <a:rPr lang="fr-FR" sz="2000" b="1" dirty="0">
                  <a:solidFill>
                    <a:srgbClr val="00B0F0"/>
                  </a:solidFill>
                  <a:latin typeface="Myriad Pro" panose="020B0503030403020204"/>
                </a:rPr>
                <a:t>m</a:t>
              </a:r>
              <a:r>
                <a:rPr lang="fr-FR" sz="2000" b="1" dirty="0">
                  <a:solidFill>
                    <a:schemeClr val="tx1"/>
                  </a:solidFill>
                  <a:latin typeface="Myriad Pro" panose="020B0503030403020204"/>
                </a:rPr>
                <a:t>ne</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peti</a:t>
              </a:r>
              <a:r>
                <a:rPr lang="fr-FR" sz="2000" b="1" dirty="0">
                  <a:solidFill>
                    <a:srgbClr val="00B0F0"/>
                  </a:solidFill>
                  <a:latin typeface="Myriad Pro" panose="020B0503030403020204"/>
                </a:rPr>
                <a:t>t</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rou</a:t>
              </a:r>
              <a:r>
                <a:rPr lang="fr-FR" sz="2000" b="1" dirty="0">
                  <a:solidFill>
                    <a:srgbClr val="00B0F0"/>
                  </a:solidFill>
                  <a:latin typeface="Myriad Pro" panose="020B0503030403020204"/>
                </a:rPr>
                <a:t>x</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dernie</a:t>
              </a:r>
              <a:r>
                <a:rPr lang="fr-FR" sz="2000" b="1" dirty="0">
                  <a:solidFill>
                    <a:srgbClr val="00B0F0"/>
                  </a:solidFill>
                  <a:latin typeface="Myriad Pro" panose="020B0503030403020204"/>
                </a:rPr>
                <a:t>r</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plom</a:t>
              </a:r>
              <a:r>
                <a:rPr lang="fr-FR" sz="2000" b="1" dirty="0">
                  <a:solidFill>
                    <a:srgbClr val="00B0F0"/>
                  </a:solidFill>
                  <a:latin typeface="Myriad Pro" panose="020B0503030403020204"/>
                </a:rPr>
                <a:t>b</a:t>
              </a:r>
            </a:p>
            <a:p>
              <a:pPr algn="ctr">
                <a:defRPr/>
              </a:pPr>
              <a:r>
                <a:rPr lang="fr-FR" sz="2000" b="1" dirty="0">
                  <a:solidFill>
                    <a:schemeClr val="tx1"/>
                  </a:solidFill>
                  <a:latin typeface="Myriad Pro" panose="020B0503030403020204"/>
                </a:rPr>
                <a:t>gourman</a:t>
              </a:r>
              <a:r>
                <a:rPr lang="fr-FR" sz="2000" b="1" dirty="0">
                  <a:solidFill>
                    <a:srgbClr val="00B0F0"/>
                  </a:solidFill>
                  <a:latin typeface="Myriad Pro" panose="020B0503030403020204"/>
                </a:rPr>
                <a:t>d</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ner</a:t>
              </a:r>
              <a:r>
                <a:rPr lang="fr-FR" sz="2000" b="1" dirty="0">
                  <a:solidFill>
                    <a:srgbClr val="00B0F0"/>
                  </a:solidFill>
                  <a:latin typeface="Myriad Pro" panose="020B0503030403020204"/>
                </a:rPr>
                <a:t>f</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canar</a:t>
              </a:r>
              <a:r>
                <a:rPr lang="fr-FR" sz="2000" b="1" dirty="0">
                  <a:solidFill>
                    <a:srgbClr val="00B0F0"/>
                  </a:solidFill>
                  <a:latin typeface="Myriad Pro" panose="020B0503030403020204"/>
                </a:rPr>
                <a:t>d</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acha</a:t>
              </a:r>
              <a:r>
                <a:rPr lang="fr-FR" sz="2000" b="1" dirty="0">
                  <a:solidFill>
                    <a:srgbClr val="00B0F0"/>
                  </a:solidFill>
                  <a:latin typeface="Myriad Pro" panose="020B0503030403020204"/>
                </a:rPr>
                <a:t>t</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li</a:t>
              </a:r>
              <a:r>
                <a:rPr lang="fr-FR" sz="2000" b="1" dirty="0">
                  <a:solidFill>
                    <a:srgbClr val="00B0F0"/>
                  </a:solidFill>
                  <a:latin typeface="Myriad Pro" panose="020B0503030403020204"/>
                </a:rPr>
                <a:t>t</a:t>
              </a:r>
            </a:p>
            <a:p>
              <a:pPr algn="ctr">
                <a:defRPr/>
              </a:pPr>
              <a:r>
                <a:rPr lang="fr-FR" sz="2000" b="1" dirty="0">
                  <a:solidFill>
                    <a:schemeClr val="tx1"/>
                  </a:solidFill>
                  <a:latin typeface="Myriad Pro" panose="020B0503030403020204"/>
                </a:rPr>
                <a:t>genti</a:t>
              </a:r>
              <a:r>
                <a:rPr lang="fr-FR" sz="2000" b="1" dirty="0">
                  <a:solidFill>
                    <a:srgbClr val="00B0F0"/>
                  </a:solidFill>
                  <a:latin typeface="Myriad Pro" panose="020B0503030403020204"/>
                </a:rPr>
                <a:t>l</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boulevar</a:t>
              </a:r>
              <a:r>
                <a:rPr lang="fr-FR" sz="2000" b="1" dirty="0">
                  <a:solidFill>
                    <a:srgbClr val="00B0F0"/>
                  </a:solidFill>
                  <a:latin typeface="Myriad Pro" panose="020B0503030403020204"/>
                </a:rPr>
                <a:t>d </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étan</a:t>
              </a:r>
              <a:r>
                <a:rPr lang="fr-FR" sz="2000" b="1" dirty="0">
                  <a:solidFill>
                    <a:srgbClr val="00B0F0"/>
                  </a:solidFill>
                  <a:latin typeface="Myriad Pro" panose="020B0503030403020204"/>
                </a:rPr>
                <a:t>g</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promp</a:t>
              </a:r>
              <a:r>
                <a:rPr lang="fr-FR" sz="2000" b="1" dirty="0">
                  <a:solidFill>
                    <a:srgbClr val="00B0F0"/>
                  </a:solidFill>
                  <a:latin typeface="Myriad Pro" panose="020B0503030403020204"/>
                </a:rPr>
                <a:t>t </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héro</a:t>
              </a:r>
              <a:r>
                <a:rPr lang="fr-FR" sz="2000" b="1" dirty="0">
                  <a:solidFill>
                    <a:srgbClr val="00B0F0"/>
                  </a:solidFill>
                  <a:latin typeface="Myriad Pro" panose="020B0503030403020204"/>
                </a:rPr>
                <a:t>s</a:t>
              </a:r>
            </a:p>
            <a:p>
              <a:pPr algn="ctr">
                <a:defRPr/>
              </a:pPr>
              <a:r>
                <a:rPr lang="fr-FR" sz="2000" b="1" dirty="0">
                  <a:solidFill>
                    <a:schemeClr val="tx1"/>
                  </a:solidFill>
                  <a:latin typeface="Myriad Pro" panose="020B0503030403020204"/>
                </a:rPr>
                <a:t>ri</a:t>
              </a:r>
              <a:r>
                <a:rPr lang="fr-FR" sz="2000" b="1" dirty="0">
                  <a:solidFill>
                    <a:srgbClr val="00B0F0"/>
                  </a:solidFill>
                  <a:latin typeface="Myriad Pro" panose="020B0503030403020204"/>
                </a:rPr>
                <a:t>z</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épou</a:t>
              </a:r>
              <a:r>
                <a:rPr lang="fr-FR" sz="2000" b="1" dirty="0">
                  <a:solidFill>
                    <a:srgbClr val="00B0F0"/>
                  </a:solidFill>
                  <a:latin typeface="Myriad Pro" panose="020B0503030403020204"/>
                </a:rPr>
                <a:t>x</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dra</a:t>
              </a:r>
              <a:r>
                <a:rPr lang="fr-FR" sz="2000" b="1" dirty="0">
                  <a:solidFill>
                    <a:srgbClr val="00B0F0"/>
                  </a:solidFill>
                  <a:latin typeface="Myriad Pro" panose="020B0503030403020204"/>
                </a:rPr>
                <a:t>p</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nœu</a:t>
              </a:r>
              <a:r>
                <a:rPr lang="fr-FR" sz="2000" b="1" dirty="0">
                  <a:solidFill>
                    <a:srgbClr val="00B0F0"/>
                  </a:solidFill>
                  <a:latin typeface="Myriad Pro" panose="020B0503030403020204"/>
                </a:rPr>
                <a:t>d</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ban</a:t>
              </a:r>
              <a:r>
                <a:rPr lang="fr-FR" sz="2000" b="1" dirty="0">
                  <a:solidFill>
                    <a:srgbClr val="00B0F0"/>
                  </a:solidFill>
                  <a:latin typeface="Myriad Pro" panose="020B0503030403020204"/>
                </a:rPr>
                <a:t>c</a:t>
              </a:r>
              <a:r>
                <a:rPr lang="fr-FR" sz="2000" b="1" dirty="0">
                  <a:solidFill>
                    <a:srgbClr val="FF0000"/>
                  </a:solidFill>
                  <a:latin typeface="Myriad Pro" panose="020B0503030403020204"/>
                </a:rPr>
                <a:t>     </a:t>
              </a:r>
              <a:r>
                <a:rPr lang="fr-FR" sz="2000" b="1" dirty="0">
                  <a:solidFill>
                    <a:schemeClr val="tx1"/>
                  </a:solidFill>
                  <a:latin typeface="Myriad Pro" panose="020B0503030403020204"/>
                </a:rPr>
                <a:t>robo</a:t>
              </a:r>
              <a:r>
                <a:rPr lang="fr-FR" sz="2000" b="1" dirty="0">
                  <a:solidFill>
                    <a:srgbClr val="00B0F0"/>
                  </a:solidFill>
                  <a:latin typeface="Myriad Pro" panose="020B0503030403020204"/>
                </a:rPr>
                <a:t>t</a:t>
              </a:r>
              <a:r>
                <a:rPr lang="fr-FR" sz="2000" b="1" dirty="0">
                  <a:solidFill>
                    <a:srgbClr val="FF0000"/>
                  </a:solidFill>
                  <a:latin typeface="Myriad Pro" panose="020B0503030403020204"/>
                </a:rPr>
                <a:t>   </a:t>
              </a:r>
            </a:p>
            <a:p>
              <a:pPr algn="ctr">
                <a:defRPr/>
              </a:pPr>
              <a:endParaRPr lang="fr-FR" sz="1600" b="1" dirty="0">
                <a:solidFill>
                  <a:srgbClr val="FF0000"/>
                </a:solidFill>
                <a:latin typeface="Myriad Pro" panose="020B0503030403020204"/>
              </a:endParaRPr>
            </a:p>
            <a:p>
              <a:pPr algn="ctr">
                <a:defRPr/>
              </a:pPr>
              <a:endParaRPr lang="fr-FR" sz="1600" b="1" dirty="0">
                <a:solidFill>
                  <a:srgbClr val="FF0000"/>
                </a:solidFill>
                <a:latin typeface="Myriad Pro" panose="020B0503030403020204"/>
              </a:endParaRPr>
            </a:p>
          </p:txBody>
        </p:sp>
        <p:sp>
          <p:nvSpPr>
            <p:cNvPr id="4" name="Rectangle 3">
              <a:extLst>
                <a:ext uri="{FF2B5EF4-FFF2-40B4-BE49-F238E27FC236}">
                  <a16:creationId xmlns:a16="http://schemas.microsoft.com/office/drawing/2014/main" id="{652D53DD-FD70-491B-95BE-189012E5BAD4}"/>
                </a:ext>
              </a:extLst>
            </p:cNvPr>
            <p:cNvSpPr/>
            <p:nvPr/>
          </p:nvSpPr>
          <p:spPr>
            <a:xfrm>
              <a:off x="6266678" y="1201016"/>
              <a:ext cx="4737718" cy="555601"/>
            </a:xfrm>
            <a:prstGeom prst="rect">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b="1" dirty="0">
                  <a:latin typeface="Myriad Pro" panose="020B0503030403020204"/>
                </a:rPr>
                <a:t>Les consonnes muettes</a:t>
              </a:r>
            </a:p>
          </p:txBody>
        </p:sp>
        <p:grpSp>
          <p:nvGrpSpPr>
            <p:cNvPr id="18441" name="Group 13"/>
            <p:cNvGrpSpPr>
              <a:grpSpLocks/>
            </p:cNvGrpSpPr>
            <p:nvPr/>
          </p:nvGrpSpPr>
          <p:grpSpPr bwMode="auto">
            <a:xfrm>
              <a:off x="6216669" y="2174112"/>
              <a:ext cx="666838" cy="638148"/>
              <a:chOff x="6226216" y="2328500"/>
              <a:chExt cx="898489" cy="692077"/>
            </a:xfrm>
          </p:grpSpPr>
          <p:pic>
            <p:nvPicPr>
              <p:cNvPr id="18442" name="Graphic 7" descr="Volu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5364" y="2328500"/>
                <a:ext cx="690980" cy="69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43" name="Group 12"/>
              <p:cNvGrpSpPr>
                <a:grpSpLocks/>
              </p:cNvGrpSpPr>
              <p:nvPr/>
            </p:nvGrpSpPr>
            <p:grpSpPr bwMode="auto">
              <a:xfrm>
                <a:off x="6226216" y="2337108"/>
                <a:ext cx="898489" cy="683469"/>
                <a:chOff x="6226216" y="2337108"/>
                <a:chExt cx="898489" cy="683469"/>
              </a:xfrm>
            </p:grpSpPr>
            <p:sp>
              <p:nvSpPr>
                <p:cNvPr id="9" name="Oval 8">
                  <a:extLst>
                    <a:ext uri="{FF2B5EF4-FFF2-40B4-BE49-F238E27FC236}">
                      <a16:creationId xmlns:a16="http://schemas.microsoft.com/office/drawing/2014/main" id="{3175E61A-5F6B-46C2-A153-096F28D8A2B5}"/>
                    </a:ext>
                  </a:extLst>
                </p:cNvPr>
                <p:cNvSpPr/>
                <p:nvPr/>
              </p:nvSpPr>
              <p:spPr>
                <a:xfrm>
                  <a:off x="6226216" y="2337108"/>
                  <a:ext cx="898489" cy="68346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12" name="Straight Connector 11">
                  <a:extLst>
                    <a:ext uri="{FF2B5EF4-FFF2-40B4-BE49-F238E27FC236}">
                      <a16:creationId xmlns:a16="http://schemas.microsoft.com/office/drawing/2014/main" id="{57D441E7-3969-4D5D-A3F3-FA05B0083F50}"/>
                    </a:ext>
                  </a:extLst>
                </p:cNvPr>
                <p:cNvCxnSpPr/>
                <p:nvPr/>
              </p:nvCxnSpPr>
              <p:spPr>
                <a:xfrm>
                  <a:off x="6363904" y="2404373"/>
                  <a:ext cx="633220" cy="47687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barn(inVertical)">
                                      <p:cBhvr>
                                        <p:cTn id="7" dur="500"/>
                                        <p:tgtEl>
                                          <p:spTgt spid="1843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ircle(in)">
                                      <p:cBhvr>
                                        <p:cTn id="1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D95CCC99-9F37-4EDD-96DB-1CA4EC25CF3D}"/>
              </a:ext>
            </a:extLst>
          </p:cNvPr>
          <p:cNvSpPr txBox="1">
            <a:spLocks noChangeArrowheads="1"/>
          </p:cNvSpPr>
          <p:nvPr/>
        </p:nvSpPr>
        <p:spPr bwMode="auto">
          <a:xfrm>
            <a:off x="814842" y="79375"/>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fr-FR" altLang="fr-FR" sz="3600" b="1" dirty="0">
                <a:solidFill>
                  <a:srgbClr val="0799D4"/>
                </a:solidFill>
                <a:latin typeface="Myriad Pro" panose="020B0503030403020204" charset="0"/>
                <a:cs typeface="Open Sans" charset="0"/>
                <a:sym typeface="Open Sans" charset="0"/>
              </a:rPr>
              <a:t>REPÉRAGE</a:t>
            </a:r>
            <a:r>
              <a:rPr lang="en-US" altLang="fr-FR" sz="3600" b="1" dirty="0">
                <a:solidFill>
                  <a:srgbClr val="0799D4"/>
                </a:solidFill>
                <a:latin typeface="Myriad Pro" panose="020B0503030403020204" charset="0"/>
                <a:cs typeface="Open Sans" charset="0"/>
                <a:sym typeface="Open Sans" charset="0"/>
              </a:rPr>
              <a:t> : </a:t>
            </a:r>
            <a:r>
              <a:rPr lang="fr-FR" altLang="fr-FR" sz="3600" dirty="0">
                <a:solidFill>
                  <a:srgbClr val="0799D4"/>
                </a:solidFill>
                <a:latin typeface="Myriad Pro" panose="020B0503030403020204" charset="0"/>
                <a:cs typeface="Open Sans" charset="0"/>
                <a:sym typeface="Open Sans" charset="0"/>
              </a:rPr>
              <a:t>les lettres muettes </a:t>
            </a:r>
            <a:endParaRPr lang="fr-FR" altLang="fr-FR" dirty="0">
              <a:solidFill>
                <a:srgbClr val="0799D4"/>
              </a:solidFill>
              <a:latin typeface="Myriad Pro" panose="020B0503030403020204" charset="0"/>
            </a:endParaRPr>
          </a:p>
        </p:txBody>
      </p:sp>
      <p:sp>
        <p:nvSpPr>
          <p:cNvPr id="4" name="Rectangle 3">
            <a:extLst>
              <a:ext uri="{FF2B5EF4-FFF2-40B4-BE49-F238E27FC236}">
                <a16:creationId xmlns:a16="http://schemas.microsoft.com/office/drawing/2014/main" id="{550DC44D-291F-4517-A6B8-E9CECB8E1C6E}"/>
              </a:ext>
            </a:extLst>
          </p:cNvPr>
          <p:cNvSpPr/>
          <p:nvPr/>
        </p:nvSpPr>
        <p:spPr>
          <a:xfrm>
            <a:off x="581025" y="1336675"/>
            <a:ext cx="4289425" cy="2185214"/>
          </a:xfrm>
          <a:prstGeom prst="rect">
            <a:avLst/>
          </a:prstGeom>
        </p:spPr>
        <p:txBody>
          <a:bodyPr>
            <a:spAutoFit/>
          </a:bodyPr>
          <a:lstStyle/>
          <a:p>
            <a:pPr>
              <a:defRPr/>
            </a:pPr>
            <a:r>
              <a:rPr lang="fr-FR" altLang="en-US" sz="2800" b="1" dirty="0">
                <a:solidFill>
                  <a:schemeClr val="tx1"/>
                </a:solidFill>
                <a:latin typeface="Myriad Pro" panose="020B0503030403020204" charset="0"/>
              </a:rPr>
              <a:t>Cherchez dans le 1</a:t>
            </a:r>
            <a:r>
              <a:rPr lang="fr-FR" altLang="en-US" sz="2800" b="1" baseline="30000" dirty="0">
                <a:solidFill>
                  <a:schemeClr val="tx1"/>
                </a:solidFill>
                <a:latin typeface="Myriad Pro" panose="020B0503030403020204" charset="0"/>
              </a:rPr>
              <a:t>er</a:t>
            </a:r>
            <a:r>
              <a:rPr lang="fr-FR" altLang="en-US" sz="2800" b="1" dirty="0">
                <a:solidFill>
                  <a:schemeClr val="tx1"/>
                </a:solidFill>
                <a:latin typeface="Myriad Pro" panose="020B0503030403020204" charset="0"/>
              </a:rPr>
              <a:t> paragraphe les mots qui se terminent par une lettre muette. </a:t>
            </a:r>
          </a:p>
          <a:p>
            <a:pPr>
              <a:defRPr/>
            </a:pPr>
            <a:endParaRPr lang="fr-FR" sz="2400" dirty="0"/>
          </a:p>
        </p:txBody>
      </p:sp>
      <p:sp>
        <p:nvSpPr>
          <p:cNvPr id="5" name="Rectangle 4">
            <a:extLst>
              <a:ext uri="{FF2B5EF4-FFF2-40B4-BE49-F238E27FC236}">
                <a16:creationId xmlns:a16="http://schemas.microsoft.com/office/drawing/2014/main" id="{EFEC96C0-3AB8-4AEF-81E9-F64B29DBA5DE}"/>
              </a:ext>
            </a:extLst>
          </p:cNvPr>
          <p:cNvSpPr/>
          <p:nvPr/>
        </p:nvSpPr>
        <p:spPr>
          <a:xfrm>
            <a:off x="7232650" y="387350"/>
            <a:ext cx="2930525" cy="403225"/>
          </a:xfrm>
          <a:prstGeom prst="rect">
            <a:avLst/>
          </a:prstGeom>
          <a:solidFill>
            <a:schemeClr val="accent3">
              <a:lumMod val="40000"/>
              <a:lumOff val="60000"/>
            </a:schemeClr>
          </a:solidFill>
        </p:spPr>
        <p:txBody>
          <a:bodyPr>
            <a:spAutoFit/>
          </a:bodyPr>
          <a:lstStyle/>
          <a:p>
            <a:pPr algn="ctr">
              <a:lnSpc>
                <a:spcPct val="107000"/>
              </a:lnSpc>
              <a:defRPr/>
            </a:pPr>
            <a:r>
              <a:rPr lang="fr-FR" sz="2000" b="1" dirty="0">
                <a:latin typeface="Myriad Pro" panose="020B0503030403020204"/>
                <a:cs typeface="Times New Roman" panose="02020603050405020304" pitchFamily="18" charset="0"/>
              </a:rPr>
              <a:t>Le jour de la rentrée</a:t>
            </a:r>
            <a:endParaRPr lang="en-US" sz="2000" b="1" dirty="0">
              <a:latin typeface="Myriad Pro" panose="020B0503030403020204"/>
              <a:cs typeface="Times New Roman" panose="02020603050405020304" pitchFamily="18" charset="0"/>
            </a:endParaRPr>
          </a:p>
        </p:txBody>
      </p:sp>
      <p:sp>
        <p:nvSpPr>
          <p:cNvPr id="6" name="Rectangle 5">
            <a:extLst>
              <a:ext uri="{FF2B5EF4-FFF2-40B4-BE49-F238E27FC236}">
                <a16:creationId xmlns:a16="http://schemas.microsoft.com/office/drawing/2014/main" id="{AAE86DF4-F885-451A-A06D-0298326E7723}"/>
              </a:ext>
            </a:extLst>
          </p:cNvPr>
          <p:cNvSpPr/>
          <p:nvPr/>
        </p:nvSpPr>
        <p:spPr>
          <a:xfrm>
            <a:off x="6066971" y="831850"/>
            <a:ext cx="5891667" cy="5980868"/>
          </a:xfrm>
          <a:prstGeom prst="rect">
            <a:avLst/>
          </a:prstGeom>
          <a:solidFill>
            <a:schemeClr val="accent3">
              <a:lumMod val="40000"/>
              <a:lumOff val="60000"/>
            </a:schemeClr>
          </a:solidFill>
        </p:spPr>
        <p:txBody>
          <a:bodyPr wrap="square">
            <a:spAutoFit/>
          </a:bodyPr>
          <a:lstStyle/>
          <a:p>
            <a:pPr algn="just">
              <a:lnSpc>
                <a:spcPct val="107000"/>
              </a:lnSpc>
              <a:defRPr/>
            </a:pPr>
            <a:r>
              <a:rPr lang="fr-FR" sz="1800" b="1" dirty="0">
                <a:solidFill>
                  <a:srgbClr val="6666FF"/>
                </a:solidFill>
                <a:latin typeface="Times New Roman" panose="02020603050405020304" pitchFamily="18" charset="0"/>
                <a:cs typeface="Times New Roman" panose="02020603050405020304" pitchFamily="18" charset="0"/>
              </a:rPr>
              <a:t>J</a:t>
            </a:r>
            <a:r>
              <a:rPr lang="fr-FR" sz="1800" b="1" dirty="0">
                <a:solidFill>
                  <a:srgbClr val="6666FF"/>
                </a:solidFill>
                <a:latin typeface="Myriad Pro" panose="020B0503030403020204"/>
                <a:cs typeface="Times New Roman" panose="02020603050405020304" pitchFamily="18" charset="0"/>
              </a:rPr>
              <a:t>e n’ai vraiment pas eu de chance. C’était moi le plus petit de la classe, plus petit encore que toutes les filles. Le jour de la rentrée, les autres élèves se sont bien moqués de moi. […]</a:t>
            </a:r>
            <a:endParaRPr lang="en-US" sz="1800" b="1" dirty="0">
              <a:solidFill>
                <a:srgbClr val="6666FF"/>
              </a:solidFill>
              <a:latin typeface="Myriad Pro" panose="020B0503030403020204"/>
              <a:cs typeface="Times New Roman" panose="02020603050405020304" pitchFamily="18" charset="0"/>
            </a:endParaRPr>
          </a:p>
          <a:p>
            <a:pPr algn="just">
              <a:lnSpc>
                <a:spcPct val="107000"/>
              </a:lnSpc>
              <a:defRPr/>
            </a:pPr>
            <a:r>
              <a:rPr lang="fr-FR" sz="1800" dirty="0">
                <a:latin typeface="Myriad Pro" panose="020B0503030403020204"/>
                <a:cs typeface="Times New Roman" panose="02020603050405020304" pitchFamily="18" charset="0"/>
              </a:rPr>
              <a:t>Le chef de la bande c’était Jérôme. Tout le monde lui obéissait sans discuter. Il était grand, très fort. Il faisait peur. A moi, encore plus. Dès que je le voyais s’approcher, je me faisais encore plus petit. Mais c’était impossible. Je ne pouvais tout de même pas me transformer en nain ! Je m’enfuyais le plus loin que je pouvais, sans me retourner. Peut-être qu’il me suivait ?</a:t>
            </a:r>
            <a:endParaRPr lang="en-US" sz="1800" dirty="0">
              <a:latin typeface="Myriad Pro" panose="020B0503030403020204"/>
              <a:cs typeface="Times New Roman" panose="02020603050405020304" pitchFamily="18" charset="0"/>
            </a:endParaRPr>
          </a:p>
          <a:p>
            <a:pPr algn="just">
              <a:lnSpc>
                <a:spcPct val="107000"/>
              </a:lnSpc>
              <a:defRPr/>
            </a:pPr>
            <a:r>
              <a:rPr lang="fr-FR" sz="1800" dirty="0">
                <a:latin typeface="Myriad Pro" panose="020B0503030403020204"/>
                <a:cs typeface="Times New Roman" panose="02020603050405020304" pitchFamily="18" charset="0"/>
              </a:rPr>
              <a:t>C’est Bernard qui m’a sauvé. […] Bernard a dit à Jérôme que d’accord j’étais petit mais qu’on n’avait pas le droit de se moquer des petits. Il a eu du courage, Bernard. […] On est devenus copains. Et même des garçons et des filles qui ne me parlaient pas sont venus me voir. Ils m’ont dit que ce n’était pas important d’être petit. Qu’est-ce qu’ils en savaient ? Mais ils m’ont fait plaisir quand même.</a:t>
            </a:r>
          </a:p>
          <a:p>
            <a:pPr algn="r">
              <a:defRPr/>
            </a:pPr>
            <a:r>
              <a:rPr lang="fr-FR" sz="1800" b="1" dirty="0">
                <a:latin typeface="Times New Roman" panose="02020603050405020304" pitchFamily="18" charset="0"/>
                <a:cs typeface="Times New Roman" panose="02020603050405020304" pitchFamily="18" charset="0"/>
              </a:rPr>
              <a:t>Claude Gutman, les Nougats, Collection Pleine Lune, Nathan, 2004</a:t>
            </a:r>
            <a:endParaRPr lang="en-US" sz="1800" b="1" dirty="0">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A5034CC2-BB3A-487A-BB43-77C2143F5A5D}"/>
              </a:ext>
            </a:extLst>
          </p:cNvPr>
          <p:cNvSpPr/>
          <p:nvPr/>
        </p:nvSpPr>
        <p:spPr>
          <a:xfrm>
            <a:off x="581025" y="3221038"/>
            <a:ext cx="4051300" cy="2858539"/>
          </a:xfrm>
          <a:prstGeom prst="rect">
            <a:avLst/>
          </a:prstGeom>
          <a:solidFill>
            <a:schemeClr val="accent1">
              <a:lumMod val="60000"/>
              <a:lumOff val="40000"/>
            </a:schemeClr>
          </a:solidFill>
        </p:spPr>
        <p:txBody>
          <a:bodyPr>
            <a:spAutoFit/>
          </a:bodyPr>
          <a:lstStyle/>
          <a:p>
            <a:pPr algn="just">
              <a:lnSpc>
                <a:spcPct val="107000"/>
              </a:lnSpc>
              <a:defRPr/>
            </a:pPr>
            <a:r>
              <a:rPr lang="fr-FR" sz="2400" dirty="0">
                <a:latin typeface="Myriad Pro" panose="020B0503030403020204" pitchFamily="34" charset="0"/>
              </a:rPr>
              <a:t>Je n’ai </a:t>
            </a:r>
            <a:r>
              <a:rPr lang="fr-FR" sz="2400" b="1" dirty="0">
                <a:solidFill>
                  <a:schemeClr val="tx1"/>
                </a:solidFill>
                <a:latin typeface="Myriad Pro" panose="020B0503030403020204" pitchFamily="34" charset="0"/>
              </a:rPr>
              <a:t>vraimen</a:t>
            </a:r>
            <a:r>
              <a:rPr lang="fr-FR" sz="2400" b="1" dirty="0">
                <a:solidFill>
                  <a:schemeClr val="accent1">
                    <a:lumMod val="20000"/>
                    <a:lumOff val="80000"/>
                  </a:schemeClr>
                </a:solidFill>
                <a:latin typeface="Myriad Pro" panose="020B0503030403020204" pitchFamily="34" charset="0"/>
              </a:rPr>
              <a:t>t</a:t>
            </a:r>
            <a:r>
              <a:rPr lang="fr-FR" sz="2400" dirty="0">
                <a:latin typeface="Myriad Pro" panose="020B0503030403020204" pitchFamily="34" charset="0"/>
              </a:rPr>
              <a:t> </a:t>
            </a:r>
            <a:r>
              <a:rPr lang="fr-FR" sz="2400" b="1" dirty="0">
                <a:solidFill>
                  <a:schemeClr val="tx1"/>
                </a:solidFill>
                <a:latin typeface="Myriad Pro" panose="020B0503030403020204" pitchFamily="34" charset="0"/>
              </a:rPr>
              <a:t>pa</a:t>
            </a:r>
            <a:r>
              <a:rPr lang="fr-FR" sz="2400" b="1" dirty="0">
                <a:solidFill>
                  <a:schemeClr val="accent1">
                    <a:lumMod val="20000"/>
                    <a:lumOff val="80000"/>
                  </a:schemeClr>
                </a:solidFill>
                <a:latin typeface="Myriad Pro" panose="020B0503030403020204" pitchFamily="34" charset="0"/>
              </a:rPr>
              <a:t>s</a:t>
            </a:r>
            <a:r>
              <a:rPr lang="fr-FR" sz="2400" dirty="0">
                <a:latin typeface="Myriad Pro" panose="020B0503030403020204" pitchFamily="34" charset="0"/>
              </a:rPr>
              <a:t> eu de chanc</a:t>
            </a:r>
            <a:r>
              <a:rPr lang="fr-FR" sz="2400" b="1" dirty="0">
                <a:solidFill>
                  <a:srgbClr val="FF0066"/>
                </a:solidFill>
                <a:latin typeface="Myriad Pro" panose="020B0503030403020204" pitchFamily="34" charset="0"/>
              </a:rPr>
              <a:t>e</a:t>
            </a:r>
            <a:r>
              <a:rPr lang="fr-FR" sz="2400" dirty="0">
                <a:solidFill>
                  <a:schemeClr val="tx1"/>
                </a:solidFill>
                <a:latin typeface="Myriad Pro" panose="020B0503030403020204" pitchFamily="34" charset="0"/>
              </a:rPr>
              <a:t>. </a:t>
            </a:r>
            <a:r>
              <a:rPr lang="fr-FR" sz="2400" b="1" dirty="0">
                <a:solidFill>
                  <a:schemeClr val="tx1"/>
                </a:solidFill>
                <a:latin typeface="Myriad Pro" panose="020B0503030403020204" pitchFamily="34" charset="0"/>
              </a:rPr>
              <a:t>C’étai</a:t>
            </a:r>
            <a:r>
              <a:rPr lang="fr-FR" sz="2400" b="1" dirty="0">
                <a:solidFill>
                  <a:schemeClr val="accent1">
                    <a:lumMod val="20000"/>
                    <a:lumOff val="80000"/>
                  </a:schemeClr>
                </a:solidFill>
                <a:latin typeface="Myriad Pro" panose="020B0503030403020204" pitchFamily="34" charset="0"/>
              </a:rPr>
              <a:t>t</a:t>
            </a:r>
            <a:r>
              <a:rPr lang="fr-FR" sz="2400" dirty="0">
                <a:latin typeface="Myriad Pro" panose="020B0503030403020204" pitchFamily="34" charset="0"/>
              </a:rPr>
              <a:t> moi le </a:t>
            </a:r>
            <a:r>
              <a:rPr lang="fr-FR" sz="2400" b="1" dirty="0">
                <a:solidFill>
                  <a:schemeClr val="tx1"/>
                </a:solidFill>
                <a:latin typeface="Myriad Pro" panose="020B0503030403020204" pitchFamily="34" charset="0"/>
              </a:rPr>
              <a:t>plu</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peti</a:t>
            </a:r>
            <a:r>
              <a:rPr lang="fr-FR" sz="2400" b="1" dirty="0">
                <a:solidFill>
                  <a:schemeClr val="accent1">
                    <a:lumMod val="20000"/>
                    <a:lumOff val="80000"/>
                  </a:schemeClr>
                </a:solidFill>
                <a:latin typeface="Myriad Pro" panose="020B0503030403020204" pitchFamily="34" charset="0"/>
              </a:rPr>
              <a:t>t </a:t>
            </a:r>
            <a:r>
              <a:rPr lang="fr-FR" sz="2400" dirty="0">
                <a:latin typeface="Myriad Pro" panose="020B0503030403020204" pitchFamily="34" charset="0"/>
              </a:rPr>
              <a:t>de la class</a:t>
            </a:r>
            <a:r>
              <a:rPr lang="fr-FR" sz="2400" b="1" dirty="0">
                <a:solidFill>
                  <a:srgbClr val="FF0066"/>
                </a:solidFill>
                <a:latin typeface="Myriad Pro" panose="020B0503030403020204" pitchFamily="34" charset="0"/>
              </a:rPr>
              <a:t>e</a:t>
            </a:r>
            <a:r>
              <a:rPr lang="fr-FR" sz="2400" dirty="0">
                <a:latin typeface="Myriad Pro" panose="020B0503030403020204" pitchFamily="34" charset="0"/>
              </a:rPr>
              <a:t>, </a:t>
            </a:r>
            <a:r>
              <a:rPr lang="fr-FR" sz="2400" b="1" dirty="0">
                <a:solidFill>
                  <a:schemeClr val="tx1"/>
                </a:solidFill>
                <a:latin typeface="Myriad Pro" panose="020B0503030403020204" pitchFamily="34" charset="0"/>
              </a:rPr>
              <a:t>plu</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peti</a:t>
            </a:r>
            <a:r>
              <a:rPr lang="fr-FR" sz="2400" b="1" dirty="0">
                <a:solidFill>
                  <a:schemeClr val="accent1">
                    <a:lumMod val="20000"/>
                    <a:lumOff val="80000"/>
                  </a:schemeClr>
                </a:solidFill>
                <a:latin typeface="Myriad Pro" panose="020B0503030403020204" pitchFamily="34" charset="0"/>
              </a:rPr>
              <a:t>t </a:t>
            </a:r>
            <a:r>
              <a:rPr lang="fr-FR" sz="2400" dirty="0">
                <a:latin typeface="Myriad Pro" panose="020B0503030403020204" pitchFamily="34" charset="0"/>
              </a:rPr>
              <a:t>encor</a:t>
            </a:r>
            <a:r>
              <a:rPr lang="fr-FR" sz="2400" b="1" dirty="0">
                <a:solidFill>
                  <a:srgbClr val="FF0066"/>
                </a:solidFill>
                <a:latin typeface="Myriad Pro" panose="020B0503030403020204" pitchFamily="34" charset="0"/>
              </a:rPr>
              <a:t>e</a:t>
            </a:r>
            <a:r>
              <a:rPr lang="fr-FR" sz="2400" dirty="0">
                <a:latin typeface="Myriad Pro" panose="020B0503030403020204" pitchFamily="34" charset="0"/>
              </a:rPr>
              <a:t> que </a:t>
            </a:r>
            <a:r>
              <a:rPr lang="fr-FR" sz="2400" b="1" dirty="0">
                <a:solidFill>
                  <a:schemeClr val="tx1"/>
                </a:solidFill>
                <a:latin typeface="Myriad Pro" panose="020B0503030403020204" pitchFamily="34" charset="0"/>
              </a:rPr>
              <a:t>tout</a:t>
            </a:r>
            <a:r>
              <a:rPr lang="fr-FR" sz="2400" b="1" dirty="0">
                <a:solidFill>
                  <a:srgbClr val="FF0066"/>
                </a:solidFill>
                <a:latin typeface="Myriad Pro" panose="020B0503030403020204" pitchFamily="34" charset="0"/>
              </a:rPr>
              <a:t>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le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fill</a:t>
            </a:r>
            <a:r>
              <a:rPr lang="fr-FR" sz="2400" b="1" dirty="0">
                <a:solidFill>
                  <a:srgbClr val="FF0066"/>
                </a:solidFill>
                <a:latin typeface="Myriad Pro" panose="020B0503030403020204" pitchFamily="34" charset="0"/>
              </a:rPr>
              <a:t>e</a:t>
            </a:r>
            <a:r>
              <a:rPr lang="fr-FR" sz="2400" b="1" dirty="0">
                <a:solidFill>
                  <a:schemeClr val="accent1">
                    <a:lumMod val="20000"/>
                    <a:lumOff val="80000"/>
                  </a:schemeClr>
                </a:solidFill>
                <a:latin typeface="Myriad Pro" panose="020B0503030403020204" pitchFamily="34" charset="0"/>
              </a:rPr>
              <a:t>s</a:t>
            </a:r>
            <a:r>
              <a:rPr lang="fr-FR" sz="2400" dirty="0">
                <a:latin typeface="Myriad Pro" panose="020B0503030403020204" pitchFamily="34" charset="0"/>
              </a:rPr>
              <a:t>. Le jour de la rentré</a:t>
            </a:r>
            <a:r>
              <a:rPr lang="fr-FR" sz="2400" b="1" dirty="0">
                <a:solidFill>
                  <a:srgbClr val="FF0066"/>
                </a:solidFill>
                <a:latin typeface="Myriad Pro" panose="020B0503030403020204" pitchFamily="34" charset="0"/>
              </a:rPr>
              <a:t>e</a:t>
            </a:r>
            <a:r>
              <a:rPr lang="fr-FR" sz="2400" dirty="0">
                <a:latin typeface="Myriad Pro" panose="020B0503030403020204" pitchFamily="34" charset="0"/>
              </a:rPr>
              <a:t>, </a:t>
            </a:r>
            <a:r>
              <a:rPr lang="fr-FR" sz="2400" b="1" dirty="0">
                <a:solidFill>
                  <a:schemeClr val="tx1"/>
                </a:solidFill>
                <a:latin typeface="Myriad Pro" panose="020B0503030403020204" pitchFamily="34" charset="0"/>
              </a:rPr>
              <a:t>le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autr</a:t>
            </a:r>
            <a:r>
              <a:rPr lang="fr-FR" sz="2400" b="1" dirty="0">
                <a:solidFill>
                  <a:srgbClr val="FF0066"/>
                </a:solidFill>
                <a:latin typeface="Myriad Pro" panose="020B0503030403020204" pitchFamily="34" charset="0"/>
              </a:rPr>
              <a:t>e</a:t>
            </a:r>
            <a:r>
              <a:rPr lang="fr-FR" sz="2400" b="1" dirty="0">
                <a:solidFill>
                  <a:schemeClr val="accent1">
                    <a:lumMod val="20000"/>
                    <a:lumOff val="80000"/>
                  </a:schemeClr>
                </a:solidFill>
                <a:latin typeface="Myriad Pro" panose="020B0503030403020204" pitchFamily="34" charset="0"/>
              </a:rPr>
              <a:t>s </a:t>
            </a:r>
            <a:r>
              <a:rPr lang="fr-FR" sz="2400" b="1" dirty="0">
                <a:solidFill>
                  <a:schemeClr val="tx1"/>
                </a:solidFill>
                <a:latin typeface="Myriad Pro" panose="020B0503030403020204" pitchFamily="34" charset="0"/>
              </a:rPr>
              <a:t>élèv</a:t>
            </a:r>
            <a:r>
              <a:rPr lang="fr-FR" sz="2400" b="1" dirty="0">
                <a:solidFill>
                  <a:srgbClr val="FF0066"/>
                </a:solidFill>
                <a:latin typeface="Myriad Pro" panose="020B0503030403020204" pitchFamily="34" charset="0"/>
              </a:rPr>
              <a:t>e</a:t>
            </a:r>
            <a:r>
              <a:rPr lang="fr-FR" sz="2400" b="1" dirty="0">
                <a:solidFill>
                  <a:schemeClr val="accent1">
                    <a:lumMod val="20000"/>
                    <a:lumOff val="80000"/>
                  </a:schemeClr>
                </a:solidFill>
                <a:latin typeface="Myriad Pro" panose="020B0503030403020204" pitchFamily="34" charset="0"/>
              </a:rPr>
              <a:t>s</a:t>
            </a:r>
            <a:r>
              <a:rPr lang="fr-FR" sz="2400" dirty="0">
                <a:latin typeface="Myriad Pro" panose="020B0503030403020204" pitchFamily="34" charset="0"/>
              </a:rPr>
              <a:t> se </a:t>
            </a:r>
            <a:r>
              <a:rPr lang="fr-FR" sz="2400" b="1" dirty="0">
                <a:solidFill>
                  <a:schemeClr val="tx1"/>
                </a:solidFill>
                <a:latin typeface="Myriad Pro" panose="020B0503030403020204" pitchFamily="34" charset="0"/>
              </a:rPr>
              <a:t>son</a:t>
            </a:r>
            <a:r>
              <a:rPr lang="fr-FR" sz="2400" b="1" dirty="0">
                <a:solidFill>
                  <a:schemeClr val="accent1">
                    <a:lumMod val="20000"/>
                    <a:lumOff val="80000"/>
                  </a:schemeClr>
                </a:solidFill>
                <a:latin typeface="Myriad Pro" panose="020B0503030403020204" pitchFamily="34" charset="0"/>
              </a:rPr>
              <a:t>t </a:t>
            </a:r>
            <a:r>
              <a:rPr lang="fr-FR" sz="2400" b="1" dirty="0">
                <a:solidFill>
                  <a:schemeClr val="tx1"/>
                </a:solidFill>
                <a:latin typeface="Myriad Pro" panose="020B0503030403020204" pitchFamily="34" charset="0"/>
              </a:rPr>
              <a:t>bie</a:t>
            </a:r>
            <a:r>
              <a:rPr lang="fr-FR" sz="2400" b="1" dirty="0">
                <a:solidFill>
                  <a:schemeClr val="accent1">
                    <a:lumMod val="20000"/>
                    <a:lumOff val="80000"/>
                  </a:schemeClr>
                </a:solidFill>
                <a:latin typeface="Myriad Pro" panose="020B0503030403020204" pitchFamily="34" charset="0"/>
              </a:rPr>
              <a:t>n </a:t>
            </a:r>
            <a:r>
              <a:rPr lang="fr-FR" sz="2400" b="1" dirty="0">
                <a:solidFill>
                  <a:schemeClr val="tx1"/>
                </a:solidFill>
                <a:latin typeface="Myriad Pro" panose="020B0503030403020204" pitchFamily="34" charset="0"/>
              </a:rPr>
              <a:t>moqué</a:t>
            </a:r>
            <a:r>
              <a:rPr lang="fr-FR" sz="2400" b="1" dirty="0">
                <a:solidFill>
                  <a:schemeClr val="accent1">
                    <a:lumMod val="20000"/>
                    <a:lumOff val="80000"/>
                  </a:schemeClr>
                </a:solidFill>
                <a:latin typeface="Myriad Pro" panose="020B0503030403020204" pitchFamily="34" charset="0"/>
              </a:rPr>
              <a:t>s </a:t>
            </a:r>
            <a:r>
              <a:rPr lang="fr-FR" sz="2400" dirty="0">
                <a:latin typeface="Myriad Pro" panose="020B0503030403020204" pitchFamily="34" charset="0"/>
              </a:rPr>
              <a:t>de moi.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Google Shape;438;p29">
            <a:extLst>
              <a:ext uri="{FF2B5EF4-FFF2-40B4-BE49-F238E27FC236}">
                <a16:creationId xmlns:a16="http://schemas.microsoft.com/office/drawing/2014/main" id="{9BF316A3-073A-4C1B-95CD-BA52C653FD2B}"/>
              </a:ext>
            </a:extLst>
          </p:cNvPr>
          <p:cNvSpPr txBox="1">
            <a:spLocks noChangeArrowheads="1"/>
          </p:cNvSpPr>
          <p:nvPr/>
        </p:nvSpPr>
        <p:spPr bwMode="auto">
          <a:xfrm>
            <a:off x="804863" y="90488"/>
            <a:ext cx="10582275"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en-US" altLang="fr-FR" sz="3600" b="1" dirty="0">
                <a:solidFill>
                  <a:srgbClr val="0799D4"/>
                </a:solidFill>
                <a:latin typeface="Myriad Pro" panose="020B0503030403020204" charset="0"/>
                <a:cs typeface="Open Sans" charset="0"/>
                <a:sym typeface="Open Sans" charset="0"/>
              </a:rPr>
              <a:t>ANALYSE : </a:t>
            </a:r>
            <a:r>
              <a:rPr lang="fr-FR" altLang="fr-FR" sz="3600" dirty="0">
                <a:solidFill>
                  <a:srgbClr val="0799D4"/>
                </a:solidFill>
                <a:latin typeface="Myriad Pro" panose="020B0503030403020204" charset="0"/>
                <a:cs typeface="Open Sans" charset="0"/>
                <a:sym typeface="Open Sans" charset="0"/>
              </a:rPr>
              <a:t>les lettres muettes </a:t>
            </a:r>
            <a:endParaRPr lang="fr-FR" altLang="fr-FR" dirty="0">
              <a:solidFill>
                <a:srgbClr val="0799D4"/>
              </a:solidFill>
              <a:latin typeface="Myriad Pro" panose="020B0503030403020204" charset="0"/>
            </a:endParaRPr>
          </a:p>
        </p:txBody>
      </p:sp>
      <p:sp>
        <p:nvSpPr>
          <p:cNvPr id="4" name="Rectangle 3">
            <a:extLst>
              <a:ext uri="{FF2B5EF4-FFF2-40B4-BE49-F238E27FC236}">
                <a16:creationId xmlns:a16="http://schemas.microsoft.com/office/drawing/2014/main" id="{FECB2BDC-A418-4118-BA94-778F1E11797A}"/>
              </a:ext>
            </a:extLst>
          </p:cNvPr>
          <p:cNvSpPr/>
          <p:nvPr/>
        </p:nvSpPr>
        <p:spPr>
          <a:xfrm>
            <a:off x="804863" y="1257300"/>
            <a:ext cx="4289425" cy="1384995"/>
          </a:xfrm>
          <a:prstGeom prst="rect">
            <a:avLst/>
          </a:prstGeom>
        </p:spPr>
        <p:txBody>
          <a:bodyPr>
            <a:spAutoFit/>
          </a:bodyPr>
          <a:lstStyle/>
          <a:p>
            <a:pPr>
              <a:defRPr/>
            </a:pPr>
            <a:r>
              <a:rPr lang="fr-FR" altLang="en-US" sz="2800" b="1" dirty="0">
                <a:solidFill>
                  <a:schemeClr val="tx1"/>
                </a:solidFill>
                <a:latin typeface="Myriad Pro" panose="020B0503030403020204" charset="0"/>
              </a:rPr>
              <a:t>Copiez dans le tableau les mots contenant une consonne muette.</a:t>
            </a:r>
          </a:p>
        </p:txBody>
      </p:sp>
      <p:sp>
        <p:nvSpPr>
          <p:cNvPr id="2" name="Rectangle 1">
            <a:extLst>
              <a:ext uri="{FF2B5EF4-FFF2-40B4-BE49-F238E27FC236}">
                <a16:creationId xmlns:a16="http://schemas.microsoft.com/office/drawing/2014/main" id="{5F4D2C62-774D-4DC2-BA08-6CF67BE78E06}"/>
              </a:ext>
            </a:extLst>
          </p:cNvPr>
          <p:cNvSpPr/>
          <p:nvPr/>
        </p:nvSpPr>
        <p:spPr>
          <a:xfrm>
            <a:off x="923925" y="2765425"/>
            <a:ext cx="4051300" cy="2830513"/>
          </a:xfrm>
          <a:prstGeom prst="rect">
            <a:avLst/>
          </a:prstGeom>
          <a:solidFill>
            <a:schemeClr val="accent1">
              <a:lumMod val="60000"/>
              <a:lumOff val="40000"/>
            </a:schemeClr>
          </a:solidFill>
        </p:spPr>
        <p:txBody>
          <a:bodyPr>
            <a:spAutoFit/>
          </a:bodyPr>
          <a:lstStyle/>
          <a:p>
            <a:pPr algn="just">
              <a:lnSpc>
                <a:spcPct val="107000"/>
              </a:lnSpc>
              <a:defRPr/>
            </a:pPr>
            <a:r>
              <a:rPr lang="fr-FR" sz="2400" dirty="0"/>
              <a:t>Je n’ai </a:t>
            </a:r>
            <a:r>
              <a:rPr lang="fr-FR" sz="2400" b="1" dirty="0">
                <a:solidFill>
                  <a:schemeClr val="tx1"/>
                </a:solidFill>
              </a:rPr>
              <a:t>vraimen</a:t>
            </a:r>
            <a:r>
              <a:rPr lang="fr-FR" sz="2400" b="1" dirty="0">
                <a:solidFill>
                  <a:schemeClr val="accent1">
                    <a:lumMod val="20000"/>
                    <a:lumOff val="80000"/>
                  </a:schemeClr>
                </a:solidFill>
              </a:rPr>
              <a:t>t</a:t>
            </a:r>
            <a:r>
              <a:rPr lang="fr-FR" sz="2400" dirty="0"/>
              <a:t> </a:t>
            </a:r>
            <a:r>
              <a:rPr lang="fr-FR" sz="2400" b="1" dirty="0">
                <a:solidFill>
                  <a:schemeClr val="tx1"/>
                </a:solidFill>
              </a:rPr>
              <a:t>pa</a:t>
            </a:r>
            <a:r>
              <a:rPr lang="fr-FR" sz="2400" b="1" dirty="0">
                <a:solidFill>
                  <a:schemeClr val="accent1">
                    <a:lumMod val="20000"/>
                    <a:lumOff val="80000"/>
                  </a:schemeClr>
                </a:solidFill>
              </a:rPr>
              <a:t>s</a:t>
            </a:r>
            <a:r>
              <a:rPr lang="fr-FR" sz="2400" dirty="0"/>
              <a:t> eu de chanc</a:t>
            </a:r>
            <a:r>
              <a:rPr lang="fr-FR" sz="2400" b="1" dirty="0">
                <a:solidFill>
                  <a:srgbClr val="FF0066"/>
                </a:solidFill>
              </a:rPr>
              <a:t>e</a:t>
            </a:r>
            <a:r>
              <a:rPr lang="fr-FR" sz="2400" dirty="0">
                <a:solidFill>
                  <a:schemeClr val="tx1"/>
                </a:solidFill>
              </a:rPr>
              <a:t>. </a:t>
            </a:r>
            <a:r>
              <a:rPr lang="fr-FR" sz="2400" b="1" dirty="0">
                <a:solidFill>
                  <a:schemeClr val="tx1"/>
                </a:solidFill>
              </a:rPr>
              <a:t>C’étai</a:t>
            </a:r>
            <a:r>
              <a:rPr lang="fr-FR" sz="2400" b="1" dirty="0">
                <a:solidFill>
                  <a:schemeClr val="accent1">
                    <a:lumMod val="20000"/>
                    <a:lumOff val="80000"/>
                  </a:schemeClr>
                </a:solidFill>
              </a:rPr>
              <a:t>t</a:t>
            </a:r>
            <a:r>
              <a:rPr lang="fr-FR" sz="2400" dirty="0"/>
              <a:t> moi le </a:t>
            </a:r>
            <a:r>
              <a:rPr lang="fr-FR" sz="2400" b="1" dirty="0">
                <a:solidFill>
                  <a:schemeClr val="tx1"/>
                </a:solidFill>
              </a:rPr>
              <a:t>plu</a:t>
            </a:r>
            <a:r>
              <a:rPr lang="fr-FR" sz="2400" b="1" dirty="0">
                <a:solidFill>
                  <a:schemeClr val="accent1">
                    <a:lumMod val="20000"/>
                    <a:lumOff val="80000"/>
                  </a:schemeClr>
                </a:solidFill>
              </a:rPr>
              <a:t>s </a:t>
            </a:r>
            <a:r>
              <a:rPr lang="fr-FR" sz="2400" b="1" dirty="0">
                <a:solidFill>
                  <a:schemeClr val="tx1"/>
                </a:solidFill>
              </a:rPr>
              <a:t>peti</a:t>
            </a:r>
            <a:r>
              <a:rPr lang="fr-FR" sz="2400" b="1" dirty="0">
                <a:solidFill>
                  <a:schemeClr val="accent1">
                    <a:lumMod val="20000"/>
                    <a:lumOff val="80000"/>
                  </a:schemeClr>
                </a:solidFill>
              </a:rPr>
              <a:t>t </a:t>
            </a:r>
            <a:r>
              <a:rPr lang="fr-FR" sz="2400" dirty="0"/>
              <a:t>de la class</a:t>
            </a:r>
            <a:r>
              <a:rPr lang="fr-FR" sz="2400" b="1" dirty="0">
                <a:solidFill>
                  <a:srgbClr val="FF0066"/>
                </a:solidFill>
              </a:rPr>
              <a:t>e</a:t>
            </a:r>
            <a:r>
              <a:rPr lang="fr-FR" sz="2400" dirty="0"/>
              <a:t>, </a:t>
            </a:r>
            <a:r>
              <a:rPr lang="fr-FR" sz="2400" b="1" dirty="0">
                <a:solidFill>
                  <a:schemeClr val="tx1"/>
                </a:solidFill>
              </a:rPr>
              <a:t>plu</a:t>
            </a:r>
            <a:r>
              <a:rPr lang="fr-FR" sz="2400" b="1" dirty="0">
                <a:solidFill>
                  <a:schemeClr val="accent1">
                    <a:lumMod val="20000"/>
                    <a:lumOff val="80000"/>
                  </a:schemeClr>
                </a:solidFill>
              </a:rPr>
              <a:t>s </a:t>
            </a:r>
            <a:r>
              <a:rPr lang="fr-FR" sz="2400" b="1" dirty="0">
                <a:solidFill>
                  <a:schemeClr val="tx1"/>
                </a:solidFill>
              </a:rPr>
              <a:t>peti</a:t>
            </a:r>
            <a:r>
              <a:rPr lang="fr-FR" sz="2400" b="1" dirty="0">
                <a:solidFill>
                  <a:schemeClr val="accent1">
                    <a:lumMod val="20000"/>
                    <a:lumOff val="80000"/>
                  </a:schemeClr>
                </a:solidFill>
              </a:rPr>
              <a:t>t </a:t>
            </a:r>
            <a:r>
              <a:rPr lang="fr-FR" sz="2400" dirty="0"/>
              <a:t>encor</a:t>
            </a:r>
            <a:r>
              <a:rPr lang="fr-FR" sz="2400" b="1" dirty="0">
                <a:solidFill>
                  <a:srgbClr val="FF0066"/>
                </a:solidFill>
              </a:rPr>
              <a:t>e</a:t>
            </a:r>
            <a:r>
              <a:rPr lang="fr-FR" sz="2400" dirty="0"/>
              <a:t> que </a:t>
            </a:r>
            <a:r>
              <a:rPr lang="fr-FR" sz="2400" b="1" dirty="0">
                <a:solidFill>
                  <a:schemeClr val="tx1"/>
                </a:solidFill>
              </a:rPr>
              <a:t>tout</a:t>
            </a:r>
            <a:r>
              <a:rPr lang="fr-FR" sz="2400" b="1" dirty="0">
                <a:solidFill>
                  <a:srgbClr val="FF0066"/>
                </a:solidFill>
              </a:rPr>
              <a:t>e</a:t>
            </a:r>
            <a:r>
              <a:rPr lang="fr-FR" sz="2400" b="1" dirty="0">
                <a:solidFill>
                  <a:schemeClr val="accent1">
                    <a:lumMod val="20000"/>
                    <a:lumOff val="80000"/>
                  </a:schemeClr>
                </a:solidFill>
              </a:rPr>
              <a:t>s </a:t>
            </a:r>
            <a:r>
              <a:rPr lang="fr-FR" sz="2400" b="1" dirty="0">
                <a:solidFill>
                  <a:schemeClr val="tx1"/>
                </a:solidFill>
              </a:rPr>
              <a:t>le</a:t>
            </a:r>
            <a:r>
              <a:rPr lang="fr-FR" sz="2400" b="1" dirty="0">
                <a:solidFill>
                  <a:schemeClr val="accent1">
                    <a:lumMod val="20000"/>
                    <a:lumOff val="80000"/>
                  </a:schemeClr>
                </a:solidFill>
              </a:rPr>
              <a:t>s </a:t>
            </a:r>
            <a:r>
              <a:rPr lang="fr-FR" sz="2400" b="1" dirty="0">
                <a:solidFill>
                  <a:schemeClr val="tx1"/>
                </a:solidFill>
              </a:rPr>
              <a:t>fill</a:t>
            </a:r>
            <a:r>
              <a:rPr lang="fr-FR" sz="2400" b="1" dirty="0">
                <a:solidFill>
                  <a:srgbClr val="FF0066"/>
                </a:solidFill>
              </a:rPr>
              <a:t>e</a:t>
            </a:r>
            <a:r>
              <a:rPr lang="fr-FR" sz="2400" b="1" dirty="0">
                <a:solidFill>
                  <a:schemeClr val="accent1">
                    <a:lumMod val="20000"/>
                    <a:lumOff val="80000"/>
                  </a:schemeClr>
                </a:solidFill>
              </a:rPr>
              <a:t>s</a:t>
            </a:r>
            <a:r>
              <a:rPr lang="fr-FR" sz="2400" dirty="0"/>
              <a:t>. Le jour de la rentré</a:t>
            </a:r>
            <a:r>
              <a:rPr lang="fr-FR" sz="2400" b="1" dirty="0">
                <a:solidFill>
                  <a:srgbClr val="FF0066"/>
                </a:solidFill>
              </a:rPr>
              <a:t>e</a:t>
            </a:r>
            <a:r>
              <a:rPr lang="fr-FR" sz="2400" dirty="0"/>
              <a:t>, </a:t>
            </a:r>
            <a:r>
              <a:rPr lang="fr-FR" sz="2400" b="1" dirty="0">
                <a:solidFill>
                  <a:schemeClr val="tx1"/>
                </a:solidFill>
              </a:rPr>
              <a:t>le</a:t>
            </a:r>
            <a:r>
              <a:rPr lang="fr-FR" sz="2400" b="1" dirty="0">
                <a:solidFill>
                  <a:schemeClr val="accent1">
                    <a:lumMod val="20000"/>
                    <a:lumOff val="80000"/>
                  </a:schemeClr>
                </a:solidFill>
              </a:rPr>
              <a:t>s </a:t>
            </a:r>
            <a:r>
              <a:rPr lang="fr-FR" sz="2400" b="1" dirty="0">
                <a:solidFill>
                  <a:schemeClr val="tx1"/>
                </a:solidFill>
              </a:rPr>
              <a:t>autr</a:t>
            </a:r>
            <a:r>
              <a:rPr lang="fr-FR" sz="2400" b="1" dirty="0">
                <a:solidFill>
                  <a:srgbClr val="FF0066"/>
                </a:solidFill>
              </a:rPr>
              <a:t>e</a:t>
            </a:r>
            <a:r>
              <a:rPr lang="fr-FR" sz="2400" b="1" dirty="0">
                <a:solidFill>
                  <a:schemeClr val="accent1">
                    <a:lumMod val="20000"/>
                    <a:lumOff val="80000"/>
                  </a:schemeClr>
                </a:solidFill>
              </a:rPr>
              <a:t>s </a:t>
            </a:r>
            <a:r>
              <a:rPr lang="fr-FR" sz="2400" b="1" dirty="0">
                <a:solidFill>
                  <a:schemeClr val="tx1"/>
                </a:solidFill>
              </a:rPr>
              <a:t>élèv</a:t>
            </a:r>
            <a:r>
              <a:rPr lang="fr-FR" sz="2400" b="1" dirty="0">
                <a:solidFill>
                  <a:srgbClr val="FF0066"/>
                </a:solidFill>
              </a:rPr>
              <a:t>e</a:t>
            </a:r>
            <a:r>
              <a:rPr lang="fr-FR" sz="2400" b="1" dirty="0">
                <a:solidFill>
                  <a:schemeClr val="accent1">
                    <a:lumMod val="20000"/>
                    <a:lumOff val="80000"/>
                  </a:schemeClr>
                </a:solidFill>
              </a:rPr>
              <a:t>s</a:t>
            </a:r>
            <a:r>
              <a:rPr lang="fr-FR" sz="2400" dirty="0"/>
              <a:t> se </a:t>
            </a:r>
            <a:r>
              <a:rPr lang="fr-FR" sz="2400" b="1" dirty="0">
                <a:solidFill>
                  <a:schemeClr val="tx1"/>
                </a:solidFill>
              </a:rPr>
              <a:t>son</a:t>
            </a:r>
            <a:r>
              <a:rPr lang="fr-FR" sz="2400" b="1" dirty="0">
                <a:solidFill>
                  <a:schemeClr val="accent1">
                    <a:lumMod val="20000"/>
                    <a:lumOff val="80000"/>
                  </a:schemeClr>
                </a:solidFill>
              </a:rPr>
              <a:t>t </a:t>
            </a:r>
            <a:r>
              <a:rPr lang="fr-FR" sz="2400" b="1" dirty="0">
                <a:solidFill>
                  <a:schemeClr val="tx1"/>
                </a:solidFill>
              </a:rPr>
              <a:t>bie</a:t>
            </a:r>
            <a:r>
              <a:rPr lang="fr-FR" sz="2400" b="1" dirty="0">
                <a:solidFill>
                  <a:schemeClr val="accent1">
                    <a:lumMod val="20000"/>
                    <a:lumOff val="80000"/>
                  </a:schemeClr>
                </a:solidFill>
              </a:rPr>
              <a:t>n </a:t>
            </a:r>
            <a:r>
              <a:rPr lang="fr-FR" sz="2400" b="1" dirty="0">
                <a:solidFill>
                  <a:schemeClr val="tx1"/>
                </a:solidFill>
              </a:rPr>
              <a:t>moqué</a:t>
            </a:r>
            <a:r>
              <a:rPr lang="fr-FR" sz="2400" b="1" dirty="0">
                <a:solidFill>
                  <a:schemeClr val="accent1">
                    <a:lumMod val="20000"/>
                    <a:lumOff val="80000"/>
                  </a:schemeClr>
                </a:solidFill>
              </a:rPr>
              <a:t>s </a:t>
            </a:r>
            <a:r>
              <a:rPr lang="fr-FR" sz="2400" dirty="0"/>
              <a:t>de moi. […]</a:t>
            </a:r>
          </a:p>
        </p:txBody>
      </p:sp>
      <p:graphicFrame>
        <p:nvGraphicFramePr>
          <p:cNvPr id="3" name="Table 2">
            <a:extLst>
              <a:ext uri="{FF2B5EF4-FFF2-40B4-BE49-F238E27FC236}">
                <a16:creationId xmlns:a16="http://schemas.microsoft.com/office/drawing/2014/main" id="{E1A6C2F0-9DB4-4F1B-B4B0-6C29999A5C49}"/>
              </a:ext>
            </a:extLst>
          </p:cNvPr>
          <p:cNvGraphicFramePr>
            <a:graphicFrameLocks noGrp="1"/>
          </p:cNvGraphicFramePr>
          <p:nvPr>
            <p:extLst>
              <p:ext uri="{D42A27DB-BD31-4B8C-83A1-F6EECF244321}">
                <p14:modId xmlns:p14="http://schemas.microsoft.com/office/powerpoint/2010/main" val="3314083661"/>
              </p:ext>
            </p:extLst>
          </p:nvPr>
        </p:nvGraphicFramePr>
        <p:xfrm>
          <a:off x="6096000" y="1233488"/>
          <a:ext cx="5334000" cy="5027611"/>
        </p:xfrm>
        <a:graphic>
          <a:graphicData uri="http://schemas.openxmlformats.org/drawingml/2006/table">
            <a:tbl>
              <a:tblPr firstRow="1" bandRow="1">
                <a:tableStyleId>{5C22544A-7EE6-4342-B048-85BDC9FD1C3A}</a:tableStyleId>
              </a:tblPr>
              <a:tblGrid>
                <a:gridCol w="3164378">
                  <a:extLst>
                    <a:ext uri="{9D8B030D-6E8A-4147-A177-3AD203B41FA5}">
                      <a16:colId xmlns:a16="http://schemas.microsoft.com/office/drawing/2014/main" val="20000"/>
                    </a:ext>
                  </a:extLst>
                </a:gridCol>
                <a:gridCol w="2169622">
                  <a:extLst>
                    <a:ext uri="{9D8B030D-6E8A-4147-A177-3AD203B41FA5}">
                      <a16:colId xmlns:a16="http://schemas.microsoft.com/office/drawing/2014/main" val="20001"/>
                    </a:ext>
                  </a:extLst>
                </a:gridCol>
              </a:tblGrid>
              <a:tr h="700059">
                <a:tc>
                  <a:txBody>
                    <a:bodyPr/>
                    <a:lstStyle/>
                    <a:p>
                      <a:pPr algn="l"/>
                      <a:r>
                        <a:rPr lang="fr-FR" sz="2000" b="0" i="0" u="none" strike="noStrike" cap="none" noProof="0" dirty="0">
                          <a:solidFill>
                            <a:schemeClr val="dk1"/>
                          </a:solidFill>
                          <a:latin typeface="Myriad Pro" panose="020B0503030403020204" charset="0"/>
                          <a:ea typeface="+mn-ea"/>
                          <a:cs typeface="+mn-cs"/>
                          <a:sym typeface="Arial"/>
                        </a:rPr>
                        <a:t>La consonne à la fin d’un adjectif masculin</a:t>
                      </a:r>
                    </a:p>
                  </a:txBody>
                  <a:tcPr marL="91413" marR="91413" marT="45213" marB="45213" anchor="ctr">
                    <a:solidFill>
                      <a:schemeClr val="accent4">
                        <a:lumMod val="40000"/>
                        <a:lumOff val="60000"/>
                      </a:schemeClr>
                    </a:solidFill>
                  </a:tcPr>
                </a:tc>
                <a:tc>
                  <a:txBody>
                    <a:bodyPr/>
                    <a:lstStyle/>
                    <a:p>
                      <a:pPr algn="l"/>
                      <a:endParaRPr lang="fr-FR" sz="2000" b="0" i="0" u="none" strike="noStrike" cap="none" noProof="0" dirty="0">
                        <a:solidFill>
                          <a:schemeClr val="dk1"/>
                        </a:solidFill>
                        <a:latin typeface="Myriad Pro" panose="020B0503030403020204" charset="0"/>
                        <a:ea typeface="+mn-ea"/>
                        <a:cs typeface="+mn-cs"/>
                        <a:sym typeface="Arial"/>
                      </a:endParaRPr>
                    </a:p>
                  </a:txBody>
                  <a:tcPr marL="91413" marR="91413" marT="45213" marB="45213" anchor="ctr">
                    <a:solidFill>
                      <a:schemeClr val="accent1">
                        <a:lumMod val="40000"/>
                        <a:lumOff val="60000"/>
                      </a:schemeClr>
                    </a:solidFill>
                  </a:tcPr>
                </a:tc>
                <a:extLst>
                  <a:ext uri="{0D108BD9-81ED-4DB2-BD59-A6C34878D82A}">
                    <a16:rowId xmlns:a16="http://schemas.microsoft.com/office/drawing/2014/main" val="10000"/>
                  </a:ext>
                </a:extLst>
              </a:tr>
              <a:tr h="1004877">
                <a:tc>
                  <a:txBody>
                    <a:bodyPr/>
                    <a:lstStyle/>
                    <a:p>
                      <a:pPr algn="l"/>
                      <a:r>
                        <a:rPr lang="fr-FR" sz="2000" b="0" noProof="0" dirty="0">
                          <a:latin typeface="Myriad Pro" panose="020B0503030403020204" charset="0"/>
                        </a:rPr>
                        <a:t>La consonne à la fin d’un adverbe</a:t>
                      </a:r>
                      <a:r>
                        <a:rPr lang="fr-FR" sz="2000" b="0" baseline="0" noProof="0" dirty="0">
                          <a:latin typeface="Myriad Pro" panose="020B0503030403020204" charset="0"/>
                        </a:rPr>
                        <a:t> ou d’un mot invariable.</a:t>
                      </a:r>
                      <a:endParaRPr lang="fr-FR" sz="2000" b="0" noProof="0" dirty="0">
                        <a:latin typeface="Myriad Pro" panose="020B0503030403020204" charset="0"/>
                      </a:endParaRPr>
                    </a:p>
                  </a:txBody>
                  <a:tcPr marL="91413" marR="91413" marT="45213" marB="45213" anchor="ctr">
                    <a:solidFill>
                      <a:schemeClr val="accent4">
                        <a:lumMod val="40000"/>
                        <a:lumOff val="60000"/>
                      </a:schemeClr>
                    </a:solidFill>
                  </a:tcPr>
                </a:tc>
                <a:tc>
                  <a:txBody>
                    <a:bodyPr/>
                    <a:lstStyle/>
                    <a:p>
                      <a:pPr algn="l"/>
                      <a:endParaRPr lang="fr-FR" sz="2000" b="0" noProof="0">
                        <a:latin typeface="Myriad Pro" panose="020B0503030403020204" charset="0"/>
                      </a:endParaRPr>
                    </a:p>
                  </a:txBody>
                  <a:tcPr marL="91413" marR="91413" marT="45213" marB="45213" anchor="ctr">
                    <a:solidFill>
                      <a:schemeClr val="accent1">
                        <a:lumMod val="40000"/>
                        <a:lumOff val="60000"/>
                      </a:schemeClr>
                    </a:solidFill>
                  </a:tcPr>
                </a:tc>
                <a:extLst>
                  <a:ext uri="{0D108BD9-81ED-4DB2-BD59-A6C34878D82A}">
                    <a16:rowId xmlns:a16="http://schemas.microsoft.com/office/drawing/2014/main" val="10001"/>
                  </a:ext>
                </a:extLst>
              </a:tr>
              <a:tr h="1175661">
                <a:tc>
                  <a:txBody>
                    <a:bodyPr/>
                    <a:lstStyle/>
                    <a:p>
                      <a:pPr algn="l"/>
                      <a:r>
                        <a:rPr lang="fr-FR" sz="2000" b="0" noProof="0" dirty="0">
                          <a:latin typeface="Myriad Pro" panose="020B0503030403020204" charset="0"/>
                        </a:rPr>
                        <a:t>La marque</a:t>
                      </a:r>
                      <a:r>
                        <a:rPr lang="fr-FR" sz="2000" b="0" baseline="0" noProof="0" dirty="0">
                          <a:latin typeface="Myriad Pro" panose="020B0503030403020204" charset="0"/>
                        </a:rPr>
                        <a:t> du pluriel</a:t>
                      </a:r>
                      <a:endParaRPr lang="fr-FR" sz="2000" b="0" noProof="0" dirty="0">
                        <a:latin typeface="Myriad Pro" panose="020B0503030403020204" charset="0"/>
                      </a:endParaRPr>
                    </a:p>
                  </a:txBody>
                  <a:tcPr marL="91413" marR="91413" marT="45213" marB="45213" anchor="ctr">
                    <a:solidFill>
                      <a:schemeClr val="accent4">
                        <a:lumMod val="40000"/>
                        <a:lumOff val="60000"/>
                      </a:schemeClr>
                    </a:solidFill>
                  </a:tcPr>
                </a:tc>
                <a:tc>
                  <a:txBody>
                    <a:bodyPr/>
                    <a:lstStyle/>
                    <a:p>
                      <a:pPr algn="l"/>
                      <a:endParaRPr lang="fr-FR" sz="2000" b="0" noProof="0">
                        <a:latin typeface="Myriad Pro" panose="020B0503030403020204" charset="0"/>
                      </a:endParaRPr>
                    </a:p>
                  </a:txBody>
                  <a:tcPr marL="91413" marR="91413" marT="45213" marB="45213" anchor="ctr">
                    <a:solidFill>
                      <a:schemeClr val="accent1">
                        <a:lumMod val="40000"/>
                        <a:lumOff val="60000"/>
                      </a:schemeClr>
                    </a:solidFill>
                  </a:tcPr>
                </a:tc>
                <a:extLst>
                  <a:ext uri="{0D108BD9-81ED-4DB2-BD59-A6C34878D82A}">
                    <a16:rowId xmlns:a16="http://schemas.microsoft.com/office/drawing/2014/main" val="10002"/>
                  </a:ext>
                </a:extLst>
              </a:tr>
              <a:tr h="1446955">
                <a:tc>
                  <a:txBody>
                    <a:bodyPr/>
                    <a:lstStyle/>
                    <a:p>
                      <a:pPr algn="l"/>
                      <a:r>
                        <a:rPr lang="fr-FR" sz="2000" b="0" noProof="0" dirty="0">
                          <a:latin typeface="Myriad Pro" panose="020B0503030403020204" charset="0"/>
                        </a:rPr>
                        <a:t>La terminaison des verbes conjugués</a:t>
                      </a:r>
                    </a:p>
                  </a:txBody>
                  <a:tcPr marL="91413" marR="91413" marT="45213" marB="45213" anchor="ctr">
                    <a:solidFill>
                      <a:schemeClr val="accent4">
                        <a:lumMod val="40000"/>
                        <a:lumOff val="60000"/>
                      </a:schemeClr>
                    </a:solidFill>
                  </a:tcPr>
                </a:tc>
                <a:tc>
                  <a:txBody>
                    <a:bodyPr/>
                    <a:lstStyle/>
                    <a:p>
                      <a:pPr algn="l"/>
                      <a:endParaRPr lang="fr-FR" sz="2000" b="0" noProof="0">
                        <a:latin typeface="Myriad Pro" panose="020B0503030403020204" charset="0"/>
                      </a:endParaRPr>
                    </a:p>
                  </a:txBody>
                  <a:tcPr marL="91413" marR="91413" marT="45213" marB="45213" anchor="ctr">
                    <a:solidFill>
                      <a:schemeClr val="accent1">
                        <a:lumMod val="40000"/>
                        <a:lumOff val="60000"/>
                      </a:schemeClr>
                    </a:solidFill>
                  </a:tcPr>
                </a:tc>
                <a:extLst>
                  <a:ext uri="{0D108BD9-81ED-4DB2-BD59-A6C34878D82A}">
                    <a16:rowId xmlns:a16="http://schemas.microsoft.com/office/drawing/2014/main" val="10003"/>
                  </a:ext>
                </a:extLst>
              </a:tr>
              <a:tr h="700059">
                <a:tc>
                  <a:txBody>
                    <a:bodyPr/>
                    <a:lstStyle/>
                    <a:p>
                      <a:pPr algn="l"/>
                      <a:r>
                        <a:rPr lang="fr-FR" sz="2000" b="0" noProof="0" dirty="0">
                          <a:latin typeface="Myriad Pro" panose="020B0503030403020204" charset="0"/>
                        </a:rPr>
                        <a:t>Les consonnes dans</a:t>
                      </a:r>
                      <a:r>
                        <a:rPr lang="fr-FR" sz="2000" b="0" baseline="0" noProof="0" dirty="0">
                          <a:latin typeface="Myriad Pro" panose="020B0503030403020204" charset="0"/>
                        </a:rPr>
                        <a:t> les voyelles nasales </a:t>
                      </a:r>
                      <a:endParaRPr lang="fr-FR" sz="2000" b="0" noProof="0" dirty="0">
                        <a:latin typeface="Myriad Pro" panose="020B0503030403020204" charset="0"/>
                      </a:endParaRPr>
                    </a:p>
                  </a:txBody>
                  <a:tcPr marL="91413" marR="91413" marT="45213" marB="45213" anchor="ctr">
                    <a:solidFill>
                      <a:schemeClr val="accent4">
                        <a:lumMod val="40000"/>
                        <a:lumOff val="60000"/>
                      </a:schemeClr>
                    </a:solidFill>
                  </a:tcPr>
                </a:tc>
                <a:tc>
                  <a:txBody>
                    <a:bodyPr/>
                    <a:lstStyle/>
                    <a:p>
                      <a:pPr algn="l"/>
                      <a:endParaRPr lang="fr-FR" sz="2000" b="0" noProof="0" dirty="0">
                        <a:latin typeface="Myriad Pro" panose="020B0503030403020204" charset="0"/>
                      </a:endParaRPr>
                    </a:p>
                  </a:txBody>
                  <a:tcPr marL="91413" marR="91413" marT="45213" marB="45213" anchor="ctr">
                    <a:solidFill>
                      <a:schemeClr val="accent1">
                        <a:lumMod val="40000"/>
                        <a:lumOff val="60000"/>
                      </a:schemeClr>
                    </a:solidFill>
                  </a:tcPr>
                </a:tc>
                <a:extLst>
                  <a:ext uri="{0D108BD9-81ED-4DB2-BD59-A6C34878D82A}">
                    <a16:rowId xmlns:a16="http://schemas.microsoft.com/office/drawing/2014/main" val="10004"/>
                  </a:ext>
                </a:extLst>
              </a:tr>
            </a:tbl>
          </a:graphicData>
        </a:graphic>
      </p:graphicFrame>
      <p:graphicFrame>
        <p:nvGraphicFramePr>
          <p:cNvPr id="7" name="Table 6">
            <a:extLst>
              <a:ext uri="{FF2B5EF4-FFF2-40B4-BE49-F238E27FC236}">
                <a16:creationId xmlns:a16="http://schemas.microsoft.com/office/drawing/2014/main" id="{5628323E-BA75-484A-BCAC-470E4BC59337}"/>
              </a:ext>
            </a:extLst>
          </p:cNvPr>
          <p:cNvGraphicFramePr>
            <a:graphicFrameLocks noGrp="1"/>
          </p:cNvGraphicFramePr>
          <p:nvPr>
            <p:extLst>
              <p:ext uri="{D42A27DB-BD31-4B8C-83A1-F6EECF244321}">
                <p14:modId xmlns:p14="http://schemas.microsoft.com/office/powerpoint/2010/main" val="818582606"/>
              </p:ext>
            </p:extLst>
          </p:nvPr>
        </p:nvGraphicFramePr>
        <p:xfrm>
          <a:off x="9224963" y="5576888"/>
          <a:ext cx="2200275" cy="684212"/>
        </p:xfrm>
        <a:graphic>
          <a:graphicData uri="http://schemas.openxmlformats.org/drawingml/2006/table">
            <a:tbl>
              <a:tblPr firstRow="1" bandRow="1">
                <a:tableStyleId>{5C22544A-7EE6-4342-B048-85BDC9FD1C3A}</a:tableStyleId>
              </a:tblPr>
              <a:tblGrid>
                <a:gridCol w="2200275">
                  <a:extLst>
                    <a:ext uri="{9D8B030D-6E8A-4147-A177-3AD203B41FA5}">
                      <a16:colId xmlns:a16="http://schemas.microsoft.com/office/drawing/2014/main" val="20000"/>
                    </a:ext>
                  </a:extLst>
                </a:gridCol>
              </a:tblGrid>
              <a:tr h="684212">
                <a:tc>
                  <a:txBody>
                    <a:bodyPr/>
                    <a:lstStyle/>
                    <a:p>
                      <a:pPr algn="l"/>
                      <a:r>
                        <a:rPr lang="fr-FR" sz="2000" b="1" dirty="0">
                          <a:solidFill>
                            <a:schemeClr val="tx1"/>
                          </a:solidFill>
                        </a:rPr>
                        <a:t>bie</a:t>
                      </a:r>
                      <a:r>
                        <a:rPr lang="fr-FR" sz="2000" b="1" dirty="0">
                          <a:solidFill>
                            <a:schemeClr val="accent1">
                              <a:lumMod val="20000"/>
                              <a:lumOff val="80000"/>
                            </a:schemeClr>
                          </a:solidFill>
                        </a:rPr>
                        <a:t>n</a:t>
                      </a:r>
                      <a:endParaRPr lang="en-US" sz="2000" b="0" dirty="0">
                        <a:latin typeface="Myriad Pro" panose="020B0503030403020204" charset="0"/>
                      </a:endParaRPr>
                    </a:p>
                  </a:txBody>
                  <a:tcPr marL="91449" marR="91449" marT="45710" marB="45710" anchor="ctr">
                    <a:solidFill>
                      <a:schemeClr val="accent1">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8" name="Table 7">
            <a:extLst>
              <a:ext uri="{FF2B5EF4-FFF2-40B4-BE49-F238E27FC236}">
                <a16:creationId xmlns:a16="http://schemas.microsoft.com/office/drawing/2014/main" id="{89DE9DB5-47C6-4E82-A7A6-5D86160821C7}"/>
              </a:ext>
            </a:extLst>
          </p:cNvPr>
          <p:cNvGraphicFramePr>
            <a:graphicFrameLocks noGrp="1"/>
          </p:cNvGraphicFramePr>
          <p:nvPr>
            <p:extLst>
              <p:ext uri="{D42A27DB-BD31-4B8C-83A1-F6EECF244321}">
                <p14:modId xmlns:p14="http://schemas.microsoft.com/office/powerpoint/2010/main" val="933126087"/>
              </p:ext>
            </p:extLst>
          </p:nvPr>
        </p:nvGraphicFramePr>
        <p:xfrm>
          <a:off x="9234488" y="1271588"/>
          <a:ext cx="2200275" cy="652462"/>
        </p:xfrm>
        <a:graphic>
          <a:graphicData uri="http://schemas.openxmlformats.org/drawingml/2006/table">
            <a:tbl>
              <a:tblPr firstRow="1" bandRow="1">
                <a:tableStyleId>{5C22544A-7EE6-4342-B048-85BDC9FD1C3A}</a:tableStyleId>
              </a:tblPr>
              <a:tblGrid>
                <a:gridCol w="2200275">
                  <a:extLst>
                    <a:ext uri="{9D8B030D-6E8A-4147-A177-3AD203B41FA5}">
                      <a16:colId xmlns:a16="http://schemas.microsoft.com/office/drawing/2014/main" val="20000"/>
                    </a:ext>
                  </a:extLst>
                </a:gridCol>
              </a:tblGrid>
              <a:tr h="652462">
                <a:tc>
                  <a:txBody>
                    <a:bodyPr/>
                    <a:lstStyle/>
                    <a:p>
                      <a:pPr algn="l"/>
                      <a:r>
                        <a:rPr lang="fr-FR" sz="2000" b="1" dirty="0">
                          <a:solidFill>
                            <a:schemeClr val="tx1"/>
                          </a:solidFill>
                        </a:rPr>
                        <a:t>peti</a:t>
                      </a:r>
                      <a:r>
                        <a:rPr lang="fr-FR" sz="2000" b="1" dirty="0">
                          <a:solidFill>
                            <a:schemeClr val="accent1">
                              <a:lumMod val="20000"/>
                              <a:lumOff val="80000"/>
                            </a:schemeClr>
                          </a:solidFill>
                        </a:rPr>
                        <a:t>t</a:t>
                      </a:r>
                      <a:endParaRPr lang="en-US" sz="2000" b="0" i="0" u="none" strike="noStrike" cap="none" dirty="0">
                        <a:solidFill>
                          <a:schemeClr val="dk1"/>
                        </a:solidFill>
                        <a:latin typeface="Myriad Pro" panose="020B0503030403020204" charset="0"/>
                        <a:ea typeface="+mn-ea"/>
                        <a:cs typeface="+mn-cs"/>
                        <a:sym typeface="Arial"/>
                      </a:endParaRPr>
                    </a:p>
                  </a:txBody>
                  <a:tcPr marL="91449" marR="91449" marT="45677" marB="45677" anchor="ctr">
                    <a:solidFill>
                      <a:schemeClr val="accent1">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9" name="Table 8">
            <a:extLst>
              <a:ext uri="{FF2B5EF4-FFF2-40B4-BE49-F238E27FC236}">
                <a16:creationId xmlns:a16="http://schemas.microsoft.com/office/drawing/2014/main" id="{78EC43B0-1AC3-43AE-BF4E-33AF06C89612}"/>
              </a:ext>
            </a:extLst>
          </p:cNvPr>
          <p:cNvGraphicFramePr>
            <a:graphicFrameLocks noGrp="1"/>
          </p:cNvGraphicFramePr>
          <p:nvPr>
            <p:extLst>
              <p:ext uri="{D42A27DB-BD31-4B8C-83A1-F6EECF244321}">
                <p14:modId xmlns:p14="http://schemas.microsoft.com/office/powerpoint/2010/main" val="1430564797"/>
              </p:ext>
            </p:extLst>
          </p:nvPr>
        </p:nvGraphicFramePr>
        <p:xfrm>
          <a:off x="9229725" y="1974850"/>
          <a:ext cx="2200275" cy="1006475"/>
        </p:xfrm>
        <a:graphic>
          <a:graphicData uri="http://schemas.openxmlformats.org/drawingml/2006/table">
            <a:tbl>
              <a:tblPr firstRow="1" bandRow="1">
                <a:tableStyleId>{5C22544A-7EE6-4342-B048-85BDC9FD1C3A}</a:tableStyleId>
              </a:tblPr>
              <a:tblGrid>
                <a:gridCol w="2200275">
                  <a:extLst>
                    <a:ext uri="{9D8B030D-6E8A-4147-A177-3AD203B41FA5}">
                      <a16:colId xmlns:a16="http://schemas.microsoft.com/office/drawing/2014/main" val="20000"/>
                    </a:ext>
                  </a:extLst>
                </a:gridCol>
              </a:tblGrid>
              <a:tr h="1006475">
                <a:tc>
                  <a:txBody>
                    <a:bodyPr/>
                    <a:lstStyle/>
                    <a:p>
                      <a:pPr algn="l"/>
                      <a:r>
                        <a:rPr lang="fr-FR" sz="2000" b="1" dirty="0">
                          <a:solidFill>
                            <a:schemeClr val="tx1"/>
                          </a:solidFill>
                        </a:rPr>
                        <a:t>vraimen</a:t>
                      </a:r>
                      <a:r>
                        <a:rPr lang="fr-FR" sz="2000" b="1" dirty="0">
                          <a:solidFill>
                            <a:schemeClr val="accent1">
                              <a:lumMod val="20000"/>
                              <a:lumOff val="80000"/>
                            </a:schemeClr>
                          </a:solidFill>
                        </a:rPr>
                        <a:t>t</a:t>
                      </a:r>
                      <a:r>
                        <a:rPr lang="fr-FR" sz="2000" dirty="0"/>
                        <a:t> </a:t>
                      </a:r>
                    </a:p>
                    <a:p>
                      <a:pPr algn="l"/>
                      <a:r>
                        <a:rPr lang="fr-FR" sz="2000" b="1" dirty="0">
                          <a:solidFill>
                            <a:schemeClr val="tx1"/>
                          </a:solidFill>
                        </a:rPr>
                        <a:t>pa</a:t>
                      </a:r>
                      <a:r>
                        <a:rPr lang="fr-FR" sz="2000" b="1" dirty="0">
                          <a:solidFill>
                            <a:schemeClr val="accent1">
                              <a:lumMod val="20000"/>
                              <a:lumOff val="80000"/>
                            </a:schemeClr>
                          </a:solidFill>
                        </a:rPr>
                        <a:t>s</a:t>
                      </a:r>
                      <a:r>
                        <a:rPr lang="fr-FR" sz="2000" dirty="0"/>
                        <a:t> </a:t>
                      </a:r>
                    </a:p>
                    <a:p>
                      <a:pPr algn="l"/>
                      <a:r>
                        <a:rPr lang="fr-FR" sz="2000" b="1" dirty="0">
                          <a:solidFill>
                            <a:schemeClr val="tx1"/>
                          </a:solidFill>
                        </a:rPr>
                        <a:t>plu</a:t>
                      </a:r>
                      <a:r>
                        <a:rPr lang="fr-FR" sz="2000" b="1" dirty="0">
                          <a:solidFill>
                            <a:schemeClr val="accent1">
                              <a:lumMod val="20000"/>
                              <a:lumOff val="80000"/>
                            </a:schemeClr>
                          </a:solidFill>
                        </a:rPr>
                        <a:t>s</a:t>
                      </a:r>
                      <a:endParaRPr lang="en-US" sz="2000" b="0" dirty="0">
                        <a:latin typeface="Myriad Pro" panose="020B0503030403020204" charset="0"/>
                      </a:endParaRPr>
                    </a:p>
                  </a:txBody>
                  <a:tcPr marL="91449" marR="91449" marT="45744" marB="45744" anchor="ctr">
                    <a:solidFill>
                      <a:schemeClr val="accent1">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10" name="Table 9">
            <a:extLst>
              <a:ext uri="{FF2B5EF4-FFF2-40B4-BE49-F238E27FC236}">
                <a16:creationId xmlns:a16="http://schemas.microsoft.com/office/drawing/2014/main" id="{66956C08-D80D-434F-A1FC-E14F49F9F7A7}"/>
              </a:ext>
            </a:extLst>
          </p:cNvPr>
          <p:cNvGraphicFramePr>
            <a:graphicFrameLocks noGrp="1"/>
          </p:cNvGraphicFramePr>
          <p:nvPr>
            <p:extLst>
              <p:ext uri="{D42A27DB-BD31-4B8C-83A1-F6EECF244321}">
                <p14:modId xmlns:p14="http://schemas.microsoft.com/office/powerpoint/2010/main" val="3929904526"/>
              </p:ext>
            </p:extLst>
          </p:nvPr>
        </p:nvGraphicFramePr>
        <p:xfrm>
          <a:off x="9234488" y="2955925"/>
          <a:ext cx="2200275" cy="1189038"/>
        </p:xfrm>
        <a:graphic>
          <a:graphicData uri="http://schemas.openxmlformats.org/drawingml/2006/table">
            <a:tbl>
              <a:tblPr firstRow="1" bandRow="1">
                <a:tableStyleId>{5C22544A-7EE6-4342-B048-85BDC9FD1C3A}</a:tableStyleId>
              </a:tblPr>
              <a:tblGrid>
                <a:gridCol w="2200275">
                  <a:extLst>
                    <a:ext uri="{9D8B030D-6E8A-4147-A177-3AD203B41FA5}">
                      <a16:colId xmlns:a16="http://schemas.microsoft.com/office/drawing/2014/main" val="20000"/>
                    </a:ext>
                  </a:extLst>
                </a:gridCol>
              </a:tblGrid>
              <a:tr h="1189038">
                <a:tc>
                  <a:txBody>
                    <a:bodyPr/>
                    <a:lstStyle/>
                    <a:p>
                      <a:pPr algn="l"/>
                      <a:r>
                        <a:rPr lang="fr-FR" sz="2000" b="1" dirty="0">
                          <a:solidFill>
                            <a:schemeClr val="tx1"/>
                          </a:solidFill>
                        </a:rPr>
                        <a:t>tout</a:t>
                      </a:r>
                      <a:r>
                        <a:rPr lang="fr-FR" sz="2000" b="1" dirty="0">
                          <a:solidFill>
                            <a:srgbClr val="FF0066"/>
                          </a:solidFill>
                        </a:rPr>
                        <a:t>e</a:t>
                      </a:r>
                      <a:r>
                        <a:rPr lang="fr-FR" sz="2000" b="1" dirty="0">
                          <a:solidFill>
                            <a:schemeClr val="accent1">
                              <a:lumMod val="20000"/>
                              <a:lumOff val="80000"/>
                            </a:schemeClr>
                          </a:solidFill>
                        </a:rPr>
                        <a:t>s</a:t>
                      </a:r>
                    </a:p>
                    <a:p>
                      <a:pPr algn="l"/>
                      <a:r>
                        <a:rPr lang="fr-FR" sz="2000" b="1" dirty="0">
                          <a:solidFill>
                            <a:schemeClr val="tx1"/>
                          </a:solidFill>
                        </a:rPr>
                        <a:t>le</a:t>
                      </a:r>
                      <a:r>
                        <a:rPr lang="fr-FR" sz="2000" b="1" dirty="0">
                          <a:solidFill>
                            <a:schemeClr val="accent1">
                              <a:lumMod val="20000"/>
                              <a:lumOff val="80000"/>
                            </a:schemeClr>
                          </a:solidFill>
                        </a:rPr>
                        <a:t>s </a:t>
                      </a:r>
                      <a:r>
                        <a:rPr lang="fr-FR" sz="2000" b="1" dirty="0">
                          <a:solidFill>
                            <a:schemeClr val="tx1"/>
                          </a:solidFill>
                        </a:rPr>
                        <a:t>fill</a:t>
                      </a:r>
                      <a:r>
                        <a:rPr lang="fr-FR" sz="2000" b="1" dirty="0">
                          <a:solidFill>
                            <a:srgbClr val="FF0066"/>
                          </a:solidFill>
                        </a:rPr>
                        <a:t>e</a:t>
                      </a:r>
                      <a:r>
                        <a:rPr lang="fr-FR" sz="2000" b="1" dirty="0">
                          <a:solidFill>
                            <a:schemeClr val="accent1">
                              <a:lumMod val="20000"/>
                              <a:lumOff val="80000"/>
                            </a:schemeClr>
                          </a:solidFill>
                        </a:rPr>
                        <a:t>s</a:t>
                      </a:r>
                    </a:p>
                    <a:p>
                      <a:pPr algn="l"/>
                      <a:r>
                        <a:rPr lang="fr-FR" sz="2000" b="1" dirty="0">
                          <a:solidFill>
                            <a:schemeClr val="tx1"/>
                          </a:solidFill>
                        </a:rPr>
                        <a:t>autr</a:t>
                      </a:r>
                      <a:r>
                        <a:rPr lang="fr-FR" sz="2000" b="1" dirty="0">
                          <a:solidFill>
                            <a:srgbClr val="FF0066"/>
                          </a:solidFill>
                        </a:rPr>
                        <a:t>e</a:t>
                      </a:r>
                      <a:r>
                        <a:rPr lang="fr-FR" sz="2000" b="1" dirty="0">
                          <a:solidFill>
                            <a:schemeClr val="accent1">
                              <a:lumMod val="20000"/>
                              <a:lumOff val="80000"/>
                            </a:schemeClr>
                          </a:solidFill>
                        </a:rPr>
                        <a:t>s </a:t>
                      </a:r>
                      <a:r>
                        <a:rPr lang="fr-FR" sz="2000" b="1" dirty="0">
                          <a:solidFill>
                            <a:schemeClr val="tx1"/>
                          </a:solidFill>
                        </a:rPr>
                        <a:t>élèv</a:t>
                      </a:r>
                      <a:r>
                        <a:rPr lang="fr-FR" sz="2000" b="1" dirty="0">
                          <a:solidFill>
                            <a:srgbClr val="FF0066"/>
                          </a:solidFill>
                        </a:rPr>
                        <a:t>e</a:t>
                      </a:r>
                      <a:r>
                        <a:rPr lang="fr-FR" sz="2000" b="1" dirty="0">
                          <a:solidFill>
                            <a:schemeClr val="accent1">
                              <a:lumMod val="20000"/>
                              <a:lumOff val="80000"/>
                            </a:schemeClr>
                          </a:solidFill>
                        </a:rPr>
                        <a:t>s</a:t>
                      </a:r>
                      <a:r>
                        <a:rPr lang="fr-FR" sz="2000" dirty="0"/>
                        <a:t> </a:t>
                      </a:r>
                      <a:endParaRPr lang="en-US" sz="2000" b="0" dirty="0">
                        <a:latin typeface="Myriad Pro" panose="020B0503030403020204" charset="0"/>
                      </a:endParaRPr>
                    </a:p>
                  </a:txBody>
                  <a:tcPr marL="91449" marR="91449" marT="45727" marB="45727" anchor="ctr">
                    <a:solidFill>
                      <a:schemeClr val="accent1">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11" name="Table 10">
            <a:extLst>
              <a:ext uri="{FF2B5EF4-FFF2-40B4-BE49-F238E27FC236}">
                <a16:creationId xmlns:a16="http://schemas.microsoft.com/office/drawing/2014/main" id="{53F8A6D7-020C-451E-82E2-789C6D095EE6}"/>
              </a:ext>
            </a:extLst>
          </p:cNvPr>
          <p:cNvGraphicFramePr>
            <a:graphicFrameLocks noGrp="1"/>
          </p:cNvGraphicFramePr>
          <p:nvPr>
            <p:extLst>
              <p:ext uri="{D42A27DB-BD31-4B8C-83A1-F6EECF244321}">
                <p14:modId xmlns:p14="http://schemas.microsoft.com/office/powerpoint/2010/main" val="2481160674"/>
              </p:ext>
            </p:extLst>
          </p:nvPr>
        </p:nvGraphicFramePr>
        <p:xfrm>
          <a:off x="9229725" y="4154488"/>
          <a:ext cx="2200275" cy="1425575"/>
        </p:xfrm>
        <a:graphic>
          <a:graphicData uri="http://schemas.openxmlformats.org/drawingml/2006/table">
            <a:tbl>
              <a:tblPr firstRow="1" bandRow="1">
                <a:tableStyleId>{5C22544A-7EE6-4342-B048-85BDC9FD1C3A}</a:tableStyleId>
              </a:tblPr>
              <a:tblGrid>
                <a:gridCol w="2200275">
                  <a:extLst>
                    <a:ext uri="{9D8B030D-6E8A-4147-A177-3AD203B41FA5}">
                      <a16:colId xmlns:a16="http://schemas.microsoft.com/office/drawing/2014/main" val="20000"/>
                    </a:ext>
                  </a:extLst>
                </a:gridCol>
              </a:tblGrid>
              <a:tr h="1425575">
                <a:tc>
                  <a:txBody>
                    <a:bodyPr/>
                    <a:lstStyle/>
                    <a:p>
                      <a:pPr algn="l"/>
                      <a:r>
                        <a:rPr lang="fr-FR" sz="2000" b="1" dirty="0">
                          <a:solidFill>
                            <a:schemeClr val="tx1"/>
                          </a:solidFill>
                        </a:rPr>
                        <a:t>étai</a:t>
                      </a:r>
                      <a:r>
                        <a:rPr lang="fr-FR" sz="2000" b="1" dirty="0">
                          <a:solidFill>
                            <a:schemeClr val="accent1">
                              <a:lumMod val="20000"/>
                              <a:lumOff val="80000"/>
                            </a:schemeClr>
                          </a:solidFill>
                        </a:rPr>
                        <a:t>t</a:t>
                      </a:r>
                      <a:r>
                        <a:rPr lang="fr-FR" sz="2000" dirty="0"/>
                        <a:t> </a:t>
                      </a:r>
                      <a:endParaRPr lang="en-US" sz="2000" dirty="0"/>
                    </a:p>
                    <a:p>
                      <a:pPr algn="l"/>
                      <a:r>
                        <a:rPr lang="fr-FR" sz="2000" b="1" dirty="0">
                          <a:solidFill>
                            <a:schemeClr val="tx1"/>
                          </a:solidFill>
                        </a:rPr>
                        <a:t>son</a:t>
                      </a:r>
                      <a:r>
                        <a:rPr lang="fr-FR" sz="2000" b="1" dirty="0">
                          <a:solidFill>
                            <a:schemeClr val="accent1">
                              <a:lumMod val="20000"/>
                              <a:lumOff val="80000"/>
                            </a:schemeClr>
                          </a:solidFill>
                        </a:rPr>
                        <a:t>t</a:t>
                      </a:r>
                    </a:p>
                  </a:txBody>
                  <a:tcPr marL="91449" marR="91449" marT="45730" marB="45730" anchor="ctr">
                    <a:solidFill>
                      <a:schemeClr val="accent1">
                        <a:lumMod val="60000"/>
                        <a:lumOff val="40000"/>
                      </a:schemeClr>
                    </a:solidFill>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1500"/>
                            </p:stCondLst>
                            <p:childTnLst>
                              <p:par>
                                <p:cTn id="9" presetID="1" presetClass="entr" presetSubtype="0" fill="hold" nodeType="afterEffect">
                                  <p:stCondLst>
                                    <p:cond delay="175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Google Shape;438;p29">
            <a:extLst>
              <a:ext uri="{FF2B5EF4-FFF2-40B4-BE49-F238E27FC236}">
                <a16:creationId xmlns:a16="http://schemas.microsoft.com/office/drawing/2014/main" id="{FD499ED4-79B8-4156-BCBE-D63E66771936}"/>
              </a:ext>
            </a:extLst>
          </p:cNvPr>
          <p:cNvSpPr txBox="1">
            <a:spLocks noChangeArrowheads="1"/>
          </p:cNvSpPr>
          <p:nvPr/>
        </p:nvSpPr>
        <p:spPr bwMode="auto">
          <a:xfrm>
            <a:off x="809625" y="100013"/>
            <a:ext cx="10580688" cy="6604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charset="0"/>
              <a:buNone/>
              <a:defRPr/>
            </a:pPr>
            <a:r>
              <a:rPr lang="fr-FR" altLang="fr-FR" sz="3600" b="1" dirty="0">
                <a:solidFill>
                  <a:srgbClr val="0799D4"/>
                </a:solidFill>
                <a:latin typeface="Myriad Pro" panose="020B0503030403020204" charset="0"/>
                <a:cs typeface="Open Sans" charset="0"/>
                <a:sym typeface="Open Sans" charset="0"/>
              </a:rPr>
              <a:t>CONCEPTUALISATION</a:t>
            </a:r>
            <a:r>
              <a:rPr lang="en-US" altLang="fr-FR" sz="3600" b="1" dirty="0">
                <a:solidFill>
                  <a:srgbClr val="0799D4"/>
                </a:solidFill>
                <a:latin typeface="Myriad Pro" panose="020B0503030403020204" charset="0"/>
                <a:cs typeface="Open Sans" charset="0"/>
                <a:sym typeface="Open Sans" charset="0"/>
              </a:rPr>
              <a:t> : </a:t>
            </a:r>
            <a:r>
              <a:rPr lang="en-US" altLang="fr-FR" sz="3600" dirty="0">
                <a:solidFill>
                  <a:srgbClr val="0799D4"/>
                </a:solidFill>
                <a:latin typeface="Myriad Pro" panose="020B0503030403020204" charset="0"/>
                <a:cs typeface="Open Sans" charset="0"/>
                <a:sym typeface="Open Sans" charset="0"/>
              </a:rPr>
              <a:t>les </a:t>
            </a:r>
            <a:r>
              <a:rPr lang="fr-FR" altLang="fr-FR" sz="3600" dirty="0">
                <a:solidFill>
                  <a:srgbClr val="0799D4"/>
                </a:solidFill>
                <a:latin typeface="Myriad Pro" panose="020B0503030403020204" charset="0"/>
                <a:cs typeface="Open Sans" charset="0"/>
                <a:sym typeface="Open Sans" charset="0"/>
              </a:rPr>
              <a:t>lettres muettes </a:t>
            </a:r>
            <a:endParaRPr lang="fr-FR" altLang="fr-FR" dirty="0">
              <a:solidFill>
                <a:srgbClr val="0799D4"/>
              </a:solidFill>
              <a:latin typeface="Myriad Pro" panose="020B0503030403020204" charset="0"/>
            </a:endParaRPr>
          </a:p>
        </p:txBody>
      </p:sp>
      <p:graphicFrame>
        <p:nvGraphicFramePr>
          <p:cNvPr id="9" name="Table 8">
            <a:extLst>
              <a:ext uri="{FF2B5EF4-FFF2-40B4-BE49-F238E27FC236}">
                <a16:creationId xmlns:a16="http://schemas.microsoft.com/office/drawing/2014/main" id="{41E530F8-181E-427D-AA0D-EC55487B8689}"/>
              </a:ext>
            </a:extLst>
          </p:cNvPr>
          <p:cNvGraphicFramePr>
            <a:graphicFrameLocks noGrp="1"/>
          </p:cNvGraphicFramePr>
          <p:nvPr>
            <p:extLst>
              <p:ext uri="{D42A27DB-BD31-4B8C-83A1-F6EECF244321}">
                <p14:modId xmlns:p14="http://schemas.microsoft.com/office/powerpoint/2010/main" val="2306099664"/>
              </p:ext>
            </p:extLst>
          </p:nvPr>
        </p:nvGraphicFramePr>
        <p:xfrm>
          <a:off x="4789488" y="760413"/>
          <a:ext cx="6877050" cy="6016624"/>
        </p:xfrm>
        <a:graphic>
          <a:graphicData uri="http://schemas.openxmlformats.org/drawingml/2006/table">
            <a:tbl>
              <a:tblPr firstRow="1" bandRow="1">
                <a:tableStyleId>{5C22544A-7EE6-4342-B048-85BDC9FD1C3A}</a:tableStyleId>
              </a:tblPr>
              <a:tblGrid>
                <a:gridCol w="2876618">
                  <a:extLst>
                    <a:ext uri="{9D8B030D-6E8A-4147-A177-3AD203B41FA5}">
                      <a16:colId xmlns:a16="http://schemas.microsoft.com/office/drawing/2014/main" val="20000"/>
                    </a:ext>
                  </a:extLst>
                </a:gridCol>
                <a:gridCol w="4000432">
                  <a:extLst>
                    <a:ext uri="{9D8B030D-6E8A-4147-A177-3AD203B41FA5}">
                      <a16:colId xmlns:a16="http://schemas.microsoft.com/office/drawing/2014/main" val="20001"/>
                    </a:ext>
                  </a:extLst>
                </a:gridCol>
              </a:tblGrid>
              <a:tr h="665500">
                <a:tc>
                  <a:txBody>
                    <a:bodyPr/>
                    <a:lstStyle/>
                    <a:p>
                      <a:pPr algn="l"/>
                      <a:r>
                        <a:rPr lang="fr-FR" sz="1900" b="0" i="0" u="none" strike="noStrike" cap="none" noProof="0" dirty="0">
                          <a:solidFill>
                            <a:schemeClr val="dk1"/>
                          </a:solidFill>
                          <a:latin typeface="Myriad Pro" panose="020B0503030403020204" charset="0"/>
                          <a:ea typeface="+mn-ea"/>
                          <a:cs typeface="+mn-cs"/>
                          <a:sym typeface="Arial"/>
                        </a:rPr>
                        <a:t>La consonne à la fin d’un adjectif masculin</a:t>
                      </a:r>
                    </a:p>
                  </a:txBody>
                  <a:tcPr marL="91432" marR="91432" marT="42520" marB="42520" anchor="ctr">
                    <a:solidFill>
                      <a:schemeClr val="accent4">
                        <a:lumMod val="40000"/>
                        <a:lumOff val="60000"/>
                      </a:schemeClr>
                    </a:solidFill>
                  </a:tcPr>
                </a:tc>
                <a:tc>
                  <a:txBody>
                    <a:bodyPr/>
                    <a:lstStyle/>
                    <a:p>
                      <a:r>
                        <a:rPr lang="fr-FR" sz="1900" b="1" dirty="0">
                          <a:solidFill>
                            <a:schemeClr val="tx1"/>
                          </a:solidFill>
                          <a:latin typeface="Myriad Pro" panose="020B0503030403020204" charset="0"/>
                        </a:rPr>
                        <a:t>peti</a:t>
                      </a:r>
                      <a:r>
                        <a:rPr lang="fr-FR" sz="1900" b="1" dirty="0">
                          <a:solidFill>
                            <a:schemeClr val="accent1">
                              <a:lumMod val="20000"/>
                              <a:lumOff val="80000"/>
                            </a:schemeClr>
                          </a:solidFill>
                          <a:latin typeface="Myriad Pro" panose="020B0503030403020204" charset="0"/>
                        </a:rPr>
                        <a:t>t – </a:t>
                      </a:r>
                      <a:r>
                        <a:rPr lang="fr-FR" sz="1900" b="1" dirty="0">
                          <a:solidFill>
                            <a:schemeClr val="tx1"/>
                          </a:solidFill>
                          <a:latin typeface="Myriad Pro" panose="020B0503030403020204" charset="0"/>
                        </a:rPr>
                        <a:t>gran</a:t>
                      </a:r>
                      <a:r>
                        <a:rPr lang="fr-FR" sz="1900" b="1" dirty="0">
                          <a:solidFill>
                            <a:schemeClr val="accent1">
                              <a:lumMod val="20000"/>
                              <a:lumOff val="80000"/>
                            </a:schemeClr>
                          </a:solidFill>
                          <a:latin typeface="Myriad Pro" panose="020B0503030403020204" charset="0"/>
                        </a:rPr>
                        <a:t>d – </a:t>
                      </a:r>
                      <a:r>
                        <a:rPr lang="fr-FR" sz="1900" b="1" dirty="0">
                          <a:solidFill>
                            <a:schemeClr val="tx1"/>
                          </a:solidFill>
                          <a:latin typeface="Myriad Pro" panose="020B0503030403020204" charset="0"/>
                        </a:rPr>
                        <a:t>for</a:t>
                      </a:r>
                      <a:r>
                        <a:rPr lang="fr-FR" sz="1900" b="1" dirty="0">
                          <a:solidFill>
                            <a:schemeClr val="accent1">
                              <a:lumMod val="20000"/>
                              <a:lumOff val="80000"/>
                            </a:schemeClr>
                          </a:solidFill>
                          <a:latin typeface="Myriad Pro" panose="020B0503030403020204" charset="0"/>
                        </a:rPr>
                        <a:t>t - </a:t>
                      </a:r>
                      <a:r>
                        <a:rPr lang="fr-FR" sz="1900" b="1" dirty="0">
                          <a:solidFill>
                            <a:schemeClr val="tx1"/>
                          </a:solidFill>
                          <a:latin typeface="Myriad Pro" panose="020B0503030403020204" charset="0"/>
                        </a:rPr>
                        <a:t>importan</a:t>
                      </a:r>
                      <a:r>
                        <a:rPr lang="fr-FR" sz="1900" b="1" dirty="0">
                          <a:solidFill>
                            <a:schemeClr val="accent1">
                              <a:lumMod val="20000"/>
                              <a:lumOff val="80000"/>
                            </a:schemeClr>
                          </a:solidFill>
                          <a:latin typeface="Myriad Pro" panose="020B0503030403020204" charset="0"/>
                        </a:rPr>
                        <a:t>t </a:t>
                      </a:r>
                      <a:endParaRPr lang="en-US" sz="1900" dirty="0">
                        <a:latin typeface="Myriad Pro" panose="020B0503030403020204" charset="0"/>
                      </a:endParaRPr>
                    </a:p>
                  </a:txBody>
                  <a:tcPr marL="91432" marR="91432" marT="42520" marB="42520" anchor="ctr">
                    <a:solidFill>
                      <a:schemeClr val="accent1">
                        <a:lumMod val="60000"/>
                        <a:lumOff val="40000"/>
                      </a:schemeClr>
                    </a:solidFill>
                  </a:tcPr>
                </a:tc>
                <a:extLst>
                  <a:ext uri="{0D108BD9-81ED-4DB2-BD59-A6C34878D82A}">
                    <a16:rowId xmlns:a16="http://schemas.microsoft.com/office/drawing/2014/main" val="10000"/>
                  </a:ext>
                </a:extLst>
              </a:tr>
              <a:tr h="955732">
                <a:tc>
                  <a:txBody>
                    <a:bodyPr/>
                    <a:lstStyle/>
                    <a:p>
                      <a:pPr algn="l"/>
                      <a:r>
                        <a:rPr lang="fr-FR" sz="1900" b="0" noProof="0" dirty="0">
                          <a:latin typeface="Myriad Pro" panose="020B0503030403020204" charset="0"/>
                        </a:rPr>
                        <a:t>La consonne à la fin d’un adverbe</a:t>
                      </a:r>
                      <a:r>
                        <a:rPr lang="fr-FR" sz="1900" b="0" baseline="0" noProof="0" dirty="0">
                          <a:latin typeface="Myriad Pro" panose="020B0503030403020204" charset="0"/>
                        </a:rPr>
                        <a:t> ou d’un mot invariable.</a:t>
                      </a:r>
                      <a:endParaRPr lang="fr-FR" sz="1900" b="0" noProof="0" dirty="0">
                        <a:latin typeface="Myriad Pro" panose="020B0503030403020204" charset="0"/>
                      </a:endParaRPr>
                    </a:p>
                  </a:txBody>
                  <a:tcPr marL="91432" marR="91432" marT="42520" marB="42520" anchor="ctr">
                    <a:solidFill>
                      <a:schemeClr val="accent4">
                        <a:lumMod val="40000"/>
                        <a:lumOff val="60000"/>
                      </a:schemeClr>
                    </a:solidFill>
                  </a:tcPr>
                </a:tc>
                <a:tc>
                  <a:txBody>
                    <a:bodyPr/>
                    <a:lstStyle/>
                    <a:p>
                      <a:r>
                        <a:rPr lang="fr-FR" sz="1900" b="1" dirty="0">
                          <a:solidFill>
                            <a:schemeClr val="tx1"/>
                          </a:solidFill>
                          <a:latin typeface="Myriad Pro" panose="020B0503030403020204" charset="0"/>
                        </a:rPr>
                        <a:t>vraimen</a:t>
                      </a:r>
                      <a:r>
                        <a:rPr lang="fr-FR" sz="1900" b="1" dirty="0">
                          <a:solidFill>
                            <a:schemeClr val="accent1">
                              <a:lumMod val="20000"/>
                              <a:lumOff val="80000"/>
                            </a:schemeClr>
                          </a:solidFill>
                          <a:latin typeface="Myriad Pro" panose="020B0503030403020204" charset="0"/>
                        </a:rPr>
                        <a:t>t</a:t>
                      </a:r>
                      <a:r>
                        <a:rPr lang="fr-FR" sz="1900" b="1" dirty="0">
                          <a:latin typeface="Myriad Pro" panose="020B0503030403020204" charset="0"/>
                        </a:rPr>
                        <a:t> -</a:t>
                      </a:r>
                      <a:r>
                        <a:rPr lang="fr-FR" sz="1900" b="1" baseline="0" dirty="0">
                          <a:latin typeface="Myriad Pro" panose="020B0503030403020204" charset="0"/>
                        </a:rPr>
                        <a:t> </a:t>
                      </a:r>
                      <a:r>
                        <a:rPr lang="fr-FR" sz="1900" b="1" dirty="0">
                          <a:solidFill>
                            <a:schemeClr val="tx1"/>
                          </a:solidFill>
                          <a:latin typeface="Myriad Pro" panose="020B0503030403020204" charset="0"/>
                        </a:rPr>
                        <a:t>pa</a:t>
                      </a:r>
                      <a:r>
                        <a:rPr lang="fr-FR" sz="1900" b="1" dirty="0">
                          <a:solidFill>
                            <a:schemeClr val="accent1">
                              <a:lumMod val="20000"/>
                              <a:lumOff val="80000"/>
                            </a:schemeClr>
                          </a:solidFill>
                          <a:latin typeface="Myriad Pro" panose="020B0503030403020204" charset="0"/>
                        </a:rPr>
                        <a:t>s</a:t>
                      </a:r>
                      <a:r>
                        <a:rPr lang="fr-FR" sz="1900" b="1" dirty="0">
                          <a:latin typeface="Myriad Pro" panose="020B0503030403020204" charset="0"/>
                        </a:rPr>
                        <a:t> </a:t>
                      </a:r>
                    </a:p>
                    <a:p>
                      <a:r>
                        <a:rPr lang="fr-FR" sz="1900" b="1" dirty="0">
                          <a:solidFill>
                            <a:schemeClr val="tx1"/>
                          </a:solidFill>
                          <a:latin typeface="Myriad Pro" panose="020B0503030403020204" charset="0"/>
                        </a:rPr>
                        <a:t>plu</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baseline="0" dirty="0">
                          <a:solidFill>
                            <a:schemeClr val="tx1"/>
                          </a:solidFill>
                          <a:latin typeface="Myriad Pro" panose="020B0503030403020204" charset="0"/>
                        </a:rPr>
                        <a:t> t</a:t>
                      </a:r>
                      <a:r>
                        <a:rPr lang="fr-FR" sz="1900" b="1" dirty="0">
                          <a:solidFill>
                            <a:schemeClr val="tx1"/>
                          </a:solidFill>
                          <a:latin typeface="Myriad Pro" panose="020B0503030403020204" charset="0"/>
                        </a:rPr>
                        <a:t>rè</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baseline="0" dirty="0">
                          <a:solidFill>
                            <a:schemeClr val="tx1"/>
                          </a:solidFill>
                          <a:latin typeface="Myriad Pro" panose="020B0503030403020204" charset="0"/>
                        </a:rPr>
                        <a:t> d</a:t>
                      </a:r>
                      <a:r>
                        <a:rPr lang="fr-FR" sz="1900" b="1" dirty="0">
                          <a:solidFill>
                            <a:schemeClr val="tx1"/>
                          </a:solidFill>
                          <a:latin typeface="Myriad Pro" panose="020B0503030403020204" charset="0"/>
                        </a:rPr>
                        <a:t>è</a:t>
                      </a:r>
                      <a:r>
                        <a:rPr lang="fr-FR" sz="1900" b="1" dirty="0">
                          <a:solidFill>
                            <a:schemeClr val="accent1">
                              <a:lumMod val="20000"/>
                              <a:lumOff val="80000"/>
                            </a:schemeClr>
                          </a:solidFill>
                          <a:latin typeface="Myriad Pro" panose="020B0503030403020204" charset="0"/>
                        </a:rPr>
                        <a:t>s</a:t>
                      </a:r>
                      <a:r>
                        <a:rPr lang="fr-FR" sz="1900" b="1" dirty="0">
                          <a:latin typeface="Myriad Pro" panose="020B0503030403020204" charset="0"/>
                        </a:rPr>
                        <a:t> - m</a:t>
                      </a:r>
                      <a:r>
                        <a:rPr lang="fr-FR" sz="1900" b="1" dirty="0">
                          <a:solidFill>
                            <a:schemeClr val="tx1"/>
                          </a:solidFill>
                          <a:latin typeface="Myriad Pro" panose="020B0503030403020204" charset="0"/>
                        </a:rPr>
                        <a:t>ai</a:t>
                      </a:r>
                      <a:r>
                        <a:rPr lang="fr-FR" sz="1900" b="1" dirty="0">
                          <a:solidFill>
                            <a:schemeClr val="accent1">
                              <a:lumMod val="20000"/>
                              <a:lumOff val="80000"/>
                            </a:schemeClr>
                          </a:solidFill>
                          <a:latin typeface="Myriad Pro" panose="020B0503030403020204" charset="0"/>
                        </a:rPr>
                        <a:t>s </a:t>
                      </a:r>
                    </a:p>
                    <a:p>
                      <a:r>
                        <a:rPr lang="fr-FR" sz="1900" b="1" dirty="0">
                          <a:solidFill>
                            <a:schemeClr val="tx1"/>
                          </a:solidFill>
                          <a:latin typeface="Myriad Pro" panose="020B0503030403020204" charset="0"/>
                        </a:rPr>
                        <a:t>Tou</a:t>
                      </a:r>
                      <a:r>
                        <a:rPr lang="fr-FR" sz="1900" b="1" dirty="0">
                          <a:solidFill>
                            <a:schemeClr val="accent1">
                              <a:lumMod val="20000"/>
                              <a:lumOff val="80000"/>
                            </a:schemeClr>
                          </a:solidFill>
                          <a:latin typeface="Myriad Pro" panose="020B0503030403020204" charset="0"/>
                        </a:rPr>
                        <a:t>t </a:t>
                      </a:r>
                      <a:r>
                        <a:rPr lang="fr-FR" sz="1900" b="1" dirty="0">
                          <a:solidFill>
                            <a:schemeClr val="tx1"/>
                          </a:solidFill>
                          <a:latin typeface="Myriad Pro" panose="020B0503030403020204" charset="0"/>
                        </a:rPr>
                        <a:t>- san</a:t>
                      </a:r>
                      <a:r>
                        <a:rPr lang="fr-FR" sz="1900" b="1" dirty="0">
                          <a:solidFill>
                            <a:schemeClr val="accent1">
                              <a:lumMod val="20000"/>
                              <a:lumOff val="80000"/>
                            </a:schemeClr>
                          </a:solidFill>
                          <a:latin typeface="Myriad Pro" panose="020B0503030403020204" charset="0"/>
                        </a:rPr>
                        <a:t>s</a:t>
                      </a:r>
                      <a:r>
                        <a:rPr lang="fr-FR" sz="1900" b="1" dirty="0">
                          <a:latin typeface="Myriad Pro" panose="020B0503030403020204" charset="0"/>
                        </a:rPr>
                        <a:t> - e</a:t>
                      </a:r>
                      <a:r>
                        <a:rPr lang="fr-FR" sz="1900" b="0" dirty="0">
                          <a:solidFill>
                            <a:schemeClr val="accent1">
                              <a:lumMod val="20000"/>
                              <a:lumOff val="80000"/>
                            </a:schemeClr>
                          </a:solidFill>
                          <a:latin typeface="Myriad Pro" panose="020B0503030403020204" charset="0"/>
                        </a:rPr>
                        <a:t>t</a:t>
                      </a:r>
                      <a:endParaRPr lang="en-US" sz="1900" b="0" dirty="0">
                        <a:solidFill>
                          <a:schemeClr val="accent1">
                            <a:lumMod val="20000"/>
                            <a:lumOff val="80000"/>
                          </a:schemeClr>
                        </a:solidFill>
                        <a:latin typeface="Myriad Pro" panose="020B0503030403020204" charset="0"/>
                      </a:endParaRPr>
                    </a:p>
                  </a:txBody>
                  <a:tcPr marL="91432" marR="91432" marT="42520" marB="42520" anchor="ctr">
                    <a:solidFill>
                      <a:schemeClr val="accent1">
                        <a:lumMod val="60000"/>
                        <a:lumOff val="40000"/>
                      </a:schemeClr>
                    </a:solidFill>
                  </a:tcPr>
                </a:tc>
                <a:extLst>
                  <a:ext uri="{0D108BD9-81ED-4DB2-BD59-A6C34878D82A}">
                    <a16:rowId xmlns:a16="http://schemas.microsoft.com/office/drawing/2014/main" val="10001"/>
                  </a:ext>
                </a:extLst>
              </a:tr>
              <a:tr h="1528199">
                <a:tc>
                  <a:txBody>
                    <a:bodyPr/>
                    <a:lstStyle/>
                    <a:p>
                      <a:pPr algn="l"/>
                      <a:r>
                        <a:rPr lang="fr-FR" sz="1900" b="0" noProof="0" dirty="0">
                          <a:latin typeface="Myriad Pro" panose="020B0503030403020204" charset="0"/>
                        </a:rPr>
                        <a:t>La marque</a:t>
                      </a:r>
                      <a:r>
                        <a:rPr lang="fr-FR" sz="1900" b="0" baseline="0" noProof="0" dirty="0">
                          <a:latin typeface="Myriad Pro" panose="020B0503030403020204" charset="0"/>
                        </a:rPr>
                        <a:t> du pluriel</a:t>
                      </a:r>
                      <a:endParaRPr lang="fr-FR" sz="1900" b="0" noProof="0" dirty="0">
                        <a:latin typeface="Myriad Pro" panose="020B0503030403020204" charset="0"/>
                      </a:endParaRPr>
                    </a:p>
                  </a:txBody>
                  <a:tcPr marL="91432" marR="91432" marT="42520" marB="42520" anchor="ctr">
                    <a:solidFill>
                      <a:schemeClr val="accent4">
                        <a:lumMod val="40000"/>
                        <a:lumOff val="60000"/>
                      </a:schemeClr>
                    </a:solidFill>
                  </a:tcPr>
                </a:tc>
                <a:tc>
                  <a:txBody>
                    <a:bodyPr/>
                    <a:lstStyle/>
                    <a:p>
                      <a:r>
                        <a:rPr lang="fr-FR" sz="1900" b="1" dirty="0">
                          <a:solidFill>
                            <a:schemeClr val="tx1"/>
                          </a:solidFill>
                          <a:latin typeface="Myriad Pro" panose="020B0503030403020204" charset="0"/>
                        </a:rPr>
                        <a:t>toute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le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fille</a:t>
                      </a:r>
                      <a:r>
                        <a:rPr lang="fr-FR" sz="1900" b="1" dirty="0">
                          <a:solidFill>
                            <a:schemeClr val="accent1">
                              <a:lumMod val="20000"/>
                              <a:lumOff val="80000"/>
                            </a:schemeClr>
                          </a:solidFill>
                          <a:latin typeface="Myriad Pro" panose="020B0503030403020204" charset="0"/>
                        </a:rPr>
                        <a:t>s</a:t>
                      </a:r>
                    </a:p>
                    <a:p>
                      <a:r>
                        <a:rPr lang="fr-FR" sz="1900" b="1" dirty="0">
                          <a:solidFill>
                            <a:schemeClr val="tx1"/>
                          </a:solidFill>
                          <a:latin typeface="Myriad Pro" panose="020B0503030403020204" charset="0"/>
                        </a:rPr>
                        <a:t>le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autre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élève</a:t>
                      </a:r>
                      <a:r>
                        <a:rPr lang="fr-FR" sz="1900" b="1" dirty="0">
                          <a:solidFill>
                            <a:schemeClr val="accent1">
                              <a:lumMod val="20000"/>
                              <a:lumOff val="80000"/>
                            </a:schemeClr>
                          </a:solidFill>
                          <a:latin typeface="Myriad Pro" panose="020B0503030403020204" charset="0"/>
                        </a:rPr>
                        <a:t>s … </a:t>
                      </a:r>
                      <a:r>
                        <a:rPr lang="fr-FR" sz="1900" b="1" dirty="0">
                          <a:solidFill>
                            <a:schemeClr val="tx1"/>
                          </a:solidFill>
                          <a:latin typeface="Myriad Pro" panose="020B0503030403020204" charset="0"/>
                        </a:rPr>
                        <a:t>moqué</a:t>
                      </a:r>
                      <a:r>
                        <a:rPr lang="fr-FR" sz="1900" b="1" dirty="0">
                          <a:solidFill>
                            <a:schemeClr val="accent1">
                              <a:lumMod val="20000"/>
                              <a:lumOff val="80000"/>
                            </a:schemeClr>
                          </a:solidFill>
                          <a:latin typeface="Myriad Pro" panose="020B0503030403020204" charset="0"/>
                        </a:rPr>
                        <a:t>s</a:t>
                      </a:r>
                    </a:p>
                    <a:p>
                      <a:r>
                        <a:rPr lang="fr-FR" sz="1900" b="1" dirty="0">
                          <a:solidFill>
                            <a:schemeClr val="tx1"/>
                          </a:solidFill>
                          <a:latin typeface="Myriad Pro" panose="020B0503030403020204" charset="0"/>
                        </a:rPr>
                        <a:t>de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petit</a:t>
                      </a:r>
                      <a:r>
                        <a:rPr lang="fr-FR" sz="1900" b="1" dirty="0">
                          <a:solidFill>
                            <a:schemeClr val="accent1">
                              <a:lumMod val="20000"/>
                              <a:lumOff val="80000"/>
                            </a:schemeClr>
                          </a:solidFill>
                          <a:latin typeface="Myriad Pro" panose="020B0503030403020204" charset="0"/>
                        </a:rPr>
                        <a:t>s - </a:t>
                      </a:r>
                      <a:r>
                        <a:rPr lang="fr-FR" sz="1900" b="1" dirty="0">
                          <a:solidFill>
                            <a:schemeClr val="tx1"/>
                          </a:solidFill>
                          <a:latin typeface="Myriad Pro" panose="020B0503030403020204" charset="0"/>
                        </a:rPr>
                        <a:t>de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garçon</a:t>
                      </a:r>
                      <a:r>
                        <a:rPr lang="fr-FR" sz="1900" b="1" dirty="0">
                          <a:solidFill>
                            <a:schemeClr val="accent1">
                              <a:lumMod val="20000"/>
                              <a:lumOff val="80000"/>
                            </a:schemeClr>
                          </a:solidFill>
                          <a:latin typeface="Myriad Pro" panose="020B0503030403020204" charset="0"/>
                        </a:rPr>
                        <a:t>s - </a:t>
                      </a:r>
                      <a:r>
                        <a:rPr lang="fr-FR" sz="1900" b="1" dirty="0">
                          <a:solidFill>
                            <a:schemeClr val="tx1"/>
                          </a:solidFill>
                          <a:latin typeface="Myriad Pro" panose="020B0503030403020204" charset="0"/>
                        </a:rPr>
                        <a:t>de</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fille</a:t>
                      </a:r>
                      <a:r>
                        <a:rPr lang="fr-FR" sz="1900" b="1" dirty="0">
                          <a:solidFill>
                            <a:schemeClr val="accent1">
                              <a:lumMod val="20000"/>
                              <a:lumOff val="80000"/>
                            </a:schemeClr>
                          </a:solidFill>
                          <a:latin typeface="Myriad Pro" panose="020B0503030403020204" charset="0"/>
                        </a:rPr>
                        <a:t>s </a:t>
                      </a:r>
                    </a:p>
                    <a:p>
                      <a:r>
                        <a:rPr lang="fr-FR" sz="1900" b="1" dirty="0">
                          <a:solidFill>
                            <a:schemeClr val="tx1"/>
                          </a:solidFill>
                          <a:latin typeface="Myriad Pro" panose="020B0503030403020204" charset="0"/>
                        </a:rPr>
                        <a:t>devenu</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copain</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venu</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Il</a:t>
                      </a:r>
                      <a:r>
                        <a:rPr lang="fr-FR" sz="1900" b="1" dirty="0">
                          <a:solidFill>
                            <a:schemeClr val="accent1">
                              <a:lumMod val="20000"/>
                              <a:lumOff val="80000"/>
                            </a:schemeClr>
                          </a:solidFill>
                          <a:latin typeface="Myriad Pro" panose="020B0503030403020204" charset="0"/>
                        </a:rPr>
                        <a:t>s</a:t>
                      </a:r>
                      <a:endParaRPr lang="en-US" sz="1900" dirty="0">
                        <a:latin typeface="Myriad Pro" panose="020B0503030403020204" charset="0"/>
                      </a:endParaRPr>
                    </a:p>
                  </a:txBody>
                  <a:tcPr marL="91432" marR="91432" marT="42520" marB="42520" anchor="ctr">
                    <a:solidFill>
                      <a:schemeClr val="accent1">
                        <a:lumMod val="60000"/>
                        <a:lumOff val="40000"/>
                      </a:schemeClr>
                    </a:solidFill>
                  </a:tcPr>
                </a:tc>
                <a:extLst>
                  <a:ext uri="{0D108BD9-81ED-4DB2-BD59-A6C34878D82A}">
                    <a16:rowId xmlns:a16="http://schemas.microsoft.com/office/drawing/2014/main" val="10002"/>
                  </a:ext>
                </a:extLst>
              </a:tr>
              <a:tr h="665500">
                <a:tc>
                  <a:txBody>
                    <a:bodyPr/>
                    <a:lstStyle/>
                    <a:p>
                      <a:pPr algn="l"/>
                      <a:r>
                        <a:rPr lang="fr-FR" sz="1900" b="0" noProof="0" dirty="0">
                          <a:latin typeface="Myriad Pro" panose="020B0503030403020204" charset="0"/>
                        </a:rPr>
                        <a:t>La consonne à</a:t>
                      </a:r>
                      <a:r>
                        <a:rPr lang="fr-FR" sz="1900" b="0" baseline="0" noProof="0" dirty="0">
                          <a:latin typeface="Myriad Pro" panose="020B0503030403020204" charset="0"/>
                        </a:rPr>
                        <a:t> la fin d’un nom propre</a:t>
                      </a:r>
                      <a:endParaRPr lang="fr-FR" sz="1900" b="0" noProof="0" dirty="0">
                        <a:latin typeface="Myriad Pro" panose="020B0503030403020204" charset="0"/>
                      </a:endParaRPr>
                    </a:p>
                  </a:txBody>
                  <a:tcPr marL="91432" marR="91432" marT="42520" marB="42520" anchor="ctr">
                    <a:solidFill>
                      <a:schemeClr val="accent4">
                        <a:lumMod val="40000"/>
                        <a:lumOff val="60000"/>
                      </a:schemeClr>
                    </a:solidFill>
                  </a:tcPr>
                </a:tc>
                <a:tc>
                  <a:txBody>
                    <a:bodyPr/>
                    <a:lstStyle/>
                    <a:p>
                      <a:r>
                        <a:rPr lang="fr-FR" sz="1900" b="1" dirty="0">
                          <a:solidFill>
                            <a:schemeClr val="tx1"/>
                          </a:solidFill>
                          <a:latin typeface="Myriad Pro" panose="020B0503030403020204" charset="0"/>
                        </a:rPr>
                        <a:t>Bernar</a:t>
                      </a:r>
                      <a:r>
                        <a:rPr lang="fr-FR" sz="1900" b="1" dirty="0">
                          <a:solidFill>
                            <a:schemeClr val="accent1">
                              <a:lumMod val="20000"/>
                              <a:lumOff val="80000"/>
                            </a:schemeClr>
                          </a:solidFill>
                          <a:latin typeface="Myriad Pro" panose="020B0503030403020204" charset="0"/>
                        </a:rPr>
                        <a:t>d </a:t>
                      </a:r>
                      <a:endParaRPr lang="en-US" sz="1900" dirty="0">
                        <a:latin typeface="Myriad Pro" panose="020B0503030403020204" charset="0"/>
                      </a:endParaRPr>
                    </a:p>
                  </a:txBody>
                  <a:tcPr marL="91432" marR="91432" marT="42520" marB="42520" anchor="ctr">
                    <a:solidFill>
                      <a:schemeClr val="accent1">
                        <a:lumMod val="60000"/>
                        <a:lumOff val="40000"/>
                      </a:schemeClr>
                    </a:solidFill>
                  </a:tcPr>
                </a:tc>
                <a:extLst>
                  <a:ext uri="{0D108BD9-81ED-4DB2-BD59-A6C34878D82A}">
                    <a16:rowId xmlns:a16="http://schemas.microsoft.com/office/drawing/2014/main" val="10003"/>
                  </a:ext>
                </a:extLst>
              </a:tr>
              <a:tr h="1536193">
                <a:tc>
                  <a:txBody>
                    <a:bodyPr/>
                    <a:lstStyle/>
                    <a:p>
                      <a:pPr algn="l"/>
                      <a:r>
                        <a:rPr lang="fr-FR" sz="1900" b="0" noProof="0" dirty="0">
                          <a:latin typeface="Myriad Pro" panose="020B0503030403020204" charset="0"/>
                        </a:rPr>
                        <a:t>La terminaison des verbes conjugués</a:t>
                      </a:r>
                    </a:p>
                  </a:txBody>
                  <a:tcPr marL="91432" marR="91432" marT="42520" marB="42520" anchor="ctr">
                    <a:solidFill>
                      <a:schemeClr val="accent4">
                        <a:lumMod val="40000"/>
                        <a:lumOff val="60000"/>
                      </a:schemeClr>
                    </a:solidFill>
                  </a:tcPr>
                </a:tc>
                <a:tc>
                  <a:txBody>
                    <a:bodyPr/>
                    <a:lstStyle/>
                    <a:p>
                      <a:r>
                        <a:rPr lang="fr-FR" sz="1900" b="1" dirty="0">
                          <a:solidFill>
                            <a:schemeClr val="tx1"/>
                          </a:solidFill>
                          <a:latin typeface="Myriad Pro" panose="020B0503030403020204" charset="0"/>
                        </a:rPr>
                        <a:t>étai</a:t>
                      </a:r>
                      <a:r>
                        <a:rPr lang="fr-FR" sz="1900" b="1" dirty="0">
                          <a:solidFill>
                            <a:schemeClr val="accent1">
                              <a:lumMod val="20000"/>
                              <a:lumOff val="80000"/>
                            </a:schemeClr>
                          </a:solidFill>
                          <a:latin typeface="Myriad Pro" panose="020B0503030403020204" charset="0"/>
                        </a:rPr>
                        <a:t>t</a:t>
                      </a:r>
                      <a:r>
                        <a:rPr lang="fr-FR" sz="1900" dirty="0">
                          <a:latin typeface="Myriad Pro" panose="020B0503030403020204" charset="0"/>
                        </a:rPr>
                        <a:t> - </a:t>
                      </a:r>
                      <a:r>
                        <a:rPr lang="fr-FR" sz="1900" b="1" dirty="0">
                          <a:solidFill>
                            <a:schemeClr val="tx1"/>
                          </a:solidFill>
                          <a:latin typeface="Myriad Pro" panose="020B0503030403020204" charset="0"/>
                        </a:rPr>
                        <a:t>obéissai</a:t>
                      </a:r>
                      <a:r>
                        <a:rPr lang="fr-FR" sz="1900" b="1" dirty="0">
                          <a:solidFill>
                            <a:schemeClr val="accent1">
                              <a:lumMod val="20000"/>
                              <a:lumOff val="80000"/>
                            </a:schemeClr>
                          </a:solidFill>
                          <a:latin typeface="Myriad Pro" panose="020B0503030403020204" charset="0"/>
                        </a:rPr>
                        <a:t>t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faisai</a:t>
                      </a:r>
                      <a:r>
                        <a:rPr lang="fr-FR" sz="1900" b="1" dirty="0">
                          <a:solidFill>
                            <a:schemeClr val="accent1">
                              <a:lumMod val="20000"/>
                              <a:lumOff val="80000"/>
                            </a:schemeClr>
                          </a:solidFill>
                          <a:latin typeface="Myriad Pro" panose="020B0503030403020204" charset="0"/>
                        </a:rPr>
                        <a:t>t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suivai</a:t>
                      </a:r>
                      <a:r>
                        <a:rPr lang="fr-FR" sz="1900" b="1" dirty="0">
                          <a:solidFill>
                            <a:schemeClr val="accent1">
                              <a:lumMod val="20000"/>
                              <a:lumOff val="80000"/>
                            </a:schemeClr>
                          </a:solidFill>
                          <a:latin typeface="Myriad Pro" panose="020B0503030403020204" charset="0"/>
                        </a:rPr>
                        <a:t>t</a:t>
                      </a:r>
                      <a:r>
                        <a:rPr lang="fr-FR" sz="1900" dirty="0">
                          <a:latin typeface="Myriad Pro" panose="020B0503030403020204" charset="0"/>
                        </a:rPr>
                        <a:t> - </a:t>
                      </a:r>
                      <a:r>
                        <a:rPr lang="fr-FR" sz="1900" b="1" dirty="0">
                          <a:solidFill>
                            <a:schemeClr val="tx1"/>
                          </a:solidFill>
                          <a:latin typeface="Myriad Pro" panose="020B0503030403020204" charset="0"/>
                        </a:rPr>
                        <a:t>avai</a:t>
                      </a:r>
                      <a:r>
                        <a:rPr lang="fr-FR" sz="1900" b="1" dirty="0">
                          <a:solidFill>
                            <a:schemeClr val="accent1">
                              <a:lumMod val="20000"/>
                              <a:lumOff val="80000"/>
                            </a:schemeClr>
                          </a:solidFill>
                          <a:latin typeface="Myriad Pro" panose="020B0503030403020204" charset="0"/>
                        </a:rPr>
                        <a:t>t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parlaien</a:t>
                      </a:r>
                      <a:r>
                        <a:rPr lang="fr-FR" sz="1900" b="1" dirty="0">
                          <a:solidFill>
                            <a:schemeClr val="accent1">
                              <a:lumMod val="20000"/>
                              <a:lumOff val="80000"/>
                            </a:schemeClr>
                          </a:solidFill>
                          <a:latin typeface="Myriad Pro" panose="020B0503030403020204" charset="0"/>
                        </a:rPr>
                        <a:t>t</a:t>
                      </a:r>
                      <a:endParaRPr lang="fr-FR" sz="1900" dirty="0">
                        <a:latin typeface="Myriad Pro" panose="020B0503030403020204" charset="0"/>
                      </a:endParaRPr>
                    </a:p>
                    <a:p>
                      <a:r>
                        <a:rPr lang="fr-FR" sz="1900" b="1" dirty="0">
                          <a:solidFill>
                            <a:schemeClr val="tx1"/>
                          </a:solidFill>
                          <a:latin typeface="Myriad Pro" panose="020B0503030403020204" charset="0"/>
                        </a:rPr>
                        <a:t>es</a:t>
                      </a:r>
                      <a:r>
                        <a:rPr lang="fr-FR" sz="1900" b="1" dirty="0">
                          <a:solidFill>
                            <a:schemeClr val="accent1">
                              <a:lumMod val="20000"/>
                              <a:lumOff val="80000"/>
                            </a:schemeClr>
                          </a:solidFill>
                          <a:latin typeface="Myriad Pro" panose="020B0503030403020204" charset="0"/>
                        </a:rPr>
                        <a:t>t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di</a:t>
                      </a:r>
                      <a:r>
                        <a:rPr lang="fr-FR" sz="1900" b="1" dirty="0">
                          <a:solidFill>
                            <a:schemeClr val="accent1">
                              <a:lumMod val="20000"/>
                              <a:lumOff val="80000"/>
                            </a:schemeClr>
                          </a:solidFill>
                          <a:latin typeface="Myriad Pro" panose="020B0503030403020204" charset="0"/>
                        </a:rPr>
                        <a:t>t</a:t>
                      </a:r>
                      <a:r>
                        <a:rPr lang="fr-FR" sz="1900" dirty="0">
                          <a:latin typeface="Myriad Pro" panose="020B0503030403020204" charset="0"/>
                        </a:rPr>
                        <a:t>  - </a:t>
                      </a:r>
                      <a:r>
                        <a:rPr lang="fr-FR" sz="1900" b="1" dirty="0">
                          <a:solidFill>
                            <a:schemeClr val="tx1"/>
                          </a:solidFill>
                          <a:latin typeface="Myriad Pro" panose="020B0503030403020204" charset="0"/>
                        </a:rPr>
                        <a:t>son</a:t>
                      </a:r>
                      <a:r>
                        <a:rPr lang="fr-FR" sz="1900" b="1" dirty="0">
                          <a:solidFill>
                            <a:schemeClr val="accent1">
                              <a:lumMod val="20000"/>
                              <a:lumOff val="80000"/>
                            </a:schemeClr>
                          </a:solidFill>
                          <a:latin typeface="Myriad Pro" panose="020B0503030403020204" charset="0"/>
                        </a:rPr>
                        <a:t>t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on</a:t>
                      </a:r>
                      <a:r>
                        <a:rPr lang="fr-FR" sz="1900" b="1" dirty="0">
                          <a:solidFill>
                            <a:schemeClr val="accent1">
                              <a:lumMod val="20000"/>
                              <a:lumOff val="80000"/>
                            </a:schemeClr>
                          </a:solidFill>
                          <a:latin typeface="Myriad Pro" panose="020B0503030403020204" charset="0"/>
                        </a:rPr>
                        <a:t>t</a:t>
                      </a:r>
                    </a:p>
                    <a:p>
                      <a:r>
                        <a:rPr lang="fr-FR" sz="1900" b="1" dirty="0">
                          <a:solidFill>
                            <a:schemeClr val="tx1"/>
                          </a:solidFill>
                          <a:latin typeface="Myriad Pro" panose="020B0503030403020204" charset="0"/>
                        </a:rPr>
                        <a:t>voyai</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faisai</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pouvai</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enfuyai</a:t>
                      </a:r>
                      <a:r>
                        <a:rPr lang="fr-FR" sz="1900" b="1" dirty="0">
                          <a:solidFill>
                            <a:schemeClr val="accent1">
                              <a:lumMod val="20000"/>
                              <a:lumOff val="80000"/>
                            </a:schemeClr>
                          </a:solidFill>
                          <a:latin typeface="Myriad Pro" panose="020B0503030403020204" charset="0"/>
                        </a:rPr>
                        <a:t>s </a:t>
                      </a:r>
                      <a:r>
                        <a:rPr lang="fr-FR" sz="1900" b="1" dirty="0">
                          <a:solidFill>
                            <a:schemeClr val="tx1"/>
                          </a:solidFill>
                          <a:latin typeface="Myriad Pro" panose="020B0503030403020204" charset="0"/>
                        </a:rPr>
                        <a:t>– étai</a:t>
                      </a:r>
                      <a:r>
                        <a:rPr lang="fr-FR" sz="1900" b="1" dirty="0">
                          <a:solidFill>
                            <a:schemeClr val="accent1">
                              <a:lumMod val="20000"/>
                              <a:lumOff val="80000"/>
                            </a:schemeClr>
                          </a:solidFill>
                          <a:latin typeface="Myriad Pro" panose="020B0503030403020204" charset="0"/>
                        </a:rPr>
                        <a:t>s</a:t>
                      </a:r>
                      <a:endParaRPr lang="en-US" sz="1900" dirty="0">
                        <a:latin typeface="Myriad Pro" panose="020B0503030403020204" charset="0"/>
                      </a:endParaRPr>
                    </a:p>
                  </a:txBody>
                  <a:tcPr marL="91432" marR="91432" marT="42520" marB="42520" anchor="ctr">
                    <a:solidFill>
                      <a:schemeClr val="accent1">
                        <a:lumMod val="60000"/>
                        <a:lumOff val="40000"/>
                      </a:schemeClr>
                    </a:solidFill>
                  </a:tcPr>
                </a:tc>
                <a:extLst>
                  <a:ext uri="{0D108BD9-81ED-4DB2-BD59-A6C34878D82A}">
                    <a16:rowId xmlns:a16="http://schemas.microsoft.com/office/drawing/2014/main" val="10004"/>
                  </a:ext>
                </a:extLst>
              </a:tr>
              <a:tr h="665500">
                <a:tc>
                  <a:txBody>
                    <a:bodyPr/>
                    <a:lstStyle/>
                    <a:p>
                      <a:pPr algn="l"/>
                      <a:r>
                        <a:rPr lang="fr-FR" sz="1900" b="0" noProof="0" dirty="0">
                          <a:latin typeface="Myriad Pro" panose="020B0503030403020204" charset="0"/>
                        </a:rPr>
                        <a:t>Les consonnes dans</a:t>
                      </a:r>
                      <a:r>
                        <a:rPr lang="fr-FR" sz="1900" b="0" baseline="0" noProof="0" dirty="0">
                          <a:latin typeface="Myriad Pro" panose="020B0503030403020204" charset="0"/>
                        </a:rPr>
                        <a:t> les voyelles nasales </a:t>
                      </a:r>
                      <a:endParaRPr lang="fr-FR" sz="1900" b="0" noProof="0" dirty="0">
                        <a:latin typeface="Myriad Pro" panose="020B0503030403020204" charset="0"/>
                      </a:endParaRPr>
                    </a:p>
                  </a:txBody>
                  <a:tcPr marL="91432" marR="91432" marT="42520" marB="42520" anchor="ctr">
                    <a:solidFill>
                      <a:schemeClr val="accent4">
                        <a:lumMod val="40000"/>
                        <a:lumOff val="60000"/>
                      </a:schemeClr>
                    </a:solidFill>
                  </a:tcPr>
                </a:tc>
                <a:tc>
                  <a:txBody>
                    <a:bodyPr/>
                    <a:lstStyle/>
                    <a:p>
                      <a:r>
                        <a:rPr lang="fr-FR" sz="1900" b="1" dirty="0">
                          <a:solidFill>
                            <a:schemeClr val="tx1"/>
                          </a:solidFill>
                          <a:latin typeface="Myriad Pro" panose="020B0503030403020204" charset="0"/>
                        </a:rPr>
                        <a:t>Bie</a:t>
                      </a:r>
                      <a:r>
                        <a:rPr lang="fr-FR" sz="1900" b="1" dirty="0">
                          <a:solidFill>
                            <a:schemeClr val="accent1">
                              <a:lumMod val="20000"/>
                              <a:lumOff val="80000"/>
                            </a:schemeClr>
                          </a:solidFill>
                          <a:latin typeface="Myriad Pro" panose="020B0503030403020204" charset="0"/>
                        </a:rPr>
                        <a:t>n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latin typeface="Myriad Pro" panose="020B0503030403020204" charset="0"/>
                        </a:rPr>
                        <a:t>en</a:t>
                      </a:r>
                      <a:r>
                        <a:rPr lang="fr-FR" sz="1900" dirty="0">
                          <a:latin typeface="Myriad Pro" panose="020B0503030403020204" charset="0"/>
                        </a:rPr>
                        <a:t> </a:t>
                      </a:r>
                      <a:r>
                        <a:rPr lang="fr-FR" sz="1900" b="1" dirty="0">
                          <a:solidFill>
                            <a:schemeClr val="tx1"/>
                          </a:solidFill>
                          <a:latin typeface="Myriad Pro" panose="020B0503030403020204" charset="0"/>
                        </a:rPr>
                        <a:t>nai</a:t>
                      </a:r>
                      <a:r>
                        <a:rPr lang="fr-FR" sz="1900" b="1" dirty="0">
                          <a:solidFill>
                            <a:schemeClr val="accent1">
                              <a:lumMod val="20000"/>
                              <a:lumOff val="80000"/>
                            </a:schemeClr>
                          </a:solidFill>
                          <a:latin typeface="Myriad Pro" panose="020B0503030403020204" charset="0"/>
                        </a:rPr>
                        <a:t>n </a:t>
                      </a:r>
                      <a:r>
                        <a:rPr lang="fr-FR" sz="1900" b="1" dirty="0">
                          <a:solidFill>
                            <a:schemeClr val="tx1"/>
                          </a:solidFill>
                          <a:latin typeface="Myriad Pro" panose="020B0503030403020204" charset="0"/>
                        </a:rPr>
                        <a:t>–</a:t>
                      </a:r>
                      <a:r>
                        <a:rPr lang="fr-FR" sz="1900" b="1" dirty="0">
                          <a:solidFill>
                            <a:schemeClr val="accent1">
                              <a:lumMod val="20000"/>
                              <a:lumOff val="80000"/>
                            </a:schemeClr>
                          </a:solidFill>
                          <a:latin typeface="Myriad Pro" panose="020B0503030403020204" charset="0"/>
                        </a:rPr>
                        <a:t> </a:t>
                      </a:r>
                      <a:r>
                        <a:rPr lang="fr-FR" sz="1900" b="1" dirty="0">
                          <a:solidFill>
                            <a:schemeClr val="tx1"/>
                          </a:solidFill>
                          <a:latin typeface="Myriad Pro" panose="020B0503030403020204" charset="0"/>
                        </a:rPr>
                        <a:t>loi</a:t>
                      </a:r>
                      <a:r>
                        <a:rPr lang="fr-FR" sz="1900" b="1" dirty="0">
                          <a:solidFill>
                            <a:schemeClr val="accent1">
                              <a:lumMod val="20000"/>
                              <a:lumOff val="80000"/>
                            </a:schemeClr>
                          </a:solidFill>
                          <a:latin typeface="Myriad Pro" panose="020B0503030403020204" charset="0"/>
                        </a:rPr>
                        <a:t>n </a:t>
                      </a:r>
                      <a:r>
                        <a:rPr lang="fr-FR" sz="1900" b="1" dirty="0">
                          <a:solidFill>
                            <a:schemeClr val="tx1"/>
                          </a:solidFill>
                          <a:latin typeface="Myriad Pro" panose="020B0503030403020204" charset="0"/>
                        </a:rPr>
                        <a:t>- o</a:t>
                      </a:r>
                      <a:r>
                        <a:rPr lang="fr-FR" sz="1900" b="1" dirty="0">
                          <a:solidFill>
                            <a:schemeClr val="accent1">
                              <a:lumMod val="20000"/>
                              <a:lumOff val="80000"/>
                            </a:schemeClr>
                          </a:solidFill>
                          <a:latin typeface="Myriad Pro" panose="020B0503030403020204" charset="0"/>
                        </a:rPr>
                        <a:t>n </a:t>
                      </a:r>
                      <a:endParaRPr lang="en-US" sz="1900" dirty="0">
                        <a:latin typeface="Myriad Pro" panose="020B0503030403020204" charset="0"/>
                      </a:endParaRPr>
                    </a:p>
                  </a:txBody>
                  <a:tcPr marL="91432" marR="91432" marT="42520" marB="42520" anchor="ctr">
                    <a:solidFill>
                      <a:schemeClr val="accent1">
                        <a:lumMod val="60000"/>
                        <a:lumOff val="40000"/>
                      </a:schemeClr>
                    </a:solidFill>
                  </a:tcPr>
                </a:tc>
                <a:extLst>
                  <a:ext uri="{0D108BD9-81ED-4DB2-BD59-A6C34878D82A}">
                    <a16:rowId xmlns:a16="http://schemas.microsoft.com/office/drawing/2014/main" val="10005"/>
                  </a:ext>
                </a:extLst>
              </a:tr>
            </a:tbl>
          </a:graphicData>
        </a:graphic>
      </p:graphicFrame>
      <p:sp>
        <p:nvSpPr>
          <p:cNvPr id="24602" name="Rectangle 3"/>
          <p:cNvSpPr>
            <a:spLocks noChangeArrowheads="1"/>
          </p:cNvSpPr>
          <p:nvPr/>
        </p:nvSpPr>
        <p:spPr bwMode="auto">
          <a:xfrm>
            <a:off x="455613" y="1549400"/>
            <a:ext cx="404336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400" b="1" dirty="0">
                <a:solidFill>
                  <a:schemeClr val="tx1"/>
                </a:solidFill>
                <a:latin typeface="Myriad Pro" panose="020B0503030403020204" pitchFamily="34" charset="0"/>
              </a:rPr>
              <a:t>Dans la langue française, il y a de nombreux mots qui se terminent par une consonne muette, c’est-à-dire par une consonne qui n’est pas prononcée. </a:t>
            </a:r>
          </a:p>
          <a:p>
            <a:endParaRPr lang="fr-FR" altLang="fr-FR" sz="2400" dirty="0">
              <a:solidFill>
                <a:schemeClr val="tx1"/>
              </a:solidFill>
              <a:latin typeface="Myriad Pro" panose="020B0503030403020204" pitchFamily="34" charset="0"/>
            </a:endParaRPr>
          </a:p>
          <a:p>
            <a:r>
              <a:rPr lang="fr-FR" altLang="fr-FR" sz="2400" b="1" dirty="0">
                <a:solidFill>
                  <a:schemeClr val="tx1"/>
                </a:solidFill>
                <a:latin typeface="Myriad Pro" panose="020B0503030403020204" pitchFamily="34" charset="0"/>
              </a:rPr>
              <a:t>Généralement, ce sont des mots se terminant en </a:t>
            </a:r>
          </a:p>
          <a:p>
            <a:r>
              <a:rPr lang="fr-FR" altLang="fr-FR" sz="2400" b="1" dirty="0">
                <a:solidFill>
                  <a:srgbClr val="C00000"/>
                </a:solidFill>
                <a:latin typeface="Myriad Pro" panose="020B0503030403020204" pitchFamily="34" charset="0"/>
              </a:rPr>
              <a:t>-b, -c, -d, -p, -r, -s, -t, -x, -z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13"/>
          <p:cNvGrpSpPr>
            <a:grpSpLocks/>
          </p:cNvGrpSpPr>
          <p:nvPr/>
        </p:nvGrpSpPr>
        <p:grpSpPr bwMode="auto">
          <a:xfrm>
            <a:off x="3028950" y="1597025"/>
            <a:ext cx="6551613" cy="3786188"/>
            <a:chOff x="4467771" y="2112036"/>
            <a:chExt cx="4967173" cy="3785486"/>
          </a:xfrm>
          <a:solidFill>
            <a:schemeClr val="accent1">
              <a:lumMod val="20000"/>
              <a:lumOff val="80000"/>
            </a:schemeClr>
          </a:solidFill>
        </p:grpSpPr>
        <p:sp>
          <p:nvSpPr>
            <p:cNvPr id="6" name="Rectangle 5">
              <a:extLst>
                <a:ext uri="{FF2B5EF4-FFF2-40B4-BE49-F238E27FC236}">
                  <a16:creationId xmlns:a16="http://schemas.microsoft.com/office/drawing/2014/main" id="{18246D1C-4CB1-45CA-8442-4859DF5E9387}"/>
                </a:ext>
              </a:extLst>
            </p:cNvPr>
            <p:cNvSpPr/>
            <p:nvPr/>
          </p:nvSpPr>
          <p:spPr>
            <a:xfrm>
              <a:off x="4467771" y="2112036"/>
              <a:ext cx="4967173" cy="3785486"/>
            </a:xfrm>
            <a:prstGeom prst="rect">
              <a:avLst/>
            </a:prstGeom>
            <a:grpFill/>
          </p:spPr>
          <p:txBody>
            <a:bodyPr>
              <a:spAutoFit/>
            </a:bodyPr>
            <a:lstStyle/>
            <a:p>
              <a:pPr algn="ctr">
                <a:defRPr/>
              </a:pPr>
              <a:r>
                <a:rPr lang="fr-FR" altLang="fr-FR" sz="4000" b="1" dirty="0">
                  <a:solidFill>
                    <a:srgbClr val="002060"/>
                  </a:solidFill>
                  <a:latin typeface="Myriad Pro" panose="020B0503030403020204" charset="0"/>
                  <a:cs typeface="Open Sans" charset="0"/>
                  <a:sym typeface="Open Sans" charset="0"/>
                </a:rPr>
                <a:t>Les liaisons </a:t>
              </a:r>
            </a:p>
            <a:p>
              <a:pPr algn="ctr">
                <a:defRPr/>
              </a:pPr>
              <a:r>
                <a:rPr lang="fr-FR" altLang="fr-FR" sz="4000" b="1" dirty="0">
                  <a:solidFill>
                    <a:srgbClr val="002060"/>
                  </a:solidFill>
                  <a:latin typeface="Myriad Pro" panose="020B0503030403020204" charset="0"/>
                  <a:cs typeface="Open Sans" charset="0"/>
                  <a:sym typeface="Open Sans" charset="0"/>
                </a:rPr>
                <a:t>entre les mots </a:t>
              </a:r>
            </a:p>
            <a:p>
              <a:pPr algn="ctr">
                <a:defRPr/>
              </a:pPr>
              <a:endParaRPr lang="fr-FR" sz="4000" b="1" dirty="0">
                <a:solidFill>
                  <a:schemeClr val="accent1">
                    <a:lumMod val="75000"/>
                  </a:schemeClr>
                </a:solidFill>
                <a:latin typeface="Myriad Pro" panose="020B0503030403020204" charset="0"/>
                <a:cs typeface="Open Sans" charset="0"/>
                <a:sym typeface="Open Sans" charset="0"/>
              </a:endParaRPr>
            </a:p>
            <a:p>
              <a:pPr algn="ctr">
                <a:defRPr/>
              </a:pPr>
              <a:endParaRPr lang="fr-FR" sz="4000" b="1" dirty="0">
                <a:solidFill>
                  <a:schemeClr val="accent1">
                    <a:lumMod val="75000"/>
                  </a:schemeClr>
                </a:solidFill>
                <a:latin typeface="Myriad Pro" panose="020B0503030403020204" charset="0"/>
                <a:cs typeface="Open Sans" charset="0"/>
                <a:sym typeface="Open Sans" charset="0"/>
              </a:endParaRPr>
            </a:p>
            <a:p>
              <a:pPr algn="ctr">
                <a:defRPr/>
              </a:pPr>
              <a:r>
                <a:rPr lang="fr-FR" sz="4000" b="1" dirty="0">
                  <a:solidFill>
                    <a:srgbClr val="002060"/>
                  </a:solidFill>
                  <a:latin typeface="Myriad Pro" panose="020B0503030403020204" charset="0"/>
                  <a:cs typeface="Open Sans" charset="0"/>
                  <a:sym typeface="Open Sans" charset="0"/>
                </a:rPr>
                <a:t>Les</a:t>
              </a:r>
              <a:r>
                <a:rPr lang="fr-FR" sz="4000" b="1" dirty="0">
                  <a:solidFill>
                    <a:schemeClr val="accent1">
                      <a:lumMod val="75000"/>
                    </a:schemeClr>
                  </a:solidFill>
                  <a:latin typeface="Myriad Pro" panose="020B0503030403020204" charset="0"/>
                  <a:cs typeface="Open Sans" charset="0"/>
                  <a:sym typeface="Open Sans" charset="0"/>
                </a:rPr>
                <a:t>         </a:t>
              </a:r>
              <a:r>
                <a:rPr lang="fr-FR" sz="4000" b="1" dirty="0">
                  <a:solidFill>
                    <a:srgbClr val="002060"/>
                  </a:solidFill>
                  <a:latin typeface="Myriad Pro" panose="020B0503030403020204" charset="0"/>
                  <a:cs typeface="Open Sans" charset="0"/>
                  <a:sym typeface="Open Sans" charset="0"/>
                </a:rPr>
                <a:t>enfants</a:t>
              </a:r>
            </a:p>
            <a:p>
              <a:pPr algn="ctr">
                <a:defRPr/>
              </a:pPr>
              <a:endParaRPr lang="fr-FR" sz="4000" dirty="0"/>
            </a:p>
          </p:txBody>
        </p:sp>
        <p:sp>
          <p:nvSpPr>
            <p:cNvPr id="12" name="Block Arc 11">
              <a:extLst>
                <a:ext uri="{FF2B5EF4-FFF2-40B4-BE49-F238E27FC236}">
                  <a16:creationId xmlns:a16="http://schemas.microsoft.com/office/drawing/2014/main" id="{BA2E294C-0D7A-4C13-AE17-53B8E50EC7DE}"/>
                </a:ext>
              </a:extLst>
            </p:cNvPr>
            <p:cNvSpPr/>
            <p:nvPr/>
          </p:nvSpPr>
          <p:spPr bwMode="auto">
            <a:xfrm rot="10800000">
              <a:off x="6096214" y="4913454"/>
              <a:ext cx="1196358" cy="458702"/>
            </a:xfrm>
            <a:prstGeom prst="blockArc">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gr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5534</TotalTime>
  <Words>4200</Words>
  <Application>Microsoft Office PowerPoint</Application>
  <PresentationFormat>Widescreen</PresentationFormat>
  <Paragraphs>441</Paragraphs>
  <Slides>25</Slides>
  <Notes>23</Notes>
  <HiddenSlides>0</HiddenSlides>
  <MMClips>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Open Sans</vt:lpstr>
      <vt:lpstr>Myriad Pro</vt:lpstr>
      <vt:lpstr>Open Sans Light</vt:lpstr>
      <vt:lpstr>Chiller</vt:lpstr>
      <vt:lpstr>Calibri</vt:lpstr>
      <vt:lpstr>Arial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227</cp:revision>
  <dcterms:modified xsi:type="dcterms:W3CDTF">2022-01-18T16:55:31Z</dcterms:modified>
</cp:coreProperties>
</file>