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autoCompressPictures="0">
  <p:sldMasterIdLst>
    <p:sldMasterId id="2147483665" r:id="rId1"/>
  </p:sldMasterIdLst>
  <p:notesMasterIdLst>
    <p:notesMasterId r:id="rId24"/>
  </p:notesMasterIdLst>
  <p:sldIdLst>
    <p:sldId id="306" r:id="rId2"/>
    <p:sldId id="257" r:id="rId3"/>
    <p:sldId id="312" r:id="rId4"/>
    <p:sldId id="317" r:id="rId5"/>
    <p:sldId id="343" r:id="rId6"/>
    <p:sldId id="344" r:id="rId7"/>
    <p:sldId id="346" r:id="rId8"/>
    <p:sldId id="277" r:id="rId9"/>
    <p:sldId id="345" r:id="rId10"/>
    <p:sldId id="348" r:id="rId11"/>
    <p:sldId id="371" r:id="rId12"/>
    <p:sldId id="377" r:id="rId13"/>
    <p:sldId id="378" r:id="rId14"/>
    <p:sldId id="281" r:id="rId15"/>
    <p:sldId id="341" r:id="rId16"/>
    <p:sldId id="356" r:id="rId17"/>
    <p:sldId id="342" r:id="rId18"/>
    <p:sldId id="298" r:id="rId19"/>
    <p:sldId id="296" r:id="rId20"/>
    <p:sldId id="269" r:id="rId21"/>
    <p:sldId id="270" r:id="rId22"/>
    <p:sldId id="271" r:id="rId23"/>
  </p:sldIdLst>
  <p:sldSz cx="12192000" cy="6858000"/>
  <p:notesSz cx="6858000" cy="9144000"/>
  <p:embeddedFontLst>
    <p:embeddedFont>
      <p:font typeface="Calibri" panose="020F0502020204030204" pitchFamily="34" charset="0"/>
      <p:regular r:id="rId25"/>
      <p:bold r:id="rId26"/>
      <p:italic r:id="rId27"/>
      <p:boldItalic r:id="rId28"/>
    </p:embeddedFont>
    <p:embeddedFont>
      <p:font typeface="Myriad Pro" panose="020B0503030403020204" pitchFamily="34" charset="0"/>
      <p:regular r:id="rId29"/>
      <p:bold r:id="rId30"/>
      <p:italic r:id="rId31"/>
    </p:embeddedFont>
    <p:embeddedFont>
      <p:font typeface="Open Sans" panose="020B0606030504020204" pitchFamily="34" charset="0"/>
      <p:regular r:id="rId32"/>
    </p:embeddedFont>
    <p:embeddedFont>
      <p:font typeface="Open Sans Light" panose="020B0306030504020204" pitchFamily="34" charset="0"/>
      <p:regular r:id="rId33"/>
      <p:italic r:id="rId34"/>
    </p:embeddedFont>
  </p:embeddedFontLst>
  <p:custDataLst>
    <p:tags r:id="rId35"/>
  </p:custDataLst>
  <p:defaultTextStyle>
    <a:defPPr>
      <a:defRPr lang="en-US"/>
    </a:defPPr>
    <a:lvl1pPr algn="l" rtl="0" eaLnBrk="0" fontAlgn="base" hangingPunct="0">
      <a:spcBef>
        <a:spcPct val="0"/>
      </a:spcBef>
      <a:spcAft>
        <a:spcPct val="0"/>
      </a:spcAft>
      <a:defRPr sz="1400" kern="1200">
        <a:solidFill>
          <a:srgbClr val="000000"/>
        </a:solidFill>
        <a:latin typeface="Arial" panose="020B0604020202020204" pitchFamily="34" charset="0"/>
        <a:ea typeface="+mn-ea"/>
        <a:cs typeface="Arial" panose="020B0604020202020204" pitchFamily="34" charset="0"/>
        <a:sym typeface="Arial" panose="020B0604020202020204" pitchFamily="34" charset="0"/>
      </a:defRPr>
    </a:lvl1pPr>
    <a:lvl2pPr marL="457200" algn="l" rtl="0" eaLnBrk="0" fontAlgn="base" hangingPunct="0">
      <a:spcBef>
        <a:spcPct val="0"/>
      </a:spcBef>
      <a:spcAft>
        <a:spcPct val="0"/>
      </a:spcAft>
      <a:defRPr sz="1400" kern="1200">
        <a:solidFill>
          <a:srgbClr val="000000"/>
        </a:solidFill>
        <a:latin typeface="Arial" panose="020B0604020202020204" pitchFamily="34" charset="0"/>
        <a:ea typeface="+mn-ea"/>
        <a:cs typeface="Arial" panose="020B0604020202020204" pitchFamily="34" charset="0"/>
        <a:sym typeface="Arial" panose="020B0604020202020204" pitchFamily="34" charset="0"/>
      </a:defRPr>
    </a:lvl2pPr>
    <a:lvl3pPr marL="914400" algn="l" rtl="0" eaLnBrk="0" fontAlgn="base" hangingPunct="0">
      <a:spcBef>
        <a:spcPct val="0"/>
      </a:spcBef>
      <a:spcAft>
        <a:spcPct val="0"/>
      </a:spcAft>
      <a:defRPr sz="1400" kern="1200">
        <a:solidFill>
          <a:srgbClr val="000000"/>
        </a:solidFill>
        <a:latin typeface="Arial" panose="020B0604020202020204" pitchFamily="34" charset="0"/>
        <a:ea typeface="+mn-ea"/>
        <a:cs typeface="Arial" panose="020B0604020202020204" pitchFamily="34" charset="0"/>
        <a:sym typeface="Arial" panose="020B0604020202020204" pitchFamily="34" charset="0"/>
      </a:defRPr>
    </a:lvl3pPr>
    <a:lvl4pPr marL="1371600" algn="l" rtl="0" eaLnBrk="0" fontAlgn="base" hangingPunct="0">
      <a:spcBef>
        <a:spcPct val="0"/>
      </a:spcBef>
      <a:spcAft>
        <a:spcPct val="0"/>
      </a:spcAft>
      <a:defRPr sz="1400" kern="1200">
        <a:solidFill>
          <a:srgbClr val="000000"/>
        </a:solidFill>
        <a:latin typeface="Arial" panose="020B0604020202020204" pitchFamily="34" charset="0"/>
        <a:ea typeface="+mn-ea"/>
        <a:cs typeface="Arial" panose="020B0604020202020204" pitchFamily="34" charset="0"/>
        <a:sym typeface="Arial" panose="020B0604020202020204" pitchFamily="34" charset="0"/>
      </a:defRPr>
    </a:lvl4pPr>
    <a:lvl5pPr marL="1828800" algn="l" rtl="0" eaLnBrk="0" fontAlgn="base" hangingPunct="0">
      <a:spcBef>
        <a:spcPct val="0"/>
      </a:spcBef>
      <a:spcAft>
        <a:spcPct val="0"/>
      </a:spcAft>
      <a:defRPr sz="1400" kern="1200">
        <a:solidFill>
          <a:srgbClr val="000000"/>
        </a:solidFill>
        <a:latin typeface="Arial" panose="020B0604020202020204" pitchFamily="34" charset="0"/>
        <a:ea typeface="+mn-ea"/>
        <a:cs typeface="Arial" panose="020B0604020202020204" pitchFamily="34" charset="0"/>
        <a:sym typeface="Arial" panose="020B0604020202020204" pitchFamily="34" charset="0"/>
      </a:defRPr>
    </a:lvl5pPr>
    <a:lvl6pPr marL="2286000" algn="l" defTabSz="914400" rtl="0" eaLnBrk="1" latinLnBrk="0" hangingPunct="1">
      <a:defRPr sz="1400" kern="1200">
        <a:solidFill>
          <a:srgbClr val="000000"/>
        </a:solidFill>
        <a:latin typeface="Arial" panose="020B0604020202020204" pitchFamily="34" charset="0"/>
        <a:ea typeface="+mn-ea"/>
        <a:cs typeface="Arial" panose="020B0604020202020204" pitchFamily="34" charset="0"/>
        <a:sym typeface="Arial" panose="020B0604020202020204" pitchFamily="34" charset="0"/>
      </a:defRPr>
    </a:lvl6pPr>
    <a:lvl7pPr marL="2743200" algn="l" defTabSz="914400" rtl="0" eaLnBrk="1" latinLnBrk="0" hangingPunct="1">
      <a:defRPr sz="1400" kern="1200">
        <a:solidFill>
          <a:srgbClr val="000000"/>
        </a:solidFill>
        <a:latin typeface="Arial" panose="020B0604020202020204" pitchFamily="34" charset="0"/>
        <a:ea typeface="+mn-ea"/>
        <a:cs typeface="Arial" panose="020B0604020202020204" pitchFamily="34" charset="0"/>
        <a:sym typeface="Arial" panose="020B0604020202020204" pitchFamily="34" charset="0"/>
      </a:defRPr>
    </a:lvl7pPr>
    <a:lvl8pPr marL="3200400" algn="l" defTabSz="914400" rtl="0" eaLnBrk="1" latinLnBrk="0" hangingPunct="1">
      <a:defRPr sz="1400" kern="1200">
        <a:solidFill>
          <a:srgbClr val="000000"/>
        </a:solidFill>
        <a:latin typeface="Arial" panose="020B0604020202020204" pitchFamily="34" charset="0"/>
        <a:ea typeface="+mn-ea"/>
        <a:cs typeface="Arial" panose="020B0604020202020204" pitchFamily="34" charset="0"/>
        <a:sym typeface="Arial" panose="020B0604020202020204" pitchFamily="34" charset="0"/>
      </a:defRPr>
    </a:lvl8pPr>
    <a:lvl9pPr marL="3657600" algn="l" defTabSz="914400" rtl="0" eaLnBrk="1" latinLnBrk="0" hangingPunct="1">
      <a:defRPr sz="1400" kern="1200">
        <a:solidFill>
          <a:srgbClr val="000000"/>
        </a:solidFill>
        <a:latin typeface="Arial" panose="020B0604020202020204" pitchFamily="34" charset="0"/>
        <a:ea typeface="+mn-ea"/>
        <a:cs typeface="Arial" panose="020B0604020202020204" pitchFamily="34" charset="0"/>
        <a:sym typeface="Arial" panose="020B0604020202020204" pitchFamily="34" charset="0"/>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QCUser" initials="Q" lastIdx="6" clrIdx="0">
    <p:extLst>
      <p:ext uri="{19B8F6BF-5375-455C-9EA6-DF929625EA0E}">
        <p15:presenceInfo xmlns:p15="http://schemas.microsoft.com/office/powerpoint/2012/main" userId="QC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6D6"/>
    <a:srgbClr val="ECF3F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662" autoAdjust="0"/>
    <p:restoredTop sz="83842" autoAdjust="0"/>
  </p:normalViewPr>
  <p:slideViewPr>
    <p:cSldViewPr snapToGrid="0">
      <p:cViewPr varScale="1">
        <p:scale>
          <a:sx n="69" d="100"/>
          <a:sy n="69" d="100"/>
        </p:scale>
        <p:origin x="1358" y="8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2.fntdata"/><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font" Target="fonts/font10.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1.fntdata"/><Relationship Id="rId33" Type="http://schemas.openxmlformats.org/officeDocument/2006/relationships/font" Target="fonts/font9.fntdata"/><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5.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32" Type="http://schemas.openxmlformats.org/officeDocument/2006/relationships/font" Target="fonts/font8.fntdata"/><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4.fntdata"/><Relationship Id="rId36"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7.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3.fntdata"/><Relationship Id="rId30" Type="http://schemas.openxmlformats.org/officeDocument/2006/relationships/font" Target="fonts/font6.fntdata"/><Relationship Id="rId35" Type="http://schemas.openxmlformats.org/officeDocument/2006/relationships/tags" Target="tags/tag1.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Google Shape;3;n">
            <a:extLst>
              <a:ext uri="{FF2B5EF4-FFF2-40B4-BE49-F238E27FC236}">
                <a16:creationId xmlns:a16="http://schemas.microsoft.com/office/drawing/2014/main" id="{1BC3515B-F569-47AC-9E4A-1D79A0EE2DAC}"/>
              </a:ext>
            </a:extLst>
          </p:cNvPr>
          <p:cNvSpPr txBox="1">
            <a:spLocks noGrp="1"/>
          </p:cNvSpPr>
          <p:nvPr>
            <p:ph type="hdr" idx="2"/>
          </p:nvPr>
        </p:nvSpPr>
        <p:spPr bwMode="auto">
          <a:xfrm>
            <a:off x="0" y="0"/>
            <a:ext cx="2971800" cy="458788"/>
          </a:xfrm>
          <a:prstGeom prst="rect">
            <a:avLst/>
          </a:prstGeom>
          <a:noFill/>
          <a:ln>
            <a:noFill/>
          </a:ln>
        </p:spPr>
        <p:txBody>
          <a:bodyPr vert="horz" wrap="square" lIns="91425" tIns="45700" rIns="91425" bIns="45700" numCol="1" anchor="t" anchorCtr="0" compatLnSpc="1">
            <a:prstTxWarp prst="textNoShape">
              <a:avLst/>
            </a:prstTxWarp>
          </a:bodyPr>
          <a:lstStyle>
            <a:lvl1pPr eaLnBrk="1" hangingPunct="1">
              <a:buClr>
                <a:srgbClr val="000000"/>
              </a:buClr>
              <a:buSzPts val="1400"/>
              <a:buFont typeface="Arial" panose="020B0604020202020204" pitchFamily="34" charset="0"/>
              <a:buNone/>
              <a:defRPr sz="1200">
                <a:latin typeface="Calibri" panose="020F0502020204030204" pitchFamily="34" charset="0"/>
                <a:cs typeface="Calibri" panose="020F0502020204030204" pitchFamily="34" charset="0"/>
                <a:sym typeface="Calibri" panose="020F0502020204030204" pitchFamily="34" charset="0"/>
              </a:defRPr>
            </a:lvl1pPr>
          </a:lstStyle>
          <a:p>
            <a:pPr>
              <a:defRPr/>
            </a:pPr>
            <a:endParaRPr lang="en-US" altLang="en-US"/>
          </a:p>
        </p:txBody>
      </p:sp>
      <p:sp>
        <p:nvSpPr>
          <p:cNvPr id="17411" name="Google Shape;4;n">
            <a:extLst>
              <a:ext uri="{FF2B5EF4-FFF2-40B4-BE49-F238E27FC236}">
                <a16:creationId xmlns:a16="http://schemas.microsoft.com/office/drawing/2014/main" id="{CCF7585A-D10A-487B-8E79-9FD53F8D6C21}"/>
              </a:ext>
            </a:extLst>
          </p:cNvPr>
          <p:cNvSpPr txBox="1">
            <a:spLocks noGrp="1"/>
          </p:cNvSpPr>
          <p:nvPr>
            <p:ph type="dt" idx="10"/>
          </p:nvPr>
        </p:nvSpPr>
        <p:spPr bwMode="auto">
          <a:xfrm>
            <a:off x="3884613" y="0"/>
            <a:ext cx="2971800" cy="458788"/>
          </a:xfrm>
          <a:prstGeom prst="rect">
            <a:avLst/>
          </a:prstGeom>
          <a:noFill/>
          <a:ln>
            <a:noFill/>
          </a:ln>
        </p:spPr>
        <p:txBody>
          <a:bodyPr vert="horz" wrap="square" lIns="91425" tIns="45700" rIns="91425" bIns="45700" numCol="1" anchor="t" anchorCtr="0" compatLnSpc="1">
            <a:prstTxWarp prst="textNoShape">
              <a:avLst/>
            </a:prstTxWarp>
          </a:bodyPr>
          <a:lstStyle>
            <a:lvl1pPr algn="r" eaLnBrk="1" hangingPunct="1">
              <a:buClr>
                <a:srgbClr val="000000"/>
              </a:buClr>
              <a:buSzPts val="1400"/>
              <a:buFont typeface="Arial" panose="020B0604020202020204" pitchFamily="34" charset="0"/>
              <a:buNone/>
              <a:defRPr sz="1200">
                <a:latin typeface="Calibri" panose="020F0502020204030204" pitchFamily="34" charset="0"/>
                <a:cs typeface="Calibri" panose="020F0502020204030204" pitchFamily="34" charset="0"/>
                <a:sym typeface="Calibri" panose="020F0502020204030204" pitchFamily="34" charset="0"/>
              </a:defRPr>
            </a:lvl1pPr>
          </a:lstStyle>
          <a:p>
            <a:pPr>
              <a:defRPr/>
            </a:pPr>
            <a:endParaRPr lang="en-US" altLang="en-US"/>
          </a:p>
        </p:txBody>
      </p:sp>
      <p:sp>
        <p:nvSpPr>
          <p:cNvPr id="25604" name="Google Shape;5;n">
            <a:extLst>
              <a:ext uri="{FF2B5EF4-FFF2-40B4-BE49-F238E27FC236}">
                <a16:creationId xmlns:a16="http://schemas.microsoft.com/office/drawing/2014/main" id="{BF089E20-BE35-4373-8DBF-D29D04837555}"/>
              </a:ext>
            </a:extLst>
          </p:cNvPr>
          <p:cNvSpPr>
            <a:spLocks noGrp="1" noRot="1" noChangeAspect="1"/>
          </p:cNvSpPr>
          <p:nvPr>
            <p:ph type="sldImg" idx="3"/>
          </p:nvPr>
        </p:nvSpPr>
        <p:spPr bwMode="auto">
          <a:xfrm>
            <a:off x="685800" y="1143000"/>
            <a:ext cx="5486400" cy="3086100"/>
          </a:xfrm>
          <a:custGeom>
            <a:avLst/>
            <a:gdLst>
              <a:gd name="T0" fmla="*/ 0 w 120000"/>
              <a:gd name="T1" fmla="*/ 0 h 120000"/>
              <a:gd name="T2" fmla="*/ 2147483646 w 120000"/>
              <a:gd name="T3" fmla="*/ 0 h 120000"/>
              <a:gd name="T4" fmla="*/ 2147483646 w 120000"/>
              <a:gd name="T5" fmla="*/ 2147483646 h 120000"/>
              <a:gd name="T6" fmla="*/ 0 w 120000"/>
              <a:gd name="T7" fmla="*/ 2147483646 h 120000"/>
              <a:gd name="T8" fmla="*/ 0 w 120000"/>
              <a:gd name="T9" fmla="*/ 0 h 1200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0000" h="120000" extrusionOk="0">
                <a:moveTo>
                  <a:pt x="0" y="0"/>
                </a:moveTo>
                <a:lnTo>
                  <a:pt x="120000" y="0"/>
                </a:lnTo>
                <a:lnTo>
                  <a:pt x="120000" y="120000"/>
                </a:lnTo>
                <a:lnTo>
                  <a:pt x="0" y="120000"/>
                </a:lnTo>
                <a:lnTo>
                  <a:pt x="0" y="0"/>
                </a:lnTo>
                <a:close/>
              </a:path>
            </a:pathLst>
          </a:custGeom>
          <a:noFill/>
          <a:ln w="12700"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sp>
      <p:sp>
        <p:nvSpPr>
          <p:cNvPr id="25605" name="Google Shape;6;n">
            <a:extLst>
              <a:ext uri="{FF2B5EF4-FFF2-40B4-BE49-F238E27FC236}">
                <a16:creationId xmlns:a16="http://schemas.microsoft.com/office/drawing/2014/main" id="{289E1525-906B-41EA-A05B-73ADD9025C1F}"/>
              </a:ext>
            </a:extLst>
          </p:cNvPr>
          <p:cNvSpPr txBox="1">
            <a:spLocks noGrp="1"/>
          </p:cNvSpPr>
          <p:nvPr>
            <p:ph type="body" idx="1"/>
          </p:nvPr>
        </p:nvSpPr>
        <p:spPr bwMode="auto">
          <a:xfrm>
            <a:off x="685800" y="4400550"/>
            <a:ext cx="5486400"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45700" rIns="91425" bIns="45700" numCol="1" anchor="t" anchorCtr="0" compatLnSpc="1">
            <a:prstTxWarp prst="textNoShape">
              <a:avLst/>
            </a:prstTxWarp>
          </a:bodyPr>
          <a:lstStyle/>
          <a:p>
            <a:pPr lvl="0"/>
            <a:endParaRPr lang="en-US" altLang="en-US">
              <a:sym typeface="Arial" panose="020B0604020202020204" pitchFamily="34" charset="0"/>
            </a:endParaRPr>
          </a:p>
        </p:txBody>
      </p:sp>
      <p:sp>
        <p:nvSpPr>
          <p:cNvPr id="17414" name="Google Shape;7;n">
            <a:extLst>
              <a:ext uri="{FF2B5EF4-FFF2-40B4-BE49-F238E27FC236}">
                <a16:creationId xmlns:a16="http://schemas.microsoft.com/office/drawing/2014/main" id="{8A47490F-04F3-481D-AE6F-95148730306F}"/>
              </a:ext>
            </a:extLst>
          </p:cNvPr>
          <p:cNvSpPr txBox="1">
            <a:spLocks noGrp="1"/>
          </p:cNvSpPr>
          <p:nvPr>
            <p:ph type="ftr" idx="11"/>
          </p:nvPr>
        </p:nvSpPr>
        <p:spPr bwMode="auto">
          <a:xfrm>
            <a:off x="0" y="8685213"/>
            <a:ext cx="2971800" cy="458787"/>
          </a:xfrm>
          <a:prstGeom prst="rect">
            <a:avLst/>
          </a:prstGeom>
          <a:noFill/>
          <a:ln>
            <a:noFill/>
          </a:ln>
        </p:spPr>
        <p:txBody>
          <a:bodyPr vert="horz" wrap="square" lIns="91425" tIns="45700" rIns="91425" bIns="45700" numCol="1" anchor="b" anchorCtr="0" compatLnSpc="1">
            <a:prstTxWarp prst="textNoShape">
              <a:avLst/>
            </a:prstTxWarp>
          </a:bodyPr>
          <a:lstStyle>
            <a:lvl1pPr eaLnBrk="1" hangingPunct="1">
              <a:buClr>
                <a:srgbClr val="000000"/>
              </a:buClr>
              <a:buSzPts val="1400"/>
              <a:buFont typeface="Arial" panose="020B0604020202020204" pitchFamily="34" charset="0"/>
              <a:buNone/>
              <a:defRPr sz="1200">
                <a:latin typeface="Calibri" panose="020F0502020204030204" pitchFamily="34" charset="0"/>
                <a:cs typeface="Calibri" panose="020F0502020204030204" pitchFamily="34" charset="0"/>
                <a:sym typeface="Calibri" panose="020F0502020204030204" pitchFamily="34" charset="0"/>
              </a:defRPr>
            </a:lvl1pPr>
          </a:lstStyle>
          <a:p>
            <a:pPr>
              <a:defRPr/>
            </a:pPr>
            <a:endParaRPr lang="en-US" altLang="en-US"/>
          </a:p>
        </p:txBody>
      </p:sp>
      <p:sp>
        <p:nvSpPr>
          <p:cNvPr id="17415" name="Google Shape;8;n">
            <a:extLst>
              <a:ext uri="{FF2B5EF4-FFF2-40B4-BE49-F238E27FC236}">
                <a16:creationId xmlns:a16="http://schemas.microsoft.com/office/drawing/2014/main" id="{4CCCFF6A-0341-40FB-A346-AF72E01191CC}"/>
              </a:ext>
            </a:extLst>
          </p:cNvPr>
          <p:cNvSpPr txBox="1">
            <a:spLocks noGrp="1"/>
          </p:cNvSpPr>
          <p:nvPr>
            <p:ph type="sldNum" idx="12"/>
          </p:nvPr>
        </p:nvSpPr>
        <p:spPr bwMode="auto">
          <a:xfrm>
            <a:off x="3884613" y="8685213"/>
            <a:ext cx="2971800" cy="458787"/>
          </a:xfrm>
          <a:prstGeom prst="rect">
            <a:avLst/>
          </a:prstGeom>
          <a:noFill/>
          <a:ln>
            <a:noFill/>
          </a:ln>
        </p:spPr>
        <p:txBody>
          <a:bodyPr vert="horz" wrap="square" lIns="91425" tIns="45700" rIns="91425" bIns="45700" numCol="1" anchor="b" anchorCtr="0" compatLnSpc="1">
            <a:prstTxWarp prst="textNoShape">
              <a:avLst/>
            </a:prstTxWarp>
          </a:bodyPr>
          <a:lstStyle>
            <a:lvl1pPr algn="r" eaLnBrk="1" hangingPunct="1">
              <a:buClr>
                <a:srgbClr val="000000"/>
              </a:buClr>
              <a:buFont typeface="Arial" panose="020B0604020202020204" pitchFamily="34" charset="0"/>
              <a:buNone/>
              <a:defRPr sz="1200">
                <a:latin typeface="Calibri" panose="020F0502020204030204" pitchFamily="34" charset="0"/>
                <a:cs typeface="Calibri" panose="020F0502020204030204" pitchFamily="34" charset="0"/>
                <a:sym typeface="Calibri" panose="020F0502020204030204" pitchFamily="34" charset="0"/>
              </a:defRPr>
            </a:lvl1pPr>
          </a:lstStyle>
          <a:p>
            <a:pPr>
              <a:defRPr/>
            </a:pPr>
            <a:fld id="{EBB7927E-D58A-4B64-BF66-8073F3ADC6B8}" type="slidenum">
              <a:rPr lang="en-US" altLang="en-US"/>
              <a:pPr>
                <a:defRPr/>
              </a:pPr>
              <a:t>‹#›</a:t>
            </a:fld>
            <a:endParaRPr lang="en-US" altLang="en-US"/>
          </a:p>
        </p:txBody>
      </p:sp>
    </p:spTree>
    <p:extLst>
      <p:ext uri="{BB962C8B-B14F-4D97-AF65-F5344CB8AC3E}">
        <p14:creationId xmlns:p14="http://schemas.microsoft.com/office/powerpoint/2010/main" val="2388905714"/>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L="457200" indent="-228600"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1pPr>
    <a:lvl2pPr marL="914400" lvl="1" indent="-228600"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2pPr>
    <a:lvl3pPr marL="1371600" lvl="2" indent="-228600"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3pPr>
    <a:lvl4pPr marL="1828800" lvl="3" indent="-228600"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4pPr>
    <a:lvl5pPr marL="2286000" lvl="4" indent="-228600"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27650" name="Google Shape;249;p1:notes">
            <a:extLst>
              <a:ext uri="{FF2B5EF4-FFF2-40B4-BE49-F238E27FC236}">
                <a16:creationId xmlns:a16="http://schemas.microsoft.com/office/drawing/2014/main" id="{FB811BB0-224A-4901-8848-DB0DDD827797}"/>
              </a:ext>
            </a:extLst>
          </p:cNvPr>
          <p:cNvSpPr txBox="1">
            <a:spLocks noGrp="1"/>
          </p:cNvSpPr>
          <p:nvPr>
            <p:ph type="body" idx="1"/>
          </p:nvPr>
        </p:nvSpPr>
        <p:spPr/>
        <p:txBody>
          <a:bodyPr/>
          <a:lstStyle/>
          <a:p>
            <a:pPr marL="0" indent="0" eaLnBrk="1" hangingPunct="1">
              <a:buSzPts val="1400"/>
            </a:pPr>
            <a:endParaRPr lang="en-US" altLang="en-US" sz="1200">
              <a:latin typeface="Calibri" panose="020F0502020204030204" pitchFamily="34" charset="0"/>
              <a:cs typeface="Arial" panose="020B0604020202020204" pitchFamily="34" charset="0"/>
              <a:sym typeface="Calibri" panose="020F0502020204030204" pitchFamily="34" charset="0"/>
            </a:endParaRPr>
          </a:p>
        </p:txBody>
      </p:sp>
      <p:sp>
        <p:nvSpPr>
          <p:cNvPr id="27651" name="Google Shape;250;p1:notes">
            <a:extLst>
              <a:ext uri="{FF2B5EF4-FFF2-40B4-BE49-F238E27FC236}">
                <a16:creationId xmlns:a16="http://schemas.microsoft.com/office/drawing/2014/main" id="{4E77D88E-067D-4DD6-96A6-BFD72AF3E8EA}"/>
              </a:ext>
            </a:extLst>
          </p:cNvPr>
          <p:cNvSpPr>
            <a:spLocks noGrp="1" noRot="1" noChangeAspect="1" noTextEdit="1"/>
          </p:cNvSpPr>
          <p:nvPr>
            <p:ph type="sldImg" idx="2"/>
          </p:nvPr>
        </p:nvSpPr>
        <p:spPr>
          <a:noFill/>
          <a:ln>
            <a:headEnd/>
            <a:tailEnd/>
          </a:ln>
        </p:spPr>
      </p:sp>
    </p:spTree>
    <p:extLst>
      <p:ext uri="{BB962C8B-B14F-4D97-AF65-F5344CB8AC3E}">
        <p14:creationId xmlns:p14="http://schemas.microsoft.com/office/powerpoint/2010/main" val="37501843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a:extLst>
              <a:ext uri="{FF2B5EF4-FFF2-40B4-BE49-F238E27FC236}">
                <a16:creationId xmlns:a16="http://schemas.microsoft.com/office/drawing/2014/main" id="{3BD53258-1A68-4454-98CE-7CDB2FB7C655}"/>
              </a:ext>
            </a:extLst>
          </p:cNvPr>
          <p:cNvSpPr>
            <a:spLocks noGrp="1" noRot="1" noChangeAspect="1" noTextEdit="1"/>
          </p:cNvSpPr>
          <p:nvPr>
            <p:ph type="sldImg"/>
          </p:nvPr>
        </p:nvSpPr>
        <p:spPr>
          <a:ln>
            <a:headEnd/>
            <a:tailEnd/>
          </a:ln>
        </p:spPr>
      </p:sp>
      <p:sp>
        <p:nvSpPr>
          <p:cNvPr id="46083" name="Notes Placeholder 2">
            <a:extLst>
              <a:ext uri="{FF2B5EF4-FFF2-40B4-BE49-F238E27FC236}">
                <a16:creationId xmlns:a16="http://schemas.microsoft.com/office/drawing/2014/main" id="{8269E502-9377-4432-8799-2209B903A8CB}"/>
              </a:ext>
            </a:extLst>
          </p:cNvPr>
          <p:cNvSpPr txBox="1">
            <a:spLocks noGrp="1"/>
          </p:cNvSpPr>
          <p:nvPr>
            <p:ph type="body" idx="1"/>
          </p:nvPr>
        </p:nvSpPr>
        <p:spPr/>
        <p:txBody>
          <a:bodyPr/>
          <a:lstStyle/>
          <a:p>
            <a:r>
              <a:rPr lang="fr-FR" altLang="en-US" noProof="0" dirty="0">
                <a:latin typeface="Myriad Pro" panose="020B0503030403020204" pitchFamily="34" charset="0"/>
                <a:cs typeface="Times New Roman" panose="02020603050405020304" pitchFamily="18" charset="0"/>
              </a:rPr>
              <a:t>Note à l’enseignant(e)</a:t>
            </a:r>
          </a:p>
          <a:p>
            <a:r>
              <a:rPr lang="fr-FR" altLang="en-US" b="1" u="sng" noProof="0" dirty="0">
                <a:latin typeface="Myriad Pro" panose="020B0503030403020204" pitchFamily="34" charset="0"/>
                <a:cs typeface="Arial" panose="020B0604020202020204" pitchFamily="34" charset="0"/>
              </a:rPr>
              <a:t>2- Repérage : CCL</a:t>
            </a:r>
          </a:p>
          <a:p>
            <a:r>
              <a:rPr lang="fr-FR" altLang="en-US" noProof="0" dirty="0">
                <a:latin typeface="Arial" panose="020B0604020202020204" pitchFamily="34" charset="0"/>
                <a:cs typeface="Arial" panose="020B0604020202020204" pitchFamily="34" charset="0"/>
              </a:rPr>
              <a:t>Préciser le lieu de l’action (où l’action se passe-t-elle ?)</a:t>
            </a:r>
          </a:p>
        </p:txBody>
      </p:sp>
      <p:sp>
        <p:nvSpPr>
          <p:cNvPr id="46084" name="Slide Number Placeholder 3">
            <a:extLst>
              <a:ext uri="{FF2B5EF4-FFF2-40B4-BE49-F238E27FC236}">
                <a16:creationId xmlns:a16="http://schemas.microsoft.com/office/drawing/2014/main" id="{3FBE77E7-D2F0-4BE3-A83B-01DDD0529B13}"/>
              </a:ext>
            </a:extLst>
          </p:cNvPr>
          <p:cNvSpPr>
            <a:spLocks noGrp="1" noChangeArrowheads="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fld id="{8BDCC847-CFF3-4961-950F-9B165B99C26D}" type="slidenum">
              <a:rPr lang="en-US" altLang="en-US" sz="1200" smtClean="0">
                <a:latin typeface="Calibri" panose="020F0502020204030204" pitchFamily="34" charset="0"/>
                <a:sym typeface="Calibri" panose="020F0502020204030204" pitchFamily="34" charset="0"/>
              </a:rPr>
              <a:pPr/>
              <a:t>10</a:t>
            </a:fld>
            <a:endParaRPr lang="en-US" altLang="en-US" sz="1200">
              <a:latin typeface="Calibri" panose="020F0502020204030204" pitchFamily="34" charset="0"/>
              <a:sym typeface="Calibri" panose="020F0502020204030204" pitchFamily="34" charset="0"/>
            </a:endParaRPr>
          </a:p>
        </p:txBody>
      </p:sp>
    </p:spTree>
    <p:extLst>
      <p:ext uri="{BB962C8B-B14F-4D97-AF65-F5344CB8AC3E}">
        <p14:creationId xmlns:p14="http://schemas.microsoft.com/office/powerpoint/2010/main" val="34752495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a:extLst>
              <a:ext uri="{FF2B5EF4-FFF2-40B4-BE49-F238E27FC236}">
                <a16:creationId xmlns:a16="http://schemas.microsoft.com/office/drawing/2014/main" id="{217DFB16-8031-47A7-AB05-2FFFDA20DF62}"/>
              </a:ext>
            </a:extLst>
          </p:cNvPr>
          <p:cNvSpPr>
            <a:spLocks noGrp="1" noRot="1" noChangeAspect="1" noTextEdit="1"/>
          </p:cNvSpPr>
          <p:nvPr>
            <p:ph type="sldImg"/>
          </p:nvPr>
        </p:nvSpPr>
        <p:spPr>
          <a:ln>
            <a:headEnd/>
            <a:tailEnd/>
          </a:ln>
        </p:spPr>
      </p:sp>
      <p:sp>
        <p:nvSpPr>
          <p:cNvPr id="3" name="Notes Placeholder 2">
            <a:extLst>
              <a:ext uri="{FF2B5EF4-FFF2-40B4-BE49-F238E27FC236}">
                <a16:creationId xmlns:a16="http://schemas.microsoft.com/office/drawing/2014/main" id="{AF17C76A-DDD7-461F-98DA-CDBCEE941413}"/>
              </a:ext>
            </a:extLst>
          </p:cNvPr>
          <p:cNvSpPr>
            <a:spLocks noGrp="1"/>
          </p:cNvSpPr>
          <p:nvPr>
            <p:ph type="body" idx="1"/>
          </p:nvPr>
        </p:nvSpPr>
        <p:spPr/>
        <p:txBody>
          <a:bodyPr/>
          <a:lstStyle/>
          <a:p>
            <a:pPr>
              <a:defRPr/>
            </a:pPr>
            <a:r>
              <a:rPr lang="en-US" altLang="en-US" b="1" dirty="0">
                <a:latin typeface="Myriad Pro" pitchFamily="34" charset="0"/>
                <a:cs typeface="Times New Roman" panose="02020603050405020304" pitchFamily="18" charset="0"/>
              </a:rPr>
              <a:t>Note à </a:t>
            </a:r>
            <a:r>
              <a:rPr lang="fr-FR" altLang="en-US" b="1" dirty="0">
                <a:latin typeface="Myriad Pro" pitchFamily="34" charset="0"/>
                <a:cs typeface="Times New Roman" panose="02020603050405020304" pitchFamily="18" charset="0"/>
              </a:rPr>
              <a:t>l’enseignant</a:t>
            </a:r>
            <a:r>
              <a:rPr lang="en-US" altLang="en-US" b="1" dirty="0">
                <a:latin typeface="Myriad Pro" pitchFamily="34" charset="0"/>
                <a:cs typeface="Times New Roman" panose="02020603050405020304" pitchFamily="18" charset="0"/>
              </a:rPr>
              <a:t>(e) </a:t>
            </a:r>
          </a:p>
          <a:p>
            <a:pPr>
              <a:defRPr/>
            </a:pPr>
            <a:r>
              <a:rPr lang="fr-FR" b="1" u="sng" dirty="0">
                <a:latin typeface="Myriad Pro" panose="020B0503030403020204" pitchFamily="34" charset="0"/>
              </a:rPr>
              <a:t>2- Repérage : CCL</a:t>
            </a:r>
          </a:p>
          <a:p>
            <a:pPr marL="514350" indent="-285750">
              <a:buFont typeface="Arial" panose="020B0604020202020204" pitchFamily="34" charset="0"/>
              <a:buChar char="‒"/>
              <a:defRPr/>
            </a:pPr>
            <a:r>
              <a:rPr lang="fr-FR" dirty="0"/>
              <a:t>Revoir les notes de la diapo 5 pour les valeurs des CCL. </a:t>
            </a:r>
          </a:p>
          <a:p>
            <a:pPr marL="514350" indent="-285750">
              <a:buFont typeface="Arial" panose="020B0604020202020204" pitchFamily="34" charset="0"/>
              <a:buChar char="‒"/>
              <a:defRPr/>
            </a:pPr>
            <a:r>
              <a:rPr lang="fr-FR" dirty="0"/>
              <a:t>L’enseignant(e) précise qu’il s’agit de CCL. </a:t>
            </a:r>
          </a:p>
          <a:p>
            <a:pPr marL="514350" indent="-285750">
              <a:buFontTx/>
              <a:buChar char="-"/>
              <a:defRPr/>
            </a:pPr>
            <a:endParaRPr lang="en-US" dirty="0"/>
          </a:p>
        </p:txBody>
      </p:sp>
      <p:sp>
        <p:nvSpPr>
          <p:cNvPr id="48132" name="Slide Number Placeholder 3">
            <a:extLst>
              <a:ext uri="{FF2B5EF4-FFF2-40B4-BE49-F238E27FC236}">
                <a16:creationId xmlns:a16="http://schemas.microsoft.com/office/drawing/2014/main" id="{5878787F-DCD1-4B3E-AEEC-7C1537ED48C8}"/>
              </a:ext>
            </a:extLst>
          </p:cNvPr>
          <p:cNvSpPr>
            <a:spLocks noGrp="1" noChangeArrowheads="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fld id="{2F822A81-6B3A-459C-928E-B96B23581000}" type="slidenum">
              <a:rPr lang="en-US" altLang="en-US" sz="1200" smtClean="0">
                <a:latin typeface="Calibri" panose="020F0502020204030204" pitchFamily="34" charset="0"/>
                <a:sym typeface="Calibri" panose="020F0502020204030204" pitchFamily="34" charset="0"/>
              </a:rPr>
              <a:pPr/>
              <a:t>11</a:t>
            </a:fld>
            <a:endParaRPr lang="en-US" altLang="en-US" sz="1200">
              <a:latin typeface="Calibri" panose="020F0502020204030204" pitchFamily="34" charset="0"/>
              <a:sym typeface="Calibri" panose="020F0502020204030204" pitchFamily="34" charset="0"/>
            </a:endParaRPr>
          </a:p>
        </p:txBody>
      </p:sp>
    </p:spTree>
    <p:extLst>
      <p:ext uri="{BB962C8B-B14F-4D97-AF65-F5344CB8AC3E}">
        <p14:creationId xmlns:p14="http://schemas.microsoft.com/office/powerpoint/2010/main" val="27442566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a:extLst>
              <a:ext uri="{FF2B5EF4-FFF2-40B4-BE49-F238E27FC236}">
                <a16:creationId xmlns:a16="http://schemas.microsoft.com/office/drawing/2014/main" id="{F3824BBF-5B15-45AD-B79A-7E467D3668EC}"/>
              </a:ext>
            </a:extLst>
          </p:cNvPr>
          <p:cNvSpPr>
            <a:spLocks noGrp="1" noRot="1" noChangeAspect="1" noTextEdit="1"/>
          </p:cNvSpPr>
          <p:nvPr>
            <p:ph type="sldImg"/>
          </p:nvPr>
        </p:nvSpPr>
        <p:spPr>
          <a:ln>
            <a:headEnd/>
            <a:tailEnd/>
          </a:ln>
        </p:spPr>
      </p:sp>
      <p:sp>
        <p:nvSpPr>
          <p:cNvPr id="3" name="Notes Placeholder 2">
            <a:extLst>
              <a:ext uri="{FF2B5EF4-FFF2-40B4-BE49-F238E27FC236}">
                <a16:creationId xmlns:a16="http://schemas.microsoft.com/office/drawing/2014/main" id="{22DABA0B-F6C7-4FE8-A9C4-8464F236FFAF}"/>
              </a:ext>
            </a:extLst>
          </p:cNvPr>
          <p:cNvSpPr>
            <a:spLocks noGrp="1"/>
          </p:cNvSpPr>
          <p:nvPr>
            <p:ph type="body" idx="1"/>
          </p:nvPr>
        </p:nvSpPr>
        <p:spPr/>
        <p:txBody>
          <a:bodyPr/>
          <a:lstStyle/>
          <a:p>
            <a:pPr>
              <a:defRPr/>
            </a:pPr>
            <a:r>
              <a:rPr lang="en-US" altLang="en-US" b="1" dirty="0">
                <a:latin typeface="Myriad Pro" pitchFamily="34" charset="0"/>
                <a:cs typeface="Times New Roman" panose="02020603050405020304" pitchFamily="18" charset="0"/>
              </a:rPr>
              <a:t>Note à </a:t>
            </a:r>
            <a:r>
              <a:rPr lang="fr-FR" altLang="en-US" b="1" dirty="0">
                <a:latin typeface="Myriad Pro" pitchFamily="34" charset="0"/>
                <a:cs typeface="Times New Roman" panose="02020603050405020304" pitchFamily="18" charset="0"/>
              </a:rPr>
              <a:t>l’enseignant</a:t>
            </a:r>
            <a:r>
              <a:rPr lang="en-US" altLang="en-US" b="1" dirty="0">
                <a:latin typeface="Myriad Pro" pitchFamily="34" charset="0"/>
                <a:cs typeface="Times New Roman" panose="02020603050405020304" pitchFamily="18" charset="0"/>
              </a:rPr>
              <a:t>(e)</a:t>
            </a:r>
          </a:p>
          <a:p>
            <a:pPr>
              <a:defRPr/>
            </a:pPr>
            <a:r>
              <a:rPr lang="fr-FR" b="1" u="sng" dirty="0">
                <a:latin typeface="Myriad Pro" panose="020B0503030403020204" pitchFamily="34" charset="0"/>
              </a:rPr>
              <a:t>3- Analyse : CCL : la nature grammaticale</a:t>
            </a:r>
          </a:p>
          <a:p>
            <a:pPr marL="228600" indent="0">
              <a:buFontTx/>
              <a:buNone/>
              <a:defRPr/>
            </a:pPr>
            <a:r>
              <a:rPr lang="en-US" dirty="0"/>
              <a:t>Idem que les notes de la </a:t>
            </a:r>
            <a:r>
              <a:rPr lang="en-US" dirty="0" err="1"/>
              <a:t>diapo</a:t>
            </a:r>
            <a:r>
              <a:rPr lang="en-US" dirty="0"/>
              <a:t> 6.</a:t>
            </a:r>
          </a:p>
        </p:txBody>
      </p:sp>
      <p:sp>
        <p:nvSpPr>
          <p:cNvPr id="50180" name="Slide Number Placeholder 3">
            <a:extLst>
              <a:ext uri="{FF2B5EF4-FFF2-40B4-BE49-F238E27FC236}">
                <a16:creationId xmlns:a16="http://schemas.microsoft.com/office/drawing/2014/main" id="{AE4DB106-B2D8-48F0-B9D4-1DBA262449FF}"/>
              </a:ext>
            </a:extLst>
          </p:cNvPr>
          <p:cNvSpPr>
            <a:spLocks noGrp="1" noChangeArrowheads="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fld id="{C8F1FF98-5E2E-483A-A7E3-5EFA66B1B8E8}" type="slidenum">
              <a:rPr lang="en-US" altLang="en-US" sz="1200" smtClean="0">
                <a:latin typeface="Calibri" panose="020F0502020204030204" pitchFamily="34" charset="0"/>
                <a:sym typeface="Calibri" panose="020F0502020204030204" pitchFamily="34" charset="0"/>
              </a:rPr>
              <a:pPr/>
              <a:t>12</a:t>
            </a:fld>
            <a:endParaRPr lang="en-US" altLang="en-US" sz="1200">
              <a:latin typeface="Calibri" panose="020F0502020204030204" pitchFamily="34" charset="0"/>
              <a:sym typeface="Calibri" panose="020F0502020204030204" pitchFamily="34" charset="0"/>
            </a:endParaRPr>
          </a:p>
        </p:txBody>
      </p:sp>
    </p:spTree>
    <p:extLst>
      <p:ext uri="{BB962C8B-B14F-4D97-AF65-F5344CB8AC3E}">
        <p14:creationId xmlns:p14="http://schemas.microsoft.com/office/powerpoint/2010/main" val="205514862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a:extLst>
              <a:ext uri="{FF2B5EF4-FFF2-40B4-BE49-F238E27FC236}">
                <a16:creationId xmlns:a16="http://schemas.microsoft.com/office/drawing/2014/main" id="{E6CE3797-09C8-4494-A9A3-7D2D57C893D9}"/>
              </a:ext>
            </a:extLst>
          </p:cNvPr>
          <p:cNvSpPr>
            <a:spLocks noGrp="1" noRot="1" noChangeAspect="1" noTextEdit="1"/>
          </p:cNvSpPr>
          <p:nvPr>
            <p:ph type="sldImg"/>
          </p:nvPr>
        </p:nvSpPr>
        <p:spPr>
          <a:ln>
            <a:headEnd/>
            <a:tailEnd/>
          </a:ln>
        </p:spPr>
      </p:sp>
      <p:sp>
        <p:nvSpPr>
          <p:cNvPr id="3" name="Notes Placeholder 2">
            <a:extLst>
              <a:ext uri="{FF2B5EF4-FFF2-40B4-BE49-F238E27FC236}">
                <a16:creationId xmlns:a16="http://schemas.microsoft.com/office/drawing/2014/main" id="{4810C0EA-FEB4-49A9-876F-17F957A1509A}"/>
              </a:ext>
            </a:extLst>
          </p:cNvPr>
          <p:cNvSpPr>
            <a:spLocks noGrp="1"/>
          </p:cNvSpPr>
          <p:nvPr>
            <p:ph type="body" idx="1"/>
          </p:nvPr>
        </p:nvSpPr>
        <p:spPr/>
        <p:txBody>
          <a:bodyPr/>
          <a:lstStyle/>
          <a:p>
            <a:pPr>
              <a:defRPr/>
            </a:pPr>
            <a:r>
              <a:rPr lang="en-US" altLang="en-US" b="1" dirty="0">
                <a:latin typeface="Myriad Pro" panose="020B0503030403020204" pitchFamily="34" charset="0"/>
                <a:cs typeface="Times New Roman" panose="02020603050405020304" pitchFamily="18" charset="0"/>
              </a:rPr>
              <a:t>Note à </a:t>
            </a:r>
            <a:r>
              <a:rPr lang="fr-FR" altLang="en-US" b="1" dirty="0">
                <a:latin typeface="Myriad Pro" panose="020B0503030403020204" pitchFamily="34" charset="0"/>
                <a:cs typeface="Times New Roman" panose="02020603050405020304" pitchFamily="18" charset="0"/>
              </a:rPr>
              <a:t>l’enseignant</a:t>
            </a:r>
            <a:r>
              <a:rPr lang="en-US" altLang="en-US" b="1" dirty="0">
                <a:latin typeface="Myriad Pro" panose="020B0503030403020204" pitchFamily="34" charset="0"/>
                <a:cs typeface="Times New Roman" panose="02020603050405020304" pitchFamily="18" charset="0"/>
              </a:rPr>
              <a:t>(e) </a:t>
            </a:r>
          </a:p>
          <a:p>
            <a:pPr>
              <a:defRPr/>
            </a:pPr>
            <a:r>
              <a:rPr lang="fr-FR" altLang="en-US" b="1" u="sng" dirty="0">
                <a:latin typeface="Myriad Pro" panose="020B0503030403020204" pitchFamily="34" charset="0"/>
                <a:cs typeface="Times New Roman" panose="02020603050405020304" pitchFamily="18" charset="0"/>
              </a:rPr>
              <a:t>4. Conceptualisation : </a:t>
            </a:r>
          </a:p>
          <a:p>
            <a:pPr marL="228600" indent="0">
              <a:defRPr/>
            </a:pPr>
            <a:r>
              <a:rPr lang="fr-FR" altLang="en-US" b="1" dirty="0">
                <a:latin typeface="Myriad Pro" panose="020B0503030403020204" pitchFamily="34" charset="0"/>
                <a:cs typeface="Times New Roman" panose="02020603050405020304" pitchFamily="18" charset="0"/>
              </a:rPr>
              <a:t>- </a:t>
            </a:r>
            <a:r>
              <a:rPr lang="fr-FR" altLang="en-US" dirty="0">
                <a:latin typeface="Arial" panose="020B0604020202020204" pitchFamily="34" charset="0"/>
                <a:cs typeface="Arial" panose="020B0604020202020204" pitchFamily="34" charset="0"/>
              </a:rPr>
              <a:t>L’enseignant(e) élabore une carte mentale pour synthétiser les caractéristiques du CCL. </a:t>
            </a:r>
          </a:p>
          <a:p>
            <a:pPr marL="514350" indent="-285750">
              <a:buFontTx/>
              <a:buChar char="-"/>
              <a:defRPr/>
            </a:pPr>
            <a:endParaRPr lang="en-US" dirty="0"/>
          </a:p>
        </p:txBody>
      </p:sp>
      <p:sp>
        <p:nvSpPr>
          <p:cNvPr id="52228" name="Slide Number Placeholder 3">
            <a:extLst>
              <a:ext uri="{FF2B5EF4-FFF2-40B4-BE49-F238E27FC236}">
                <a16:creationId xmlns:a16="http://schemas.microsoft.com/office/drawing/2014/main" id="{E19CA825-6F63-497F-99D6-BC6185965E58}"/>
              </a:ext>
            </a:extLst>
          </p:cNvPr>
          <p:cNvSpPr>
            <a:spLocks noGrp="1" noChangeArrowheads="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fld id="{BFB8950D-B99E-48B4-BF98-E00E1EB4FE67}" type="slidenum">
              <a:rPr lang="en-US" altLang="en-US" sz="1200" smtClean="0">
                <a:latin typeface="Calibri" panose="020F0502020204030204" pitchFamily="34" charset="0"/>
                <a:sym typeface="Calibri" panose="020F0502020204030204" pitchFamily="34" charset="0"/>
              </a:rPr>
              <a:pPr/>
              <a:t>13</a:t>
            </a:fld>
            <a:endParaRPr lang="en-US" altLang="en-US" sz="1200">
              <a:latin typeface="Calibri" panose="020F0502020204030204" pitchFamily="34" charset="0"/>
              <a:sym typeface="Calibri" panose="020F0502020204030204" pitchFamily="34" charset="0"/>
            </a:endParaRPr>
          </a:p>
        </p:txBody>
      </p:sp>
    </p:spTree>
    <p:extLst>
      <p:ext uri="{BB962C8B-B14F-4D97-AF65-F5344CB8AC3E}">
        <p14:creationId xmlns:p14="http://schemas.microsoft.com/office/powerpoint/2010/main" val="366819643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a:extLst>
              <a:ext uri="{FF2B5EF4-FFF2-40B4-BE49-F238E27FC236}">
                <a16:creationId xmlns:a16="http://schemas.microsoft.com/office/drawing/2014/main" id="{C16163FC-0A6F-4BB5-BAEE-2619679DB15A}"/>
              </a:ext>
            </a:extLst>
          </p:cNvPr>
          <p:cNvSpPr>
            <a:spLocks noGrp="1" noRot="1" noChangeAspect="1" noTextEdit="1"/>
          </p:cNvSpPr>
          <p:nvPr>
            <p:ph type="sldImg"/>
          </p:nvPr>
        </p:nvSpPr>
        <p:spPr>
          <a:ln>
            <a:headEnd/>
            <a:tailEnd/>
          </a:ln>
        </p:spPr>
      </p:sp>
      <p:sp>
        <p:nvSpPr>
          <p:cNvPr id="54275" name="Notes Placeholder 2">
            <a:extLst>
              <a:ext uri="{FF2B5EF4-FFF2-40B4-BE49-F238E27FC236}">
                <a16:creationId xmlns:a16="http://schemas.microsoft.com/office/drawing/2014/main" id="{C42DB7DE-B2A2-4332-98F6-22DB9125B6E8}"/>
              </a:ext>
            </a:extLst>
          </p:cNvPr>
          <p:cNvSpPr txBox="1">
            <a:spLocks noGrp="1"/>
          </p:cNvSpPr>
          <p:nvPr>
            <p:ph type="body" idx="1"/>
          </p:nvPr>
        </p:nvSpPr>
        <p:spPr/>
        <p:txBody>
          <a:bodyPr/>
          <a:lstStyle/>
          <a:p>
            <a:r>
              <a:rPr lang="en-US" altLang="en-US" sz="1200" b="1" u="sng" dirty="0">
                <a:latin typeface="Myriad Pro" panose="020B0503030403020204" pitchFamily="34" charset="0"/>
                <a:cs typeface="Times New Roman" panose="02020603050405020304" pitchFamily="18" charset="0"/>
              </a:rPr>
              <a:t>Note à </a:t>
            </a:r>
            <a:r>
              <a:rPr lang="fr-FR" altLang="en-US" sz="1200" b="1" u="sng" dirty="0">
                <a:latin typeface="Myriad Pro" panose="020B0503030403020204" pitchFamily="34" charset="0"/>
                <a:cs typeface="Times New Roman" panose="02020603050405020304" pitchFamily="18" charset="0"/>
              </a:rPr>
              <a:t>l’enseignant</a:t>
            </a:r>
            <a:r>
              <a:rPr lang="en-US" altLang="en-US" sz="1200" b="1" u="sng" dirty="0">
                <a:latin typeface="Myriad Pro" panose="020B0503030403020204" pitchFamily="34" charset="0"/>
                <a:cs typeface="Times New Roman" panose="02020603050405020304" pitchFamily="18" charset="0"/>
              </a:rPr>
              <a:t>(e)</a:t>
            </a:r>
            <a:endParaRPr lang="fr-FR" altLang="en-US" sz="1200" b="1" u="sng" dirty="0">
              <a:latin typeface="Myriad Pro" panose="020B0503030403020204" pitchFamily="34" charset="0"/>
              <a:cs typeface="Arial" panose="020B0604020202020204" pitchFamily="34" charset="0"/>
              <a:sym typeface="Calibri" panose="020F0502020204030204" pitchFamily="34" charset="0"/>
            </a:endParaRPr>
          </a:p>
          <a:p>
            <a:r>
              <a:rPr lang="en-US" altLang="en-US" sz="1200" b="1" u="sng" dirty="0">
                <a:latin typeface="Myriad Pro" panose="020B0503030403020204" pitchFamily="34" charset="0"/>
                <a:cs typeface="Times New Roman" panose="02020603050405020304" pitchFamily="18" charset="0"/>
              </a:rPr>
              <a:t>5. </a:t>
            </a:r>
            <a:r>
              <a:rPr lang="fr-FR" altLang="en-US" sz="1200" b="1" u="sng" dirty="0">
                <a:latin typeface="Myriad Pro" panose="020B0503030403020204" pitchFamily="34" charset="0"/>
                <a:cs typeface="Times New Roman" panose="02020603050405020304" pitchFamily="18" charset="0"/>
              </a:rPr>
              <a:t>Entrainement </a:t>
            </a:r>
            <a:r>
              <a:rPr lang="en-US" altLang="en-US" sz="1200" b="1" dirty="0">
                <a:latin typeface="Myriad Pro" panose="020B0503030403020204" pitchFamily="34" charset="0"/>
                <a:cs typeface="Times New Roman" panose="02020603050405020304" pitchFamily="18" charset="0"/>
              </a:rPr>
              <a:t>: </a:t>
            </a:r>
          </a:p>
          <a:p>
            <a:r>
              <a:rPr lang="en-US" altLang="en-US" sz="1200" u="sng" dirty="0">
                <a:latin typeface="Myriad Pro" panose="020B0503030403020204" pitchFamily="34" charset="0"/>
                <a:cs typeface="Times New Roman" panose="02020603050405020304" pitchFamily="18" charset="0"/>
              </a:rPr>
              <a:t>Activité1 :</a:t>
            </a:r>
            <a:r>
              <a:rPr lang="en-US" altLang="en-US" sz="1200" dirty="0">
                <a:latin typeface="Myriad Pro" panose="020B0503030403020204" pitchFamily="34" charset="0"/>
                <a:cs typeface="Times New Roman" panose="02020603050405020304" pitchFamily="18" charset="0"/>
              </a:rPr>
              <a:t> </a:t>
            </a:r>
          </a:p>
          <a:p>
            <a:r>
              <a:rPr lang="fr-FR" altLang="en-US" sz="1200" dirty="0">
                <a:latin typeface="Myriad Pro" panose="020B0503030403020204" pitchFamily="34" charset="0"/>
                <a:cs typeface="Times New Roman" panose="02020603050405020304" pitchFamily="18" charset="0"/>
              </a:rPr>
              <a:t>L’enseignant(e) demande aux apprenants d’identifier la fonction des groupes soulignes dans chaque phrase en posant les questions : où ? Et quand ? </a:t>
            </a:r>
          </a:p>
          <a:p>
            <a:endParaRPr lang="fr-FR" altLang="en-US" sz="1200" dirty="0">
              <a:latin typeface="Myriad Pro" panose="020B0503030403020204" pitchFamily="34" charset="0"/>
              <a:cs typeface="Times New Roman" panose="02020603050405020304" pitchFamily="18" charset="0"/>
            </a:endParaRPr>
          </a:p>
        </p:txBody>
      </p:sp>
      <p:sp>
        <p:nvSpPr>
          <p:cNvPr id="54276" name="Slide Number Placeholder 3">
            <a:extLst>
              <a:ext uri="{FF2B5EF4-FFF2-40B4-BE49-F238E27FC236}">
                <a16:creationId xmlns:a16="http://schemas.microsoft.com/office/drawing/2014/main" id="{359042D2-25DC-4224-B2DF-1B983A654959}"/>
              </a:ext>
            </a:extLst>
          </p:cNvPr>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fld id="{087173D5-621C-4694-9933-6754DB259091}" type="slidenum">
              <a:rPr lang="en-US" altLang="en-US" sz="1200" smtClean="0">
                <a:latin typeface="Calibri" panose="020F0502020204030204" pitchFamily="34" charset="0"/>
                <a:sym typeface="Calibri" panose="020F0502020204030204" pitchFamily="34" charset="0"/>
              </a:rPr>
              <a:pPr/>
              <a:t>14</a:t>
            </a:fld>
            <a:endParaRPr lang="en-US" altLang="en-US" sz="1200">
              <a:latin typeface="Calibri" panose="020F0502020204030204" pitchFamily="34" charset="0"/>
              <a:sym typeface="Calibri" panose="020F0502020204030204" pitchFamily="34" charset="0"/>
            </a:endParaRPr>
          </a:p>
        </p:txBody>
      </p:sp>
    </p:spTree>
    <p:extLst>
      <p:ext uri="{BB962C8B-B14F-4D97-AF65-F5344CB8AC3E}">
        <p14:creationId xmlns:p14="http://schemas.microsoft.com/office/powerpoint/2010/main" val="98075553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a:extLst>
              <a:ext uri="{FF2B5EF4-FFF2-40B4-BE49-F238E27FC236}">
                <a16:creationId xmlns:a16="http://schemas.microsoft.com/office/drawing/2014/main" id="{F3E6E0D9-4736-47DF-8A29-C4D785ABE6E5}"/>
              </a:ext>
            </a:extLst>
          </p:cNvPr>
          <p:cNvSpPr>
            <a:spLocks noGrp="1" noRot="1" noChangeAspect="1" noTextEdit="1"/>
          </p:cNvSpPr>
          <p:nvPr>
            <p:ph type="sldImg"/>
          </p:nvPr>
        </p:nvSpPr>
        <p:spPr>
          <a:ln>
            <a:headEnd/>
            <a:tailEnd/>
          </a:ln>
        </p:spPr>
      </p:sp>
      <p:sp>
        <p:nvSpPr>
          <p:cNvPr id="56323" name="Notes Placeholder 2">
            <a:extLst>
              <a:ext uri="{FF2B5EF4-FFF2-40B4-BE49-F238E27FC236}">
                <a16:creationId xmlns:a16="http://schemas.microsoft.com/office/drawing/2014/main" id="{4CC5DECF-84F6-46F2-B0B7-6171F64CFAD4}"/>
              </a:ext>
            </a:extLst>
          </p:cNvPr>
          <p:cNvSpPr txBox="1">
            <a:spLocks noGrp="1"/>
          </p:cNvSpPr>
          <p:nvPr>
            <p:ph type="body" idx="1"/>
          </p:nvPr>
        </p:nvSpPr>
        <p:spPr/>
        <p:txBody>
          <a:bodyPr/>
          <a:lstStyle/>
          <a:p>
            <a:r>
              <a:rPr lang="en-US" altLang="en-US" sz="1200" b="1" u="sng" dirty="0">
                <a:latin typeface="Myriad Pro" panose="020B0503030403020204" pitchFamily="34" charset="0"/>
                <a:cs typeface="Times New Roman" panose="02020603050405020304" pitchFamily="18" charset="0"/>
              </a:rPr>
              <a:t>Note à </a:t>
            </a:r>
            <a:r>
              <a:rPr lang="fr-FR" altLang="en-US" sz="1200" b="1" u="sng" dirty="0">
                <a:latin typeface="Myriad Pro" panose="020B0503030403020204" pitchFamily="34" charset="0"/>
                <a:cs typeface="Times New Roman" panose="02020603050405020304" pitchFamily="18" charset="0"/>
              </a:rPr>
              <a:t>l’enseignant</a:t>
            </a:r>
            <a:r>
              <a:rPr lang="en-US" altLang="en-US" sz="1200" b="1" u="sng" dirty="0">
                <a:latin typeface="Myriad Pro" panose="020B0503030403020204" pitchFamily="34" charset="0"/>
                <a:cs typeface="Times New Roman" panose="02020603050405020304" pitchFamily="18" charset="0"/>
              </a:rPr>
              <a:t>(e)</a:t>
            </a:r>
            <a:endParaRPr lang="fr-FR" altLang="en-US" sz="1200" b="1" u="sng" dirty="0">
              <a:latin typeface="Myriad Pro" panose="020B0503030403020204" pitchFamily="34" charset="0"/>
              <a:cs typeface="Arial" panose="020B0604020202020204" pitchFamily="34" charset="0"/>
              <a:sym typeface="Calibri" panose="020F0502020204030204" pitchFamily="34" charset="0"/>
            </a:endParaRPr>
          </a:p>
          <a:p>
            <a:r>
              <a:rPr lang="en-US" altLang="en-US" sz="1200" b="1" u="sng" dirty="0">
                <a:latin typeface="Myriad Pro" panose="020B0503030403020204" pitchFamily="34" charset="0"/>
                <a:cs typeface="Times New Roman" panose="02020603050405020304" pitchFamily="18" charset="0"/>
              </a:rPr>
              <a:t>5. </a:t>
            </a:r>
            <a:r>
              <a:rPr lang="fr-FR" altLang="en-US" sz="1200" b="1" u="sng" dirty="0">
                <a:latin typeface="Myriad Pro" panose="020B0503030403020204" pitchFamily="34" charset="0"/>
                <a:cs typeface="Times New Roman" panose="02020603050405020304" pitchFamily="18" charset="0"/>
              </a:rPr>
              <a:t>Entrainement </a:t>
            </a:r>
            <a:r>
              <a:rPr lang="en-US" altLang="en-US" sz="1200" b="1" dirty="0">
                <a:latin typeface="Myriad Pro" panose="020B0503030403020204" pitchFamily="34" charset="0"/>
                <a:cs typeface="Times New Roman" panose="02020603050405020304" pitchFamily="18" charset="0"/>
              </a:rPr>
              <a:t>: </a:t>
            </a:r>
          </a:p>
          <a:p>
            <a:r>
              <a:rPr lang="en-US" altLang="en-US" sz="1200" u="sng" dirty="0" err="1">
                <a:latin typeface="Myriad Pro" panose="020B0503030403020204" pitchFamily="34" charset="0"/>
                <a:cs typeface="Times New Roman" panose="02020603050405020304" pitchFamily="18" charset="0"/>
              </a:rPr>
              <a:t>Activité</a:t>
            </a:r>
            <a:r>
              <a:rPr lang="en-US" altLang="en-US" sz="1200" u="sng" dirty="0">
                <a:latin typeface="Myriad Pro" panose="020B0503030403020204" pitchFamily="34" charset="0"/>
                <a:cs typeface="Times New Roman" panose="02020603050405020304" pitchFamily="18" charset="0"/>
              </a:rPr>
              <a:t> 2 :</a:t>
            </a:r>
            <a:r>
              <a:rPr lang="en-US" altLang="en-US" sz="1200" dirty="0">
                <a:latin typeface="Myriad Pro" panose="020B0503030403020204" pitchFamily="34" charset="0"/>
                <a:cs typeface="Times New Roman" panose="02020603050405020304" pitchFamily="18" charset="0"/>
              </a:rPr>
              <a:t> </a:t>
            </a:r>
          </a:p>
          <a:p>
            <a:r>
              <a:rPr lang="fr-FR" altLang="en-US" sz="1200" dirty="0">
                <a:latin typeface="Myriad Pro" panose="020B0503030403020204" pitchFamily="34" charset="0"/>
                <a:cs typeface="Times New Roman" panose="02020603050405020304" pitchFamily="18" charset="0"/>
              </a:rPr>
              <a:t>L’enseignant(e) demande aux apprenants de trouver les CCT et les CCL puis de les classer en fonction</a:t>
            </a:r>
            <a:r>
              <a:rPr lang="fr-FR" altLang="en-US" sz="1200" baseline="0" dirty="0">
                <a:latin typeface="Myriad Pro" panose="020B0503030403020204" pitchFamily="34" charset="0"/>
                <a:cs typeface="Times New Roman" panose="02020603050405020304" pitchFamily="18" charset="0"/>
              </a:rPr>
              <a:t> de</a:t>
            </a:r>
            <a:r>
              <a:rPr lang="fr-FR" altLang="en-US" sz="1200" dirty="0">
                <a:latin typeface="Myriad Pro" panose="020B0503030403020204" pitchFamily="34" charset="0"/>
                <a:cs typeface="Times New Roman" panose="02020603050405020304" pitchFamily="18" charset="0"/>
              </a:rPr>
              <a:t> leur nature / classe grammaticale. </a:t>
            </a:r>
          </a:p>
          <a:p>
            <a:endParaRPr lang="fr-FR" altLang="en-US" sz="1200" dirty="0">
              <a:latin typeface="Myriad Pro" panose="020B0503030403020204" pitchFamily="34" charset="0"/>
              <a:cs typeface="Times New Roman" panose="02020603050405020304" pitchFamily="18" charset="0"/>
            </a:endParaRPr>
          </a:p>
        </p:txBody>
      </p:sp>
      <p:sp>
        <p:nvSpPr>
          <p:cNvPr id="56324" name="Slide Number Placeholder 3">
            <a:extLst>
              <a:ext uri="{FF2B5EF4-FFF2-40B4-BE49-F238E27FC236}">
                <a16:creationId xmlns:a16="http://schemas.microsoft.com/office/drawing/2014/main" id="{935B74E2-99B5-484D-840F-B67900694585}"/>
              </a:ext>
            </a:extLst>
          </p:cNvPr>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fld id="{F80E6476-9E98-4512-B4CF-47DFC063EB70}" type="slidenum">
              <a:rPr lang="en-US" altLang="en-US" sz="1200" smtClean="0">
                <a:latin typeface="Calibri" panose="020F0502020204030204" pitchFamily="34" charset="0"/>
                <a:sym typeface="Calibri" panose="020F0502020204030204" pitchFamily="34" charset="0"/>
              </a:rPr>
              <a:pPr/>
              <a:t>15</a:t>
            </a:fld>
            <a:endParaRPr lang="en-US" altLang="en-US" sz="1200">
              <a:latin typeface="Calibri" panose="020F0502020204030204" pitchFamily="34" charset="0"/>
              <a:sym typeface="Calibri" panose="020F0502020204030204" pitchFamily="34" charset="0"/>
            </a:endParaRPr>
          </a:p>
        </p:txBody>
      </p:sp>
    </p:spTree>
    <p:extLst>
      <p:ext uri="{BB962C8B-B14F-4D97-AF65-F5344CB8AC3E}">
        <p14:creationId xmlns:p14="http://schemas.microsoft.com/office/powerpoint/2010/main" val="94946676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a:extLst>
              <a:ext uri="{FF2B5EF4-FFF2-40B4-BE49-F238E27FC236}">
                <a16:creationId xmlns:a16="http://schemas.microsoft.com/office/drawing/2014/main" id="{34870AF6-3637-480D-AF79-C536DD83C1E8}"/>
              </a:ext>
            </a:extLst>
          </p:cNvPr>
          <p:cNvSpPr>
            <a:spLocks noGrp="1" noRot="1" noChangeAspect="1" noTextEdit="1"/>
          </p:cNvSpPr>
          <p:nvPr>
            <p:ph type="sldImg"/>
          </p:nvPr>
        </p:nvSpPr>
        <p:spPr>
          <a:ln>
            <a:headEnd/>
            <a:tailEnd/>
          </a:ln>
        </p:spPr>
      </p:sp>
      <p:sp>
        <p:nvSpPr>
          <p:cNvPr id="58371" name="Notes Placeholder 2">
            <a:extLst>
              <a:ext uri="{FF2B5EF4-FFF2-40B4-BE49-F238E27FC236}">
                <a16:creationId xmlns:a16="http://schemas.microsoft.com/office/drawing/2014/main" id="{F7973769-360A-432E-9FCC-F26F5CB4619A}"/>
              </a:ext>
            </a:extLst>
          </p:cNvPr>
          <p:cNvSpPr txBox="1">
            <a:spLocks noGrp="1"/>
          </p:cNvSpPr>
          <p:nvPr>
            <p:ph type="body" idx="1"/>
          </p:nvPr>
        </p:nvSpPr>
        <p:spPr/>
        <p:txBody>
          <a:bodyPr/>
          <a:lstStyle/>
          <a:p>
            <a:r>
              <a:rPr lang="en-US" altLang="en-US" sz="1200" b="1" u="sng">
                <a:latin typeface="Myriad Pro" panose="020B0503030403020204" pitchFamily="34" charset="0"/>
                <a:cs typeface="Times New Roman" panose="02020603050405020304" pitchFamily="18" charset="0"/>
              </a:rPr>
              <a:t>Note à </a:t>
            </a:r>
            <a:r>
              <a:rPr lang="fr-FR" altLang="en-US" sz="1200" b="1" u="sng">
                <a:latin typeface="Myriad Pro" panose="020B0503030403020204" pitchFamily="34" charset="0"/>
                <a:cs typeface="Times New Roman" panose="02020603050405020304" pitchFamily="18" charset="0"/>
              </a:rPr>
              <a:t>l’enseignant</a:t>
            </a:r>
            <a:r>
              <a:rPr lang="en-US" altLang="en-US" sz="1200" b="1" u="sng">
                <a:latin typeface="Myriad Pro" panose="020B0503030403020204" pitchFamily="34" charset="0"/>
                <a:cs typeface="Times New Roman" panose="02020603050405020304" pitchFamily="18" charset="0"/>
              </a:rPr>
              <a:t>(e)</a:t>
            </a:r>
            <a:endParaRPr lang="fr-FR" altLang="en-US" sz="1200" b="1" u="sng">
              <a:latin typeface="Myriad Pro" panose="020B0503030403020204" pitchFamily="34" charset="0"/>
              <a:cs typeface="Arial" panose="020B0604020202020204" pitchFamily="34" charset="0"/>
              <a:sym typeface="Calibri" panose="020F0502020204030204" pitchFamily="34" charset="0"/>
            </a:endParaRPr>
          </a:p>
          <a:p>
            <a:r>
              <a:rPr lang="en-US" altLang="en-US" sz="1200" b="1" u="sng">
                <a:latin typeface="Myriad Pro" panose="020B0503030403020204" pitchFamily="34" charset="0"/>
                <a:cs typeface="Times New Roman" panose="02020603050405020304" pitchFamily="18" charset="0"/>
              </a:rPr>
              <a:t>5. </a:t>
            </a:r>
            <a:r>
              <a:rPr lang="fr-FR" altLang="en-US" sz="1200" b="1" u="sng">
                <a:latin typeface="Myriad Pro" panose="020B0503030403020204" pitchFamily="34" charset="0"/>
                <a:cs typeface="Times New Roman" panose="02020603050405020304" pitchFamily="18" charset="0"/>
              </a:rPr>
              <a:t>Entrainement </a:t>
            </a:r>
            <a:r>
              <a:rPr lang="en-US" altLang="en-US" sz="1200" b="1">
                <a:latin typeface="Myriad Pro" panose="020B0503030403020204" pitchFamily="34" charset="0"/>
                <a:cs typeface="Times New Roman" panose="02020603050405020304" pitchFamily="18" charset="0"/>
              </a:rPr>
              <a:t>: </a:t>
            </a:r>
          </a:p>
          <a:p>
            <a:r>
              <a:rPr lang="fr-FR" altLang="en-US" sz="1200" u="sng">
                <a:latin typeface="Myriad Pro" panose="020B0503030403020204" pitchFamily="34" charset="0"/>
                <a:cs typeface="Times New Roman" panose="02020603050405020304" pitchFamily="18" charset="0"/>
              </a:rPr>
              <a:t>Activité</a:t>
            </a:r>
            <a:r>
              <a:rPr lang="en-US" altLang="en-US" sz="1200" u="sng">
                <a:latin typeface="Myriad Pro" panose="020B0503030403020204" pitchFamily="34" charset="0"/>
                <a:cs typeface="Times New Roman" panose="02020603050405020304" pitchFamily="18" charset="0"/>
              </a:rPr>
              <a:t> 3 :</a:t>
            </a:r>
            <a:r>
              <a:rPr lang="en-US" altLang="en-US" sz="1200">
                <a:latin typeface="Myriad Pro" panose="020B0503030403020204" pitchFamily="34" charset="0"/>
                <a:cs typeface="Times New Roman" panose="02020603050405020304" pitchFamily="18" charset="0"/>
              </a:rPr>
              <a:t> </a:t>
            </a:r>
          </a:p>
          <a:p>
            <a:r>
              <a:rPr lang="fr-FR" altLang="en-US" sz="1200">
                <a:latin typeface="Myriad Pro" panose="020B0503030403020204" pitchFamily="34" charset="0"/>
                <a:cs typeface="Times New Roman" panose="02020603050405020304" pitchFamily="18" charset="0"/>
              </a:rPr>
              <a:t>L’enseignant(e) demande aux apprenants d’enrichir des phrases avec des CCT et des CCL selon les indictions données. </a:t>
            </a:r>
          </a:p>
        </p:txBody>
      </p:sp>
      <p:sp>
        <p:nvSpPr>
          <p:cNvPr id="58372" name="Slide Number Placeholder 3">
            <a:extLst>
              <a:ext uri="{FF2B5EF4-FFF2-40B4-BE49-F238E27FC236}">
                <a16:creationId xmlns:a16="http://schemas.microsoft.com/office/drawing/2014/main" id="{CF4E6B49-E469-4D86-9FCA-7819BA640A0D}"/>
              </a:ext>
            </a:extLst>
          </p:cNvPr>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fld id="{233DC940-AE6E-4D35-A8E7-2BD728CD2D1F}" type="slidenum">
              <a:rPr lang="en-US" altLang="en-US" sz="1200" smtClean="0">
                <a:latin typeface="Calibri" panose="020F0502020204030204" pitchFamily="34" charset="0"/>
                <a:sym typeface="Calibri" panose="020F0502020204030204" pitchFamily="34" charset="0"/>
              </a:rPr>
              <a:pPr/>
              <a:t>16</a:t>
            </a:fld>
            <a:endParaRPr lang="en-US" altLang="en-US" sz="1200">
              <a:latin typeface="Calibri" panose="020F0502020204030204" pitchFamily="34" charset="0"/>
              <a:sym typeface="Calibri" panose="020F0502020204030204" pitchFamily="34" charset="0"/>
            </a:endParaRPr>
          </a:p>
        </p:txBody>
      </p:sp>
    </p:spTree>
    <p:extLst>
      <p:ext uri="{BB962C8B-B14F-4D97-AF65-F5344CB8AC3E}">
        <p14:creationId xmlns:p14="http://schemas.microsoft.com/office/powerpoint/2010/main" val="161187991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a:extLst>
              <a:ext uri="{FF2B5EF4-FFF2-40B4-BE49-F238E27FC236}">
                <a16:creationId xmlns:a16="http://schemas.microsoft.com/office/drawing/2014/main" id="{54891378-4B56-468C-AB4D-900882726E7A}"/>
              </a:ext>
            </a:extLst>
          </p:cNvPr>
          <p:cNvSpPr>
            <a:spLocks noGrp="1" noRot="1" noChangeAspect="1" noTextEdit="1"/>
          </p:cNvSpPr>
          <p:nvPr>
            <p:ph type="sldImg"/>
          </p:nvPr>
        </p:nvSpPr>
        <p:spPr>
          <a:ln>
            <a:headEnd/>
            <a:tailEnd/>
          </a:ln>
        </p:spPr>
      </p:sp>
      <p:sp>
        <p:nvSpPr>
          <p:cNvPr id="60419" name="Notes Placeholder 2">
            <a:extLst>
              <a:ext uri="{FF2B5EF4-FFF2-40B4-BE49-F238E27FC236}">
                <a16:creationId xmlns:a16="http://schemas.microsoft.com/office/drawing/2014/main" id="{D129742A-0579-4CD0-9B99-951DA19C7B0E}"/>
              </a:ext>
            </a:extLst>
          </p:cNvPr>
          <p:cNvSpPr txBox="1">
            <a:spLocks noGrp="1"/>
          </p:cNvSpPr>
          <p:nvPr>
            <p:ph type="body" idx="1"/>
          </p:nvPr>
        </p:nvSpPr>
        <p:spPr/>
        <p:txBody>
          <a:bodyPr/>
          <a:lstStyle/>
          <a:p>
            <a:r>
              <a:rPr lang="en-US" altLang="en-US" sz="1200" b="1" u="sng" dirty="0">
                <a:latin typeface="Myriad Pro" panose="020B0503030403020204" pitchFamily="34" charset="0"/>
                <a:cs typeface="Times New Roman" panose="02020603050405020304" pitchFamily="18" charset="0"/>
              </a:rPr>
              <a:t>Note à </a:t>
            </a:r>
            <a:r>
              <a:rPr lang="fr-FR" altLang="en-US" sz="1200" b="1" u="sng" dirty="0">
                <a:latin typeface="Myriad Pro" panose="020B0503030403020204" pitchFamily="34" charset="0"/>
                <a:cs typeface="Times New Roman" panose="02020603050405020304" pitchFamily="18" charset="0"/>
              </a:rPr>
              <a:t>l’enseignant</a:t>
            </a:r>
            <a:r>
              <a:rPr lang="en-US" altLang="en-US" sz="1200" b="1" u="sng" dirty="0">
                <a:latin typeface="Myriad Pro" panose="020B0503030403020204" pitchFamily="34" charset="0"/>
                <a:cs typeface="Times New Roman" panose="02020603050405020304" pitchFamily="18" charset="0"/>
              </a:rPr>
              <a:t>(e)</a:t>
            </a:r>
            <a:endParaRPr lang="fr-FR" altLang="en-US" sz="1200" b="1" u="sng" dirty="0">
              <a:latin typeface="Myriad Pro" panose="020B0503030403020204" pitchFamily="34" charset="0"/>
              <a:cs typeface="Arial" panose="020B0604020202020204" pitchFamily="34" charset="0"/>
              <a:sym typeface="Calibri" panose="020F0502020204030204" pitchFamily="34" charset="0"/>
            </a:endParaRPr>
          </a:p>
          <a:p>
            <a:r>
              <a:rPr lang="en-US" altLang="en-US" sz="1200" b="1" u="sng" dirty="0">
                <a:latin typeface="Myriad Pro" panose="020B0503030403020204" pitchFamily="34" charset="0"/>
                <a:cs typeface="Times New Roman" panose="02020603050405020304" pitchFamily="18" charset="0"/>
              </a:rPr>
              <a:t>5. </a:t>
            </a:r>
            <a:r>
              <a:rPr lang="fr-FR" altLang="en-US" sz="1200" b="1" u="sng" dirty="0">
                <a:latin typeface="Myriad Pro" panose="020B0503030403020204" pitchFamily="34" charset="0"/>
                <a:cs typeface="Times New Roman" panose="02020603050405020304" pitchFamily="18" charset="0"/>
              </a:rPr>
              <a:t>Entrainement </a:t>
            </a:r>
            <a:r>
              <a:rPr lang="en-US" altLang="en-US" sz="1200" b="1" dirty="0">
                <a:latin typeface="Myriad Pro" panose="020B0503030403020204" pitchFamily="34" charset="0"/>
                <a:cs typeface="Times New Roman" panose="02020603050405020304" pitchFamily="18" charset="0"/>
              </a:rPr>
              <a:t>: </a:t>
            </a:r>
          </a:p>
          <a:p>
            <a:r>
              <a:rPr lang="fr-FR" altLang="en-US" sz="1200" u="sng" dirty="0">
                <a:latin typeface="Myriad Pro" panose="020B0503030403020204" pitchFamily="34" charset="0"/>
                <a:cs typeface="Times New Roman" panose="02020603050405020304" pitchFamily="18" charset="0"/>
              </a:rPr>
              <a:t>Activité</a:t>
            </a:r>
            <a:r>
              <a:rPr lang="en-US" altLang="en-US" sz="1200" u="sng" dirty="0">
                <a:latin typeface="Myriad Pro" panose="020B0503030403020204" pitchFamily="34" charset="0"/>
                <a:cs typeface="Times New Roman" panose="02020603050405020304" pitchFamily="18" charset="0"/>
              </a:rPr>
              <a:t> 4 :</a:t>
            </a:r>
            <a:r>
              <a:rPr lang="en-US" altLang="en-US" sz="1200" dirty="0">
                <a:latin typeface="Myriad Pro" panose="020B0503030403020204" pitchFamily="34" charset="0"/>
                <a:cs typeface="Times New Roman" panose="02020603050405020304" pitchFamily="18" charset="0"/>
              </a:rPr>
              <a:t> </a:t>
            </a:r>
          </a:p>
          <a:p>
            <a:r>
              <a:rPr lang="fr-FR" altLang="en-US" sz="1200" dirty="0">
                <a:latin typeface="Myriad Pro" panose="020B0503030403020204" pitchFamily="34" charset="0"/>
                <a:cs typeface="Times New Roman" panose="02020603050405020304" pitchFamily="18" charset="0"/>
              </a:rPr>
              <a:t>L’enseignant(e) demande aux apprenants de trouver les CCT et des CCL dans le texte. </a:t>
            </a:r>
            <a:endParaRPr lang="en-US" altLang="en-US" dirty="0">
              <a:latin typeface="Arial" panose="020B0604020202020204" pitchFamily="34" charset="0"/>
              <a:cs typeface="Arial" panose="020B0604020202020204" pitchFamily="34" charset="0"/>
            </a:endParaRPr>
          </a:p>
        </p:txBody>
      </p:sp>
      <p:sp>
        <p:nvSpPr>
          <p:cNvPr id="60420" name="Slide Number Placeholder 3">
            <a:extLst>
              <a:ext uri="{FF2B5EF4-FFF2-40B4-BE49-F238E27FC236}">
                <a16:creationId xmlns:a16="http://schemas.microsoft.com/office/drawing/2014/main" id="{3EF98856-F7DB-4112-9394-EE631BE216D7}"/>
              </a:ext>
            </a:extLst>
          </p:cNvPr>
          <p:cNvSpPr>
            <a:spLocks noGrp="1" noChangeArrowheads="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fld id="{B2E80057-3A1B-4E89-8119-854660D15297}" type="slidenum">
              <a:rPr lang="en-US" altLang="en-US" sz="1200" smtClean="0">
                <a:latin typeface="Calibri" panose="020F0502020204030204" pitchFamily="34" charset="0"/>
                <a:sym typeface="Calibri" panose="020F0502020204030204" pitchFamily="34" charset="0"/>
              </a:rPr>
              <a:pPr/>
              <a:t>17</a:t>
            </a:fld>
            <a:endParaRPr lang="en-US" altLang="en-US" sz="1200">
              <a:latin typeface="Calibri" panose="020F0502020204030204" pitchFamily="34" charset="0"/>
              <a:sym typeface="Calibri" panose="020F0502020204030204" pitchFamily="34" charset="0"/>
            </a:endParaRPr>
          </a:p>
        </p:txBody>
      </p:sp>
    </p:spTree>
    <p:extLst>
      <p:ext uri="{BB962C8B-B14F-4D97-AF65-F5344CB8AC3E}">
        <p14:creationId xmlns:p14="http://schemas.microsoft.com/office/powerpoint/2010/main" val="54898877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62466" name="Google Shape;454;p13:notes">
            <a:extLst>
              <a:ext uri="{FF2B5EF4-FFF2-40B4-BE49-F238E27FC236}">
                <a16:creationId xmlns:a16="http://schemas.microsoft.com/office/drawing/2014/main" id="{E351E595-1C20-4A61-82FC-6A279EAC2F5F}"/>
              </a:ext>
            </a:extLst>
          </p:cNvPr>
          <p:cNvSpPr>
            <a:spLocks noGrp="1" noRot="1" noChangeAspect="1" noTextEdit="1"/>
          </p:cNvSpPr>
          <p:nvPr>
            <p:ph type="sldImg" idx="2"/>
          </p:nvPr>
        </p:nvSpPr>
        <p:spPr>
          <a:noFill/>
          <a:ln>
            <a:headEnd/>
            <a:tailEnd/>
          </a:ln>
        </p:spPr>
      </p:sp>
      <p:sp>
        <p:nvSpPr>
          <p:cNvPr id="38915" name="Google Shape;455;p13:notes">
            <a:extLst>
              <a:ext uri="{FF2B5EF4-FFF2-40B4-BE49-F238E27FC236}">
                <a16:creationId xmlns:a16="http://schemas.microsoft.com/office/drawing/2014/main" id="{990D6FBD-0731-4763-97E1-5F3A2DE59022}"/>
              </a:ext>
            </a:extLst>
          </p:cNvPr>
          <p:cNvSpPr txBox="1">
            <a:spLocks noGrp="1"/>
          </p:cNvSpPr>
          <p:nvPr>
            <p:ph type="body" idx="1"/>
          </p:nvPr>
        </p:nvSpPr>
        <p:spPr>
          <a:noFill/>
        </p:spPr>
        <p:txBody>
          <a:bodyPr/>
          <a:lstStyle/>
          <a:p>
            <a:pPr>
              <a:defRPr/>
            </a:pPr>
            <a:r>
              <a:rPr lang="en-US" altLang="en-US" sz="1200" dirty="0">
                <a:latin typeface="Myriad Pro" panose="020B0503030403020204" pitchFamily="34" charset="0"/>
                <a:cs typeface="Times New Roman" panose="02020603050405020304" pitchFamily="18" charset="0"/>
              </a:rPr>
              <a:t>Note à </a:t>
            </a:r>
            <a:r>
              <a:rPr lang="fr-FR" altLang="en-US" sz="1200" dirty="0">
                <a:latin typeface="Myriad Pro" panose="020B0503030403020204" pitchFamily="34" charset="0"/>
                <a:cs typeface="Times New Roman" panose="02020603050405020304" pitchFamily="18" charset="0"/>
              </a:rPr>
              <a:t>l’enseignant</a:t>
            </a:r>
            <a:r>
              <a:rPr lang="en-US" altLang="en-US" sz="1200" dirty="0">
                <a:latin typeface="Myriad Pro" panose="020B0503030403020204" pitchFamily="34" charset="0"/>
                <a:cs typeface="Times New Roman" panose="02020603050405020304" pitchFamily="18" charset="0"/>
              </a:rPr>
              <a:t>(e)</a:t>
            </a:r>
            <a:endParaRPr lang="fr-FR" altLang="en-US" sz="1200" dirty="0">
              <a:latin typeface="Myriad Pro" panose="020B0503030403020204" pitchFamily="34" charset="0"/>
              <a:cs typeface="Calibri" panose="020F0502020204030204" pitchFamily="34" charset="0"/>
              <a:sym typeface="Calibri" panose="020F0502020204030204" pitchFamily="34" charset="0"/>
            </a:endParaRPr>
          </a:p>
          <a:p>
            <a:pPr>
              <a:defRPr/>
            </a:pPr>
            <a:r>
              <a:rPr lang="en-US" altLang="en-US" sz="1200" b="1" u="sng" dirty="0">
                <a:latin typeface="Myriad Pro" panose="020B0503030403020204" pitchFamily="34" charset="0"/>
                <a:cs typeface="Times New Roman" panose="02020603050405020304" pitchFamily="18" charset="0"/>
              </a:rPr>
              <a:t>4. </a:t>
            </a:r>
            <a:r>
              <a:rPr lang="fr-FR" altLang="en-US" sz="1200" b="1" u="sng" dirty="0">
                <a:latin typeface="Myriad Pro" panose="020B0503030403020204" pitchFamily="34" charset="0"/>
                <a:cs typeface="Times New Roman" panose="02020603050405020304" pitchFamily="18" charset="0"/>
              </a:rPr>
              <a:t>Entrainement :</a:t>
            </a:r>
            <a:endParaRPr lang="en-US" altLang="en-US" sz="1200" b="1" u="sng" dirty="0">
              <a:latin typeface="Myriad Pro" panose="020B0503030403020204" pitchFamily="34" charset="0"/>
              <a:cs typeface="Times New Roman" panose="02020603050405020304" pitchFamily="18" charset="0"/>
            </a:endParaRPr>
          </a:p>
          <a:p>
            <a:pPr>
              <a:defRPr/>
            </a:pPr>
            <a:r>
              <a:rPr lang="fr-FR" altLang="en-US" sz="1200" u="sng" dirty="0">
                <a:latin typeface="Myriad Pro" panose="020B0503030403020204" pitchFamily="34" charset="0"/>
                <a:cs typeface="Times New Roman" panose="02020603050405020304" pitchFamily="18" charset="0"/>
              </a:rPr>
              <a:t>Activité 5 :</a:t>
            </a:r>
          </a:p>
          <a:p>
            <a:pPr marL="171450" indent="-171450" eaLnBrk="1" hangingPunct="1">
              <a:buSzPts val="1400"/>
              <a:buFontTx/>
              <a:buChar char="-"/>
              <a:defRPr/>
            </a:pPr>
            <a:r>
              <a:rPr lang="fr-FR" altLang="en-US" sz="1200" dirty="0">
                <a:latin typeface="Myriad Pro" panose="020B0503030403020204" pitchFamily="34" charset="0"/>
                <a:cs typeface="Calibri" panose="020F0502020204030204" pitchFamily="34" charset="0"/>
                <a:sym typeface="Calibri" panose="020F0502020204030204" pitchFamily="34" charset="0"/>
              </a:rPr>
              <a:t>L’enseignant(e) présente la consigne de production. </a:t>
            </a:r>
          </a:p>
          <a:p>
            <a:pPr marL="171450" indent="-171450" eaLnBrk="1" hangingPunct="1">
              <a:buSzPts val="1400"/>
              <a:buFontTx/>
              <a:buChar char="-"/>
              <a:defRPr/>
            </a:pPr>
            <a:r>
              <a:rPr lang="fr-FR" altLang="en-US" sz="1200" dirty="0">
                <a:latin typeface="Myriad Pro" panose="020B0503030403020204" pitchFamily="34" charset="0"/>
                <a:cs typeface="Calibri" panose="020F0502020204030204" pitchFamily="34" charset="0"/>
                <a:sym typeface="Calibri" panose="020F0502020204030204" pitchFamily="34" charset="0"/>
              </a:rPr>
              <a:t>Il/ Elle l’analyse avec les apprenants.</a:t>
            </a:r>
          </a:p>
          <a:p>
            <a:pPr marL="0" indent="0" eaLnBrk="1" hangingPunct="1">
              <a:buSzPts val="1400"/>
              <a:buFontTx/>
              <a:buNone/>
              <a:defRPr/>
            </a:pPr>
            <a:r>
              <a:rPr lang="fr-FR" altLang="en-US" sz="1200" dirty="0">
                <a:latin typeface="Myriad Pro" panose="020B0503030403020204" pitchFamily="34" charset="0"/>
                <a:cs typeface="Calibri" panose="020F0502020204030204" pitchFamily="34" charset="0"/>
                <a:sym typeface="Calibri" panose="020F0502020204030204" pitchFamily="34" charset="0"/>
              </a:rPr>
              <a:t>N.B.: L’enseignant(e) peut proposer un lexique relatif à l’aventure (verbes, adjectif,…) pour les aider à la raconter en tablant sur les indicateurs de temps et de lieu. </a:t>
            </a:r>
          </a:p>
        </p:txBody>
      </p:sp>
      <p:sp>
        <p:nvSpPr>
          <p:cNvPr id="62468" name="Google Shape;456;p13:notes">
            <a:extLst>
              <a:ext uri="{FF2B5EF4-FFF2-40B4-BE49-F238E27FC236}">
                <a16:creationId xmlns:a16="http://schemas.microsoft.com/office/drawing/2014/main" id="{3CAE15B6-4C33-4101-B344-C2FE5D359C67}"/>
              </a:ext>
            </a:extLst>
          </p:cNvPr>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fld id="{1F7D0050-47E9-49DA-A88F-DAE06B9D24E9}" type="slidenum">
              <a:rPr lang="en-US" altLang="en-US" smtClean="0"/>
              <a:pPr/>
              <a:t>18</a:t>
            </a:fld>
            <a:endParaRPr lang="en-US" altLang="en-US"/>
          </a:p>
        </p:txBody>
      </p:sp>
    </p:spTree>
    <p:extLst>
      <p:ext uri="{BB962C8B-B14F-4D97-AF65-F5344CB8AC3E}">
        <p14:creationId xmlns:p14="http://schemas.microsoft.com/office/powerpoint/2010/main" val="275499904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64514" name="Google Shape;446;p12:notes">
            <a:extLst>
              <a:ext uri="{FF2B5EF4-FFF2-40B4-BE49-F238E27FC236}">
                <a16:creationId xmlns:a16="http://schemas.microsoft.com/office/drawing/2014/main" id="{07CD95DB-049B-47C3-B763-CFD3E22C8C65}"/>
              </a:ext>
            </a:extLst>
          </p:cNvPr>
          <p:cNvSpPr txBox="1">
            <a:spLocks noGrp="1"/>
          </p:cNvSpPr>
          <p:nvPr>
            <p:ph type="body" idx="1"/>
          </p:nvPr>
        </p:nvSpPr>
        <p:spPr/>
        <p:txBody>
          <a:bodyPr/>
          <a:lstStyle/>
          <a:p>
            <a:pPr marL="0" indent="0" eaLnBrk="1" hangingPunct="1">
              <a:buSzPts val="1400"/>
            </a:pPr>
            <a:r>
              <a:rPr lang="en-US" altLang="en-US" sz="1200" b="1">
                <a:latin typeface="Myriad Pro" panose="020B0503030403020204" pitchFamily="34" charset="0"/>
                <a:cs typeface="Times New Roman" panose="02020603050405020304" pitchFamily="18" charset="0"/>
              </a:rPr>
              <a:t>Note à </a:t>
            </a:r>
            <a:r>
              <a:rPr lang="fr-FR" altLang="en-US" sz="1200" b="1">
                <a:latin typeface="Myriad Pro" panose="020B0503030403020204" pitchFamily="34" charset="0"/>
                <a:cs typeface="Times New Roman" panose="02020603050405020304" pitchFamily="18" charset="0"/>
              </a:rPr>
              <a:t>l’enseignant</a:t>
            </a:r>
            <a:r>
              <a:rPr lang="en-US" altLang="en-US" sz="1200" b="1">
                <a:latin typeface="Myriad Pro" panose="020B0503030403020204" pitchFamily="34" charset="0"/>
                <a:cs typeface="Times New Roman" panose="02020603050405020304" pitchFamily="18" charset="0"/>
              </a:rPr>
              <a:t>(e)</a:t>
            </a:r>
            <a:endParaRPr lang="fr-FR" altLang="en-US" sz="1200">
              <a:latin typeface="Myriad Pro" panose="020B0503030403020204" pitchFamily="34" charset="0"/>
              <a:cs typeface="Arial" panose="020B0604020202020204" pitchFamily="34" charset="0"/>
              <a:sym typeface="Calibri" panose="020F0502020204030204" pitchFamily="34" charset="0"/>
            </a:endParaRPr>
          </a:p>
          <a:p>
            <a:pPr marL="0" indent="0" eaLnBrk="1" hangingPunct="1">
              <a:buSzPts val="1400"/>
            </a:pPr>
            <a:endParaRPr lang="en-US" altLang="en-US" sz="1200">
              <a:latin typeface="Myriad Pro" panose="020B0503030403020204" pitchFamily="34" charset="0"/>
              <a:cs typeface="Arial" panose="020B0604020202020204" pitchFamily="34" charset="0"/>
              <a:sym typeface="Calibri" panose="020F0502020204030204" pitchFamily="34" charset="0"/>
            </a:endParaRPr>
          </a:p>
          <a:p>
            <a:pPr marL="0" indent="0" eaLnBrk="1" hangingPunct="1">
              <a:buSzPts val="1400"/>
            </a:pPr>
            <a:r>
              <a:rPr lang="en-US" altLang="en-US" sz="1200">
                <a:latin typeface="Myriad Pro" panose="020B0503030403020204" pitchFamily="34" charset="0"/>
                <a:cs typeface="Arial" panose="020B0604020202020204" pitchFamily="34" charset="0"/>
                <a:sym typeface="Calibri" panose="020F0502020204030204" pitchFamily="34" charset="0"/>
              </a:rPr>
              <a:t>Pour </a:t>
            </a:r>
            <a:r>
              <a:rPr lang="fr-FR" altLang="en-US" sz="1200">
                <a:latin typeface="Myriad Pro" panose="020B0503030403020204" pitchFamily="34" charset="0"/>
                <a:cs typeface="Arial" panose="020B0604020202020204" pitchFamily="34" charset="0"/>
                <a:sym typeface="Calibri" panose="020F0502020204030204" pitchFamily="34" charset="0"/>
              </a:rPr>
              <a:t>savoir plus sur les CC de temps et les  CC de lieu, l’enseignant(e) peut proposer aux apprenants des exercices d’entrainement en cliquant sur </a:t>
            </a:r>
            <a:r>
              <a:rPr lang="fr-FR" altLang="en-US" sz="1200">
                <a:latin typeface="Calibri" panose="020F0502020204030204" pitchFamily="34" charset="0"/>
                <a:cs typeface="Arial" panose="020B0604020202020204" pitchFamily="34" charset="0"/>
                <a:sym typeface="Calibri" panose="020F0502020204030204" pitchFamily="34" charset="0"/>
              </a:rPr>
              <a:t>les </a:t>
            </a:r>
            <a:r>
              <a:rPr lang="en-US" altLang="en-US" sz="1200">
                <a:latin typeface="Calibri" panose="020F0502020204030204" pitchFamily="34" charset="0"/>
                <a:cs typeface="Arial" panose="020B0604020202020204" pitchFamily="34" charset="0"/>
                <a:sym typeface="Calibri" panose="020F0502020204030204" pitchFamily="34" charset="0"/>
              </a:rPr>
              <a:t>liens ci dessus.</a:t>
            </a:r>
          </a:p>
        </p:txBody>
      </p:sp>
      <p:sp>
        <p:nvSpPr>
          <p:cNvPr id="64515" name="Google Shape;447;p12:notes">
            <a:extLst>
              <a:ext uri="{FF2B5EF4-FFF2-40B4-BE49-F238E27FC236}">
                <a16:creationId xmlns:a16="http://schemas.microsoft.com/office/drawing/2014/main" id="{DC299449-3843-49CF-A94F-AE8F5C151001}"/>
              </a:ext>
            </a:extLst>
          </p:cNvPr>
          <p:cNvSpPr>
            <a:spLocks noGrp="1" noRot="1" noChangeAspect="1" noTextEdit="1"/>
          </p:cNvSpPr>
          <p:nvPr>
            <p:ph type="sldImg" idx="2"/>
          </p:nvPr>
        </p:nvSpPr>
        <p:spPr>
          <a:noFill/>
          <a:ln>
            <a:headEnd/>
            <a:tailEnd/>
          </a:ln>
        </p:spPr>
      </p:sp>
    </p:spTree>
    <p:extLst>
      <p:ext uri="{BB962C8B-B14F-4D97-AF65-F5344CB8AC3E}">
        <p14:creationId xmlns:p14="http://schemas.microsoft.com/office/powerpoint/2010/main" val="2183774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13314" name="Google Shape;259;p2:notes">
            <a:extLst>
              <a:ext uri="{FF2B5EF4-FFF2-40B4-BE49-F238E27FC236}">
                <a16:creationId xmlns:a16="http://schemas.microsoft.com/office/drawing/2014/main" id="{97E9DA63-99EF-4EFE-9A2C-45D937B42BEE}"/>
              </a:ext>
            </a:extLst>
          </p:cNvPr>
          <p:cNvSpPr txBox="1">
            <a:spLocks noGrp="1"/>
          </p:cNvSpPr>
          <p:nvPr>
            <p:ph type="body" idx="1"/>
          </p:nvPr>
        </p:nvSpPr>
        <p:spPr/>
        <p:txBody>
          <a:bodyPr/>
          <a:lstStyle/>
          <a:p>
            <a:pPr marL="0" indent="0" eaLnBrk="1" hangingPunct="1">
              <a:buSzPts val="1400"/>
              <a:defRPr/>
            </a:pPr>
            <a:r>
              <a:rPr lang="en-US" altLang="en-US" sz="1200" b="1" dirty="0">
                <a:latin typeface="Myriad Pro" pitchFamily="34" charset="0"/>
                <a:cs typeface="Times New Roman" panose="02020603050405020304" pitchFamily="18" charset="0"/>
              </a:rPr>
              <a:t>Note à </a:t>
            </a:r>
            <a:r>
              <a:rPr lang="fr-FR" altLang="en-US" sz="1200" b="1" dirty="0">
                <a:latin typeface="Myriad Pro" pitchFamily="34" charset="0"/>
                <a:cs typeface="Times New Roman" panose="02020603050405020304" pitchFamily="18" charset="0"/>
              </a:rPr>
              <a:t>l’enseignant</a:t>
            </a:r>
            <a:r>
              <a:rPr lang="en-US" altLang="en-US" sz="1200" b="1" dirty="0">
                <a:latin typeface="Myriad Pro" pitchFamily="34" charset="0"/>
                <a:cs typeface="Times New Roman" panose="02020603050405020304" pitchFamily="18" charset="0"/>
              </a:rPr>
              <a:t>(e) :</a:t>
            </a:r>
          </a:p>
          <a:p>
            <a:pPr marL="0" indent="0" eaLnBrk="1" hangingPunct="1">
              <a:buSzPts val="1400"/>
              <a:defRPr/>
            </a:pPr>
            <a:r>
              <a:rPr lang="fr-FR" altLang="en-US" sz="1200" dirty="0">
                <a:latin typeface="Myriad Pro" pitchFamily="34" charset="0"/>
                <a:cs typeface="Times New Roman" panose="02020603050405020304" pitchFamily="18" charset="0"/>
                <a:sym typeface="Calibri" panose="020F0502020204030204" pitchFamily="34" charset="0"/>
              </a:rPr>
              <a:t>L’enseignant(e) présente l’objectif de la présentation </a:t>
            </a:r>
            <a:r>
              <a:rPr lang="en-US" altLang="en-US" sz="1200" dirty="0">
                <a:latin typeface="Myriad Pro" pitchFamily="34" charset="0"/>
                <a:cs typeface="Times New Roman" panose="02020603050405020304" pitchFamily="18" charset="0"/>
                <a:sym typeface="Calibri" panose="020F0502020204030204" pitchFamily="34" charset="0"/>
              </a:rPr>
              <a:t>: </a:t>
            </a:r>
            <a:endParaRPr lang="en-US" altLang="en-US" sz="1200" dirty="0">
              <a:latin typeface="Myriad Pro" pitchFamily="34" charset="0"/>
              <a:cs typeface="Calibri" panose="020F0502020204030204" pitchFamily="34" charset="0"/>
              <a:sym typeface="Calibri" panose="020F0502020204030204" pitchFamily="34" charset="0"/>
            </a:endParaRPr>
          </a:p>
          <a:p>
            <a:pPr marL="171450" indent="-171450" eaLnBrk="1" hangingPunct="1">
              <a:buSzPts val="1400"/>
              <a:buFontTx/>
              <a:buChar char="-"/>
              <a:defRPr/>
            </a:pPr>
            <a:r>
              <a:rPr lang="en-US" altLang="en-US" sz="1200" b="1" dirty="0">
                <a:latin typeface="Myriad Pro" pitchFamily="34" charset="0"/>
                <a:cs typeface="Calibri" panose="020F0502020204030204" pitchFamily="34" charset="0"/>
                <a:sym typeface="Calibri" panose="020F0502020204030204" pitchFamily="34" charset="0"/>
              </a:rPr>
              <a:t>Suite à </a:t>
            </a:r>
            <a:r>
              <a:rPr lang="fr-FR" altLang="en-US" sz="1200" b="1" dirty="0">
                <a:latin typeface="Myriad Pro" pitchFamily="34" charset="0"/>
                <a:cs typeface="Calibri" panose="020F0502020204030204" pitchFamily="34" charset="0"/>
                <a:sym typeface="Calibri" panose="020F0502020204030204" pitchFamily="34" charset="0"/>
              </a:rPr>
              <a:t>cette séance, vous serez </a:t>
            </a:r>
            <a:r>
              <a:rPr lang="en-US" altLang="en-US" sz="1200" b="1" dirty="0">
                <a:latin typeface="Myriad Pro" pitchFamily="34" charset="0"/>
                <a:cs typeface="Calibri" panose="020F0502020204030204" pitchFamily="34" charset="0"/>
                <a:sym typeface="Calibri" panose="020F0502020204030204" pitchFamily="34" charset="0"/>
              </a:rPr>
              <a:t>capable </a:t>
            </a:r>
            <a:r>
              <a:rPr lang="fr-FR" altLang="en-US" sz="1200" b="1" dirty="0">
                <a:latin typeface="Myriad Pro" pitchFamily="34" charset="0"/>
                <a:cs typeface="Arial" panose="020B0604020202020204" pitchFamily="34" charset="0"/>
              </a:rPr>
              <a:t>d’identifier  les CCT et les CCL en posant les questions : quand ?  Où ? </a:t>
            </a:r>
          </a:p>
          <a:p>
            <a:pPr marL="171450" indent="-171450" eaLnBrk="1" hangingPunct="1">
              <a:buSzPts val="1400"/>
              <a:buFontTx/>
              <a:buChar char="-"/>
              <a:defRPr/>
            </a:pPr>
            <a:r>
              <a:rPr lang="fr-FR" altLang="en-US" sz="1200" b="1" dirty="0">
                <a:latin typeface="Myriad Pro" pitchFamily="34" charset="0"/>
                <a:cs typeface="Arial" panose="020B0604020202020204" pitchFamily="34" charset="0"/>
              </a:rPr>
              <a:t>Ensuite, vous allez étoffer/enrichir vos phrases par des CCT et des CCL. </a:t>
            </a:r>
            <a:endParaRPr lang="en-US" altLang="en-US" sz="1200" b="1" dirty="0">
              <a:latin typeface="Myriad Pro" pitchFamily="34" charset="0"/>
              <a:cs typeface="Calibri" panose="020F0502020204030204" pitchFamily="34" charset="0"/>
              <a:sym typeface="Calibri" panose="020F0502020204030204" pitchFamily="34" charset="0"/>
            </a:endParaRPr>
          </a:p>
        </p:txBody>
      </p:sp>
      <p:sp>
        <p:nvSpPr>
          <p:cNvPr id="29699" name="Google Shape;260;p2:notes">
            <a:extLst>
              <a:ext uri="{FF2B5EF4-FFF2-40B4-BE49-F238E27FC236}">
                <a16:creationId xmlns:a16="http://schemas.microsoft.com/office/drawing/2014/main" id="{F2FABF24-F0CD-43CE-BAB7-391F8FEE1BF1}"/>
              </a:ext>
            </a:extLst>
          </p:cNvPr>
          <p:cNvSpPr>
            <a:spLocks noGrp="1" noRot="1" noChangeAspect="1" noTextEdit="1"/>
          </p:cNvSpPr>
          <p:nvPr>
            <p:ph type="sldImg" idx="2"/>
          </p:nvPr>
        </p:nvSpPr>
        <p:spPr>
          <a:noFill/>
          <a:ln>
            <a:headEnd/>
            <a:tailEnd/>
          </a:ln>
        </p:spPr>
      </p:sp>
    </p:spTree>
    <p:extLst>
      <p:ext uri="{BB962C8B-B14F-4D97-AF65-F5344CB8AC3E}">
        <p14:creationId xmlns:p14="http://schemas.microsoft.com/office/powerpoint/2010/main" val="118457539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66562" name="Google Shape;479;p14:notes">
            <a:extLst>
              <a:ext uri="{FF2B5EF4-FFF2-40B4-BE49-F238E27FC236}">
                <a16:creationId xmlns:a16="http://schemas.microsoft.com/office/drawing/2014/main" id="{3316AE35-4081-4B09-BF1F-837A589E4BAC}"/>
              </a:ext>
            </a:extLst>
          </p:cNvPr>
          <p:cNvSpPr txBox="1">
            <a:spLocks noGrp="1"/>
          </p:cNvSpPr>
          <p:nvPr>
            <p:ph type="body" idx="1"/>
          </p:nvPr>
        </p:nvSpPr>
        <p:spPr/>
        <p:txBody>
          <a:bodyPr/>
          <a:lstStyle/>
          <a:p>
            <a:pPr marL="0" indent="0" eaLnBrk="1" hangingPunct="1">
              <a:buSzPts val="1400"/>
            </a:pPr>
            <a:r>
              <a:rPr lang="en-US" altLang="en-US" sz="1200">
                <a:latin typeface="Calibri" panose="020F0502020204030204" pitchFamily="34" charset="0"/>
                <a:cs typeface="Arial" panose="020B0604020202020204" pitchFamily="34" charset="0"/>
                <a:sym typeface="Calibri" panose="020F0502020204030204" pitchFamily="34" charset="0"/>
              </a:rPr>
              <a:t>Voici nos références.</a:t>
            </a:r>
          </a:p>
        </p:txBody>
      </p:sp>
      <p:sp>
        <p:nvSpPr>
          <p:cNvPr id="66563" name="Google Shape;480;p14:notes">
            <a:extLst>
              <a:ext uri="{FF2B5EF4-FFF2-40B4-BE49-F238E27FC236}">
                <a16:creationId xmlns:a16="http://schemas.microsoft.com/office/drawing/2014/main" id="{3A3DF2CD-6833-4D52-94B8-5B961D71BFCE}"/>
              </a:ext>
            </a:extLst>
          </p:cNvPr>
          <p:cNvSpPr>
            <a:spLocks noGrp="1" noRot="1" noChangeAspect="1" noTextEdit="1"/>
          </p:cNvSpPr>
          <p:nvPr>
            <p:ph type="sldImg" idx="2"/>
          </p:nvPr>
        </p:nvSpPr>
        <p:spPr>
          <a:noFill/>
          <a:ln>
            <a:headEnd/>
            <a:tailEnd/>
          </a:ln>
        </p:spPr>
      </p:sp>
    </p:spTree>
    <p:extLst>
      <p:ext uri="{BB962C8B-B14F-4D97-AF65-F5344CB8AC3E}">
        <p14:creationId xmlns:p14="http://schemas.microsoft.com/office/powerpoint/2010/main" val="83967382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68610" name="Google Shape;484;p15:notes">
            <a:extLst>
              <a:ext uri="{FF2B5EF4-FFF2-40B4-BE49-F238E27FC236}">
                <a16:creationId xmlns:a16="http://schemas.microsoft.com/office/drawing/2014/main" id="{1F9549A1-6982-4D5B-BBA1-041A82D9DD8E}"/>
              </a:ext>
            </a:extLst>
          </p:cNvPr>
          <p:cNvSpPr txBox="1">
            <a:spLocks noGrp="1"/>
          </p:cNvSpPr>
          <p:nvPr>
            <p:ph type="body" idx="1"/>
          </p:nvPr>
        </p:nvSpPr>
        <p:spPr/>
        <p:txBody>
          <a:bodyPr/>
          <a:lstStyle/>
          <a:p>
            <a:pPr marL="0" indent="0" eaLnBrk="1" hangingPunct="1">
              <a:buSzPts val="1400"/>
            </a:pPr>
            <a:endParaRPr lang="en-US" altLang="en-US" sz="1200">
              <a:latin typeface="Calibri" panose="020F0502020204030204" pitchFamily="34" charset="0"/>
              <a:cs typeface="Arial" panose="020B0604020202020204" pitchFamily="34" charset="0"/>
              <a:sym typeface="Calibri" panose="020F0502020204030204" pitchFamily="34" charset="0"/>
            </a:endParaRPr>
          </a:p>
        </p:txBody>
      </p:sp>
      <p:sp>
        <p:nvSpPr>
          <p:cNvPr id="68611" name="Google Shape;485;p15:notes">
            <a:extLst>
              <a:ext uri="{FF2B5EF4-FFF2-40B4-BE49-F238E27FC236}">
                <a16:creationId xmlns:a16="http://schemas.microsoft.com/office/drawing/2014/main" id="{FF343F5A-FF4D-4025-98BD-2E7FFE1A6FC2}"/>
              </a:ext>
            </a:extLst>
          </p:cNvPr>
          <p:cNvSpPr>
            <a:spLocks noGrp="1" noRot="1" noChangeAspect="1" noTextEdit="1"/>
          </p:cNvSpPr>
          <p:nvPr>
            <p:ph type="sldImg" idx="2"/>
          </p:nvPr>
        </p:nvSpPr>
        <p:spPr>
          <a:noFill/>
          <a:ln>
            <a:headEnd/>
            <a:tailEnd/>
          </a:ln>
        </p:spPr>
      </p:sp>
    </p:spTree>
    <p:extLst>
      <p:ext uri="{BB962C8B-B14F-4D97-AF65-F5344CB8AC3E}">
        <p14:creationId xmlns:p14="http://schemas.microsoft.com/office/powerpoint/2010/main" val="358798579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69634" name="Google Shape;489;p16:notes">
            <a:extLst>
              <a:ext uri="{FF2B5EF4-FFF2-40B4-BE49-F238E27FC236}">
                <a16:creationId xmlns:a16="http://schemas.microsoft.com/office/drawing/2014/main" id="{BD1B6531-6578-4C40-A3A5-70AEFFEF7751}"/>
              </a:ext>
            </a:extLst>
          </p:cNvPr>
          <p:cNvSpPr txBox="1">
            <a:spLocks noGrp="1"/>
          </p:cNvSpPr>
          <p:nvPr>
            <p:ph type="body" idx="1"/>
          </p:nvPr>
        </p:nvSpPr>
        <p:spPr/>
        <p:txBody>
          <a:bodyPr/>
          <a:lstStyle/>
          <a:p>
            <a:pPr marL="0" indent="0" eaLnBrk="1" hangingPunct="1">
              <a:buSzPts val="1400"/>
            </a:pPr>
            <a:endParaRPr lang="en-US" altLang="en-US" sz="1200">
              <a:latin typeface="Calibri" panose="020F0502020204030204" pitchFamily="34" charset="0"/>
              <a:cs typeface="Arial" panose="020B0604020202020204" pitchFamily="34" charset="0"/>
              <a:sym typeface="Calibri" panose="020F0502020204030204" pitchFamily="34" charset="0"/>
            </a:endParaRPr>
          </a:p>
        </p:txBody>
      </p:sp>
      <p:sp>
        <p:nvSpPr>
          <p:cNvPr id="69635" name="Google Shape;490;p16:notes">
            <a:extLst>
              <a:ext uri="{FF2B5EF4-FFF2-40B4-BE49-F238E27FC236}">
                <a16:creationId xmlns:a16="http://schemas.microsoft.com/office/drawing/2014/main" id="{9D31F913-CE87-488E-B673-14FC5E81DDFA}"/>
              </a:ext>
            </a:extLst>
          </p:cNvPr>
          <p:cNvSpPr>
            <a:spLocks noGrp="1" noRot="1" noChangeAspect="1" noTextEdit="1"/>
          </p:cNvSpPr>
          <p:nvPr>
            <p:ph type="sldImg" idx="2"/>
          </p:nvPr>
        </p:nvSpPr>
        <p:spPr>
          <a:noFill/>
          <a:ln>
            <a:headEnd/>
            <a:tailEnd/>
          </a:ln>
        </p:spPr>
      </p:sp>
    </p:spTree>
    <p:extLst>
      <p:ext uri="{BB962C8B-B14F-4D97-AF65-F5344CB8AC3E}">
        <p14:creationId xmlns:p14="http://schemas.microsoft.com/office/powerpoint/2010/main" val="20256136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a:extLst>
              <a:ext uri="{FF2B5EF4-FFF2-40B4-BE49-F238E27FC236}">
                <a16:creationId xmlns:a16="http://schemas.microsoft.com/office/drawing/2014/main" id="{663F0378-618E-4274-9204-7AAB97641989}"/>
              </a:ext>
            </a:extLst>
          </p:cNvPr>
          <p:cNvSpPr>
            <a:spLocks noGrp="1" noRot="1" noChangeAspect="1" noTextEdit="1"/>
          </p:cNvSpPr>
          <p:nvPr>
            <p:ph type="sldImg"/>
          </p:nvPr>
        </p:nvSpPr>
        <p:spPr>
          <a:ln>
            <a:headEnd/>
            <a:tailEnd/>
          </a:ln>
        </p:spPr>
      </p:sp>
      <p:sp>
        <p:nvSpPr>
          <p:cNvPr id="3" name="Notes Placeholder 2">
            <a:extLst>
              <a:ext uri="{FF2B5EF4-FFF2-40B4-BE49-F238E27FC236}">
                <a16:creationId xmlns:a16="http://schemas.microsoft.com/office/drawing/2014/main" id="{C431A584-B86E-4F9E-AC8E-DD3E3E9620EB}"/>
              </a:ext>
            </a:extLst>
          </p:cNvPr>
          <p:cNvSpPr>
            <a:spLocks noGrp="1"/>
          </p:cNvSpPr>
          <p:nvPr>
            <p:ph type="body" idx="1"/>
          </p:nvPr>
        </p:nvSpPr>
        <p:spPr/>
        <p:txBody>
          <a:bodyPr/>
          <a:lstStyle/>
          <a:p>
            <a:pPr>
              <a:defRPr/>
            </a:pPr>
            <a:r>
              <a:rPr lang="en-US" altLang="en-US" sz="1200" b="1" dirty="0">
                <a:latin typeface="Myriad Pro" pitchFamily="34" charset="0"/>
                <a:cs typeface="Times New Roman" panose="02020603050405020304" pitchFamily="18" charset="0"/>
              </a:rPr>
              <a:t>Note à </a:t>
            </a:r>
            <a:r>
              <a:rPr lang="fr-FR" altLang="en-US" sz="1200" b="1" dirty="0">
                <a:latin typeface="Myriad Pro" pitchFamily="34" charset="0"/>
                <a:cs typeface="Times New Roman" panose="02020603050405020304" pitchFamily="18" charset="0"/>
              </a:rPr>
              <a:t>l’enseignant</a:t>
            </a:r>
            <a:r>
              <a:rPr lang="en-US" altLang="en-US" sz="1200" b="1" dirty="0">
                <a:latin typeface="Myriad Pro" pitchFamily="34" charset="0"/>
                <a:cs typeface="Times New Roman" panose="02020603050405020304" pitchFamily="18" charset="0"/>
              </a:rPr>
              <a:t>(e) :</a:t>
            </a:r>
          </a:p>
          <a:p>
            <a:pPr>
              <a:defRPr/>
            </a:pPr>
            <a:r>
              <a:rPr lang="fr-FR" sz="1200" b="1" u="sng" dirty="0">
                <a:latin typeface="Myriad Pro" panose="020B0503030403020204" pitchFamily="34" charset="0"/>
              </a:rPr>
              <a:t>1- Découverte</a:t>
            </a:r>
          </a:p>
          <a:p>
            <a:pPr>
              <a:defRPr/>
            </a:pPr>
            <a:r>
              <a:rPr lang="fr-FR" sz="1200" dirty="0">
                <a:latin typeface="Myriad Pro" panose="020B0503030403020204" pitchFamily="34" charset="0"/>
              </a:rPr>
              <a:t>L’enseignant(e) pose les questions suivantes après avoir fait lire le texte :</a:t>
            </a:r>
          </a:p>
          <a:p>
            <a:pPr marL="514350" indent="-285750">
              <a:buFontTx/>
              <a:buChar char="-"/>
              <a:defRPr/>
            </a:pPr>
            <a:r>
              <a:rPr lang="fr-FR" sz="1200" dirty="0">
                <a:latin typeface="Myriad Pro" panose="020B0503030403020204" pitchFamily="34" charset="0"/>
              </a:rPr>
              <a:t>Qui sont les personnages du texte ?</a:t>
            </a:r>
          </a:p>
          <a:p>
            <a:pPr marL="514350" indent="-285750">
              <a:buFontTx/>
              <a:buChar char="-"/>
              <a:defRPr/>
            </a:pPr>
            <a:r>
              <a:rPr lang="fr-FR" sz="1200" dirty="0">
                <a:latin typeface="Myriad Pro" panose="020B0503030403020204" pitchFamily="34" charset="0"/>
              </a:rPr>
              <a:t>Que font les enfants ?</a:t>
            </a:r>
          </a:p>
          <a:p>
            <a:pPr marL="514350" indent="-285750">
              <a:buFontTx/>
              <a:buChar char="-"/>
              <a:defRPr/>
            </a:pPr>
            <a:endParaRPr lang="en-US" dirty="0"/>
          </a:p>
        </p:txBody>
      </p:sp>
      <p:sp>
        <p:nvSpPr>
          <p:cNvPr id="31748" name="Slide Number Placeholder 3">
            <a:extLst>
              <a:ext uri="{FF2B5EF4-FFF2-40B4-BE49-F238E27FC236}">
                <a16:creationId xmlns:a16="http://schemas.microsoft.com/office/drawing/2014/main" id="{FDAAE010-50C8-4F68-AA1A-6F278BA8B8D6}"/>
              </a:ext>
            </a:extLst>
          </p:cNvPr>
          <p:cNvSpPr>
            <a:spLocks noGrp="1" noChangeArrowheads="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fld id="{59BC84F9-7E7D-43A6-8AF2-0A1C69639D69}" type="slidenum">
              <a:rPr lang="en-US" altLang="en-US" sz="1200" smtClean="0">
                <a:latin typeface="Calibri" panose="020F0502020204030204" pitchFamily="34" charset="0"/>
                <a:sym typeface="Calibri" panose="020F0502020204030204" pitchFamily="34" charset="0"/>
              </a:rPr>
              <a:pPr/>
              <a:t>3</a:t>
            </a:fld>
            <a:endParaRPr lang="en-US" altLang="en-US" sz="1200">
              <a:latin typeface="Calibri" panose="020F0502020204030204" pitchFamily="34" charset="0"/>
              <a:sym typeface="Calibri" panose="020F0502020204030204" pitchFamily="34" charset="0"/>
            </a:endParaRPr>
          </a:p>
        </p:txBody>
      </p:sp>
    </p:spTree>
    <p:extLst>
      <p:ext uri="{BB962C8B-B14F-4D97-AF65-F5344CB8AC3E}">
        <p14:creationId xmlns:p14="http://schemas.microsoft.com/office/powerpoint/2010/main" val="38298255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a:extLst>
              <a:ext uri="{FF2B5EF4-FFF2-40B4-BE49-F238E27FC236}">
                <a16:creationId xmlns:a16="http://schemas.microsoft.com/office/drawing/2014/main" id="{B763DFAD-4200-4982-90C5-A9F8DF0DAAE9}"/>
              </a:ext>
            </a:extLst>
          </p:cNvPr>
          <p:cNvSpPr>
            <a:spLocks noGrp="1" noRot="1" noChangeAspect="1" noTextEdit="1"/>
          </p:cNvSpPr>
          <p:nvPr>
            <p:ph type="sldImg"/>
          </p:nvPr>
        </p:nvSpPr>
        <p:spPr>
          <a:ln>
            <a:headEnd/>
            <a:tailEnd/>
          </a:ln>
        </p:spPr>
      </p:sp>
      <p:sp>
        <p:nvSpPr>
          <p:cNvPr id="3" name="Notes Placeholder 2">
            <a:extLst>
              <a:ext uri="{FF2B5EF4-FFF2-40B4-BE49-F238E27FC236}">
                <a16:creationId xmlns:a16="http://schemas.microsoft.com/office/drawing/2014/main" id="{1EDF2815-01A0-4958-87BE-07EA5B6D8281}"/>
              </a:ext>
            </a:extLst>
          </p:cNvPr>
          <p:cNvSpPr>
            <a:spLocks noGrp="1"/>
          </p:cNvSpPr>
          <p:nvPr>
            <p:ph type="body" idx="1"/>
          </p:nvPr>
        </p:nvSpPr>
        <p:spPr/>
        <p:txBody>
          <a:bodyPr/>
          <a:lstStyle/>
          <a:p>
            <a:pPr>
              <a:defRPr/>
            </a:pPr>
            <a:r>
              <a:rPr lang="en-US" altLang="en-US" b="1" dirty="0">
                <a:latin typeface="Myriad Pro" pitchFamily="34" charset="0"/>
                <a:cs typeface="Times New Roman" panose="02020603050405020304" pitchFamily="18" charset="0"/>
              </a:rPr>
              <a:t>Note à </a:t>
            </a:r>
            <a:r>
              <a:rPr lang="fr-FR" altLang="en-US" b="1" dirty="0">
                <a:latin typeface="Myriad Pro" pitchFamily="34" charset="0"/>
                <a:cs typeface="Times New Roman" panose="02020603050405020304" pitchFamily="18" charset="0"/>
              </a:rPr>
              <a:t>l’enseignant</a:t>
            </a:r>
            <a:r>
              <a:rPr lang="en-US" altLang="en-US" b="1" dirty="0">
                <a:latin typeface="Myriad Pro" pitchFamily="34" charset="0"/>
                <a:cs typeface="Times New Roman" panose="02020603050405020304" pitchFamily="18" charset="0"/>
              </a:rPr>
              <a:t>(e) </a:t>
            </a:r>
          </a:p>
          <a:p>
            <a:pPr>
              <a:defRPr/>
            </a:pPr>
            <a:r>
              <a:rPr lang="fr-FR" b="1" u="sng" dirty="0">
                <a:latin typeface="Myriad Pro" panose="020B0503030403020204" pitchFamily="34" charset="0"/>
              </a:rPr>
              <a:t>2- Repérage : CCT</a:t>
            </a:r>
          </a:p>
          <a:p>
            <a:pPr>
              <a:defRPr/>
            </a:pPr>
            <a:r>
              <a:rPr lang="fr-FR" dirty="0"/>
              <a:t>L’enseignant pose les mêmes questions après avoir fait lire le second paragraphe du texte:</a:t>
            </a:r>
          </a:p>
          <a:p>
            <a:pPr marL="514350" indent="-285750">
              <a:buFontTx/>
              <a:buChar char="-"/>
              <a:defRPr/>
            </a:pPr>
            <a:endParaRPr lang="en-US" dirty="0"/>
          </a:p>
        </p:txBody>
      </p:sp>
      <p:sp>
        <p:nvSpPr>
          <p:cNvPr id="33796" name="Slide Number Placeholder 3">
            <a:extLst>
              <a:ext uri="{FF2B5EF4-FFF2-40B4-BE49-F238E27FC236}">
                <a16:creationId xmlns:a16="http://schemas.microsoft.com/office/drawing/2014/main" id="{D4F70353-13C0-4ABB-A359-A24927FDE4C2}"/>
              </a:ext>
            </a:extLst>
          </p:cNvPr>
          <p:cNvSpPr>
            <a:spLocks noGrp="1" noChangeArrowheads="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fld id="{BC29BC28-E023-4B60-9FD6-6758E3019509}" type="slidenum">
              <a:rPr lang="en-US" altLang="en-US" sz="1200" smtClean="0">
                <a:latin typeface="Calibri" panose="020F0502020204030204" pitchFamily="34" charset="0"/>
                <a:sym typeface="Calibri" panose="020F0502020204030204" pitchFamily="34" charset="0"/>
              </a:rPr>
              <a:pPr/>
              <a:t>4</a:t>
            </a:fld>
            <a:endParaRPr lang="en-US" altLang="en-US" sz="1200">
              <a:latin typeface="Calibri" panose="020F0502020204030204" pitchFamily="34" charset="0"/>
              <a:sym typeface="Calibri" panose="020F0502020204030204" pitchFamily="34" charset="0"/>
            </a:endParaRPr>
          </a:p>
        </p:txBody>
      </p:sp>
    </p:spTree>
    <p:extLst>
      <p:ext uri="{BB962C8B-B14F-4D97-AF65-F5344CB8AC3E}">
        <p14:creationId xmlns:p14="http://schemas.microsoft.com/office/powerpoint/2010/main" val="8351780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a:extLst>
              <a:ext uri="{FF2B5EF4-FFF2-40B4-BE49-F238E27FC236}">
                <a16:creationId xmlns:a16="http://schemas.microsoft.com/office/drawing/2014/main" id="{D1826794-7155-49EE-8AF9-14EC6F2F585C}"/>
              </a:ext>
            </a:extLst>
          </p:cNvPr>
          <p:cNvSpPr>
            <a:spLocks noGrp="1" noRot="1" noChangeAspect="1" noTextEdit="1"/>
          </p:cNvSpPr>
          <p:nvPr>
            <p:ph type="sldImg"/>
          </p:nvPr>
        </p:nvSpPr>
        <p:spPr>
          <a:ln>
            <a:headEnd/>
            <a:tailEnd/>
          </a:ln>
        </p:spPr>
      </p:sp>
      <p:sp>
        <p:nvSpPr>
          <p:cNvPr id="3" name="Notes Placeholder 2">
            <a:extLst>
              <a:ext uri="{FF2B5EF4-FFF2-40B4-BE49-F238E27FC236}">
                <a16:creationId xmlns:a16="http://schemas.microsoft.com/office/drawing/2014/main" id="{0AA30AEE-517C-4425-AEF5-3645E92D2112}"/>
              </a:ext>
            </a:extLst>
          </p:cNvPr>
          <p:cNvSpPr>
            <a:spLocks noGrp="1"/>
          </p:cNvSpPr>
          <p:nvPr>
            <p:ph type="body" idx="1"/>
          </p:nvPr>
        </p:nvSpPr>
        <p:spPr/>
        <p:txBody>
          <a:bodyPr/>
          <a:lstStyle/>
          <a:p>
            <a:pPr>
              <a:defRPr/>
            </a:pPr>
            <a:r>
              <a:rPr lang="en-US" altLang="en-US" dirty="0">
                <a:latin typeface="Myriad Pro" pitchFamily="34" charset="0"/>
                <a:cs typeface="Times New Roman" panose="02020603050405020304" pitchFamily="18" charset="0"/>
              </a:rPr>
              <a:t>Note à </a:t>
            </a:r>
            <a:r>
              <a:rPr lang="fr-FR" altLang="en-US" dirty="0">
                <a:latin typeface="Myriad Pro" pitchFamily="34" charset="0"/>
                <a:cs typeface="Times New Roman" panose="02020603050405020304" pitchFamily="18" charset="0"/>
              </a:rPr>
              <a:t>l’enseignant</a:t>
            </a:r>
            <a:r>
              <a:rPr lang="en-US" altLang="en-US" dirty="0">
                <a:latin typeface="Myriad Pro" pitchFamily="34" charset="0"/>
                <a:cs typeface="Times New Roman" panose="02020603050405020304" pitchFamily="18" charset="0"/>
              </a:rPr>
              <a:t>(e) </a:t>
            </a:r>
          </a:p>
          <a:p>
            <a:pPr>
              <a:defRPr/>
            </a:pPr>
            <a:r>
              <a:rPr lang="fr-FR" b="1" u="sng" dirty="0">
                <a:latin typeface="Myriad Pro" panose="020B0503030403020204" pitchFamily="34" charset="0"/>
              </a:rPr>
              <a:t>3- Analyse : CCT - Les valeurs </a:t>
            </a:r>
          </a:p>
          <a:p>
            <a:pPr marL="514350" indent="-285750">
              <a:buFont typeface="Arial" panose="020B0604020202020204" pitchFamily="34" charset="0"/>
              <a:buChar char="•"/>
              <a:defRPr/>
            </a:pPr>
            <a:r>
              <a:rPr lang="fr-FR" dirty="0">
                <a:latin typeface="Myriad Pro" panose="020B0503030403020204" pitchFamily="34" charset="0"/>
              </a:rPr>
              <a:t>L’enseignant(e) demande aux apprenants de classer les groupes qui indiquent le temps selon qu’ils servent à préciser le temps de l’action ou à exprimer la progression des actions. </a:t>
            </a:r>
            <a:endParaRPr lang="en-US" dirty="0"/>
          </a:p>
        </p:txBody>
      </p:sp>
      <p:sp>
        <p:nvSpPr>
          <p:cNvPr id="35844" name="Slide Number Placeholder 3">
            <a:extLst>
              <a:ext uri="{FF2B5EF4-FFF2-40B4-BE49-F238E27FC236}">
                <a16:creationId xmlns:a16="http://schemas.microsoft.com/office/drawing/2014/main" id="{48B26685-E838-40B3-8208-7F099160C790}"/>
              </a:ext>
            </a:extLst>
          </p:cNvPr>
          <p:cNvSpPr>
            <a:spLocks noGrp="1" noChangeArrowheads="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fld id="{4F732922-E63F-4877-81C1-6A167621FA9A}" type="slidenum">
              <a:rPr lang="en-US" altLang="en-US" sz="1200" smtClean="0">
                <a:latin typeface="Calibri" panose="020F0502020204030204" pitchFamily="34" charset="0"/>
                <a:sym typeface="Calibri" panose="020F0502020204030204" pitchFamily="34" charset="0"/>
              </a:rPr>
              <a:pPr/>
              <a:t>5</a:t>
            </a:fld>
            <a:endParaRPr lang="en-US" altLang="en-US" sz="1200">
              <a:latin typeface="Calibri" panose="020F0502020204030204" pitchFamily="34" charset="0"/>
              <a:sym typeface="Calibri" panose="020F0502020204030204" pitchFamily="34" charset="0"/>
            </a:endParaRPr>
          </a:p>
        </p:txBody>
      </p:sp>
    </p:spTree>
    <p:extLst>
      <p:ext uri="{BB962C8B-B14F-4D97-AF65-F5344CB8AC3E}">
        <p14:creationId xmlns:p14="http://schemas.microsoft.com/office/powerpoint/2010/main" val="33135968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a:extLst>
              <a:ext uri="{FF2B5EF4-FFF2-40B4-BE49-F238E27FC236}">
                <a16:creationId xmlns:a16="http://schemas.microsoft.com/office/drawing/2014/main" id="{7D6EAD6A-6633-4000-A5BF-6CA16865FAB8}"/>
              </a:ext>
            </a:extLst>
          </p:cNvPr>
          <p:cNvSpPr>
            <a:spLocks noGrp="1" noRot="1" noChangeAspect="1" noTextEdit="1"/>
          </p:cNvSpPr>
          <p:nvPr>
            <p:ph type="sldImg"/>
          </p:nvPr>
        </p:nvSpPr>
        <p:spPr>
          <a:ln>
            <a:headEnd/>
            <a:tailEnd/>
          </a:ln>
        </p:spPr>
      </p:sp>
      <p:sp>
        <p:nvSpPr>
          <p:cNvPr id="3" name="Notes Placeholder 2">
            <a:extLst>
              <a:ext uri="{FF2B5EF4-FFF2-40B4-BE49-F238E27FC236}">
                <a16:creationId xmlns:a16="http://schemas.microsoft.com/office/drawing/2014/main" id="{22DABA0B-F6C7-4FE8-A9C4-8464F236FFAF}"/>
              </a:ext>
            </a:extLst>
          </p:cNvPr>
          <p:cNvSpPr>
            <a:spLocks noGrp="1"/>
          </p:cNvSpPr>
          <p:nvPr>
            <p:ph type="body" idx="1"/>
          </p:nvPr>
        </p:nvSpPr>
        <p:spPr/>
        <p:txBody>
          <a:bodyPr/>
          <a:lstStyle/>
          <a:p>
            <a:pPr>
              <a:defRPr/>
            </a:pPr>
            <a:r>
              <a:rPr lang="en-US" altLang="en-US" b="1" dirty="0">
                <a:latin typeface="Myriad Pro" pitchFamily="34" charset="0"/>
                <a:cs typeface="Times New Roman" panose="02020603050405020304" pitchFamily="18" charset="0"/>
              </a:rPr>
              <a:t>Note à </a:t>
            </a:r>
            <a:r>
              <a:rPr lang="fr-FR" altLang="en-US" b="1" dirty="0">
                <a:latin typeface="Myriad Pro" pitchFamily="34" charset="0"/>
                <a:cs typeface="Times New Roman" panose="02020603050405020304" pitchFamily="18" charset="0"/>
              </a:rPr>
              <a:t>l’enseignant</a:t>
            </a:r>
            <a:r>
              <a:rPr lang="en-US" altLang="en-US" b="1" dirty="0">
                <a:latin typeface="Myriad Pro" pitchFamily="34" charset="0"/>
                <a:cs typeface="Times New Roman" panose="02020603050405020304" pitchFamily="18" charset="0"/>
              </a:rPr>
              <a:t>(e) </a:t>
            </a:r>
          </a:p>
          <a:p>
            <a:pPr>
              <a:defRPr/>
            </a:pPr>
            <a:r>
              <a:rPr lang="fr-FR" b="1" u="sng" dirty="0">
                <a:latin typeface="Myriad Pro" panose="020B0503030403020204" pitchFamily="34" charset="0"/>
              </a:rPr>
              <a:t>3- Analyse : CCT : la nature grammaticale</a:t>
            </a:r>
          </a:p>
          <a:p>
            <a:pPr marL="514350" indent="-285750">
              <a:buFont typeface="Arial" panose="020B0604020202020204" pitchFamily="34" charset="0"/>
              <a:buChar char="•"/>
              <a:defRPr/>
            </a:pPr>
            <a:r>
              <a:rPr lang="fr-FR" dirty="0"/>
              <a:t>L’enseignant(e) pose des questions sur la structure de chaque groupe :</a:t>
            </a:r>
          </a:p>
          <a:p>
            <a:pPr marL="514350" indent="-285750">
              <a:buFont typeface="Wingdings" panose="05000000000000000000" pitchFamily="2" charset="2"/>
              <a:buChar char="ü"/>
              <a:defRPr/>
            </a:pPr>
            <a:r>
              <a:rPr lang="fr-FR" dirty="0">
                <a:latin typeface="Myriad Pro" panose="020B0503030403020204" pitchFamily="34" charset="0"/>
              </a:rPr>
              <a:t>Un jour : d</a:t>
            </a:r>
            <a:r>
              <a:rPr lang="fr-FR" dirty="0"/>
              <a:t>éterminant  + nom = GN</a:t>
            </a:r>
          </a:p>
          <a:p>
            <a:pPr marL="514350" indent="-285750">
              <a:buFont typeface="Wingdings" panose="05000000000000000000" pitchFamily="2" charset="2"/>
              <a:buChar char="ü"/>
              <a:defRPr/>
            </a:pPr>
            <a:r>
              <a:rPr lang="fr-FR" dirty="0">
                <a:solidFill>
                  <a:schemeClr val="tx1"/>
                </a:solidFill>
                <a:latin typeface="Myriad Pro" panose="020B0503030403020204" pitchFamily="34" charset="0"/>
              </a:rPr>
              <a:t>lorsqu’il entra dans l’eau : p</a:t>
            </a:r>
            <a:r>
              <a:rPr lang="fr-FR" dirty="0"/>
              <a:t>roposition subordonnée avec lorsque + verbe </a:t>
            </a:r>
          </a:p>
          <a:p>
            <a:pPr marL="514350" indent="-285750">
              <a:buFont typeface="Wingdings" panose="05000000000000000000" pitchFamily="2" charset="2"/>
              <a:buChar char="ü"/>
              <a:defRPr/>
            </a:pPr>
            <a:r>
              <a:rPr lang="fr-FR" dirty="0"/>
              <a:t>Soudain : adverbe : mot invariable </a:t>
            </a:r>
          </a:p>
          <a:p>
            <a:pPr marL="514350" indent="-285750">
              <a:buFontTx/>
              <a:buChar char="-"/>
              <a:defRPr/>
            </a:pPr>
            <a:endParaRPr lang="en-US" dirty="0"/>
          </a:p>
        </p:txBody>
      </p:sp>
      <p:sp>
        <p:nvSpPr>
          <p:cNvPr id="37892" name="Slide Number Placeholder 3">
            <a:extLst>
              <a:ext uri="{FF2B5EF4-FFF2-40B4-BE49-F238E27FC236}">
                <a16:creationId xmlns:a16="http://schemas.microsoft.com/office/drawing/2014/main" id="{D29D3F07-5BF5-4DDD-97C9-4AC54EF499BE}"/>
              </a:ext>
            </a:extLst>
          </p:cNvPr>
          <p:cNvSpPr>
            <a:spLocks noGrp="1" noChangeArrowheads="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fld id="{A9F42D04-478C-4D18-847E-5B99674A0771}" type="slidenum">
              <a:rPr lang="en-US" altLang="en-US" sz="1200" smtClean="0">
                <a:latin typeface="Calibri" panose="020F0502020204030204" pitchFamily="34" charset="0"/>
                <a:sym typeface="Calibri" panose="020F0502020204030204" pitchFamily="34" charset="0"/>
              </a:rPr>
              <a:pPr/>
              <a:t>6</a:t>
            </a:fld>
            <a:endParaRPr lang="en-US" altLang="en-US" sz="1200">
              <a:latin typeface="Calibri" panose="020F0502020204030204" pitchFamily="34" charset="0"/>
              <a:sym typeface="Calibri" panose="020F0502020204030204" pitchFamily="34" charset="0"/>
            </a:endParaRPr>
          </a:p>
        </p:txBody>
      </p:sp>
    </p:spTree>
    <p:extLst>
      <p:ext uri="{BB962C8B-B14F-4D97-AF65-F5344CB8AC3E}">
        <p14:creationId xmlns:p14="http://schemas.microsoft.com/office/powerpoint/2010/main" val="33904072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a:extLst>
              <a:ext uri="{FF2B5EF4-FFF2-40B4-BE49-F238E27FC236}">
                <a16:creationId xmlns:a16="http://schemas.microsoft.com/office/drawing/2014/main" id="{125EC036-8804-4EF2-A38F-DFC69FB5EA8B}"/>
              </a:ext>
            </a:extLst>
          </p:cNvPr>
          <p:cNvSpPr>
            <a:spLocks noGrp="1" noRot="1" noChangeAspect="1" noTextEdit="1"/>
          </p:cNvSpPr>
          <p:nvPr>
            <p:ph type="sldImg"/>
          </p:nvPr>
        </p:nvSpPr>
        <p:spPr>
          <a:ln>
            <a:headEnd/>
            <a:tailEnd/>
          </a:ln>
        </p:spPr>
      </p:sp>
      <p:sp>
        <p:nvSpPr>
          <p:cNvPr id="39939" name="Notes Placeholder 2">
            <a:extLst>
              <a:ext uri="{FF2B5EF4-FFF2-40B4-BE49-F238E27FC236}">
                <a16:creationId xmlns:a16="http://schemas.microsoft.com/office/drawing/2014/main" id="{C7570E72-6E47-4E6F-B1FD-BD9B58A1B2B2}"/>
              </a:ext>
            </a:extLst>
          </p:cNvPr>
          <p:cNvSpPr txBox="1">
            <a:spLocks noGrp="1"/>
          </p:cNvSpPr>
          <p:nvPr>
            <p:ph type="body" idx="1"/>
          </p:nvPr>
        </p:nvSpPr>
        <p:spPr/>
        <p:txBody>
          <a:bodyPr/>
          <a:lstStyle/>
          <a:p>
            <a:pPr>
              <a:defRPr/>
            </a:pPr>
            <a:r>
              <a:rPr lang="en-US" altLang="en-US" dirty="0">
                <a:latin typeface="Myriad Pro" pitchFamily="34" charset="0"/>
                <a:cs typeface="Times New Roman" panose="02020603050405020304" pitchFamily="18" charset="0"/>
              </a:rPr>
              <a:t>Note à </a:t>
            </a:r>
            <a:r>
              <a:rPr lang="fr-FR" altLang="en-US" dirty="0">
                <a:latin typeface="Myriad Pro" pitchFamily="34" charset="0"/>
                <a:cs typeface="Times New Roman" panose="02020603050405020304" pitchFamily="18" charset="0"/>
              </a:rPr>
              <a:t>l’enseignant</a:t>
            </a:r>
            <a:r>
              <a:rPr lang="en-US" altLang="en-US" dirty="0">
                <a:latin typeface="Myriad Pro" pitchFamily="34" charset="0"/>
                <a:cs typeface="Times New Roman" panose="02020603050405020304" pitchFamily="18" charset="0"/>
              </a:rPr>
              <a:t>(e) </a:t>
            </a:r>
          </a:p>
          <a:p>
            <a:pPr>
              <a:defRPr/>
            </a:pPr>
            <a:r>
              <a:rPr lang="fr-FR" b="1" u="sng" dirty="0">
                <a:latin typeface="Myriad Pro" panose="020B0503030403020204" pitchFamily="34" charset="0"/>
              </a:rPr>
              <a:t>3- Analyse : CCT : la place du CCT</a:t>
            </a:r>
          </a:p>
          <a:p>
            <a:pPr marL="514350" indent="-285750">
              <a:buFont typeface="Arial" panose="020B0604020202020204" pitchFamily="34" charset="0"/>
              <a:buChar char="•"/>
              <a:defRPr/>
            </a:pPr>
            <a:r>
              <a:rPr lang="fr-FR" dirty="0">
                <a:latin typeface="Myriad Pro" panose="020B0503030403020204" pitchFamily="34" charset="0"/>
              </a:rPr>
              <a:t>L’enseignant(e) demande aux apprenants de lire les deux passages pour identifier certaines caractéristiques des groupes soulignés dans le texte. </a:t>
            </a:r>
          </a:p>
          <a:p>
            <a:pPr marL="514350" indent="-285750">
              <a:buFont typeface="Arial" panose="020B0604020202020204" pitchFamily="34" charset="0"/>
              <a:buChar char="•"/>
              <a:defRPr/>
            </a:pPr>
            <a:r>
              <a:rPr lang="fr-FR" dirty="0">
                <a:latin typeface="Myriad Pro" panose="020B0503030403020204" pitchFamily="34" charset="0"/>
              </a:rPr>
              <a:t>Il/Elle leur demande de lire la première phrase en supprimant «un jour». </a:t>
            </a:r>
          </a:p>
          <a:p>
            <a:pPr marL="514350" indent="-285750">
              <a:buFont typeface="Arial" panose="020B0604020202020204" pitchFamily="34" charset="0"/>
              <a:buChar char="•"/>
              <a:defRPr/>
            </a:pPr>
            <a:r>
              <a:rPr lang="fr-FR" dirty="0">
                <a:latin typeface="Myriad Pro" panose="020B0503030403020204" pitchFamily="34" charset="0"/>
              </a:rPr>
              <a:t>L’enseignant(e) explique les caractéristiques des CCT.</a:t>
            </a:r>
          </a:p>
          <a:p>
            <a:pPr>
              <a:defRPr/>
            </a:pPr>
            <a:endParaRPr lang="fr-FR" dirty="0">
              <a:latin typeface="Myriad Pro" panose="020B0503030403020204" pitchFamily="34" charset="0"/>
            </a:endParaRPr>
          </a:p>
          <a:p>
            <a:pPr marL="514350" indent="-285750">
              <a:buFontTx/>
              <a:buChar char="-"/>
              <a:defRPr/>
            </a:pPr>
            <a:endParaRPr lang="en-US" altLang="en-US" dirty="0">
              <a:latin typeface="Arial" panose="020B0604020202020204" pitchFamily="34" charset="0"/>
              <a:cs typeface="Arial" panose="020B0604020202020204" pitchFamily="34" charset="0"/>
            </a:endParaRPr>
          </a:p>
        </p:txBody>
      </p:sp>
      <p:sp>
        <p:nvSpPr>
          <p:cNvPr id="39940" name="Slide Number Placeholder 3">
            <a:extLst>
              <a:ext uri="{FF2B5EF4-FFF2-40B4-BE49-F238E27FC236}">
                <a16:creationId xmlns:a16="http://schemas.microsoft.com/office/drawing/2014/main" id="{7BF04502-7F9F-443D-836F-63BA47461973}"/>
              </a:ext>
            </a:extLst>
          </p:cNvPr>
          <p:cNvSpPr>
            <a:spLocks noGrp="1" noChangeArrowheads="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fld id="{C2FCE770-B086-490C-ABBB-DAC44AC30A96}" type="slidenum">
              <a:rPr lang="en-US" altLang="en-US" sz="1200" smtClean="0">
                <a:latin typeface="Calibri" panose="020F0502020204030204" pitchFamily="34" charset="0"/>
                <a:sym typeface="Calibri" panose="020F0502020204030204" pitchFamily="34" charset="0"/>
              </a:rPr>
              <a:pPr/>
              <a:t>7</a:t>
            </a:fld>
            <a:endParaRPr lang="en-US" altLang="en-US" sz="1200">
              <a:latin typeface="Calibri" panose="020F0502020204030204" pitchFamily="34" charset="0"/>
              <a:sym typeface="Calibri" panose="020F0502020204030204" pitchFamily="34" charset="0"/>
            </a:endParaRPr>
          </a:p>
        </p:txBody>
      </p:sp>
    </p:spTree>
    <p:extLst>
      <p:ext uri="{BB962C8B-B14F-4D97-AF65-F5344CB8AC3E}">
        <p14:creationId xmlns:p14="http://schemas.microsoft.com/office/powerpoint/2010/main" val="1825801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41986" name="Google Shape;321;p5:notes">
            <a:extLst>
              <a:ext uri="{FF2B5EF4-FFF2-40B4-BE49-F238E27FC236}">
                <a16:creationId xmlns:a16="http://schemas.microsoft.com/office/drawing/2014/main" id="{AC7780C0-1892-401F-878D-95D2337DD404}"/>
              </a:ext>
            </a:extLst>
          </p:cNvPr>
          <p:cNvSpPr txBox="1">
            <a:spLocks noGrp="1"/>
          </p:cNvSpPr>
          <p:nvPr>
            <p:ph type="body" idx="1"/>
          </p:nvPr>
        </p:nvSpPr>
        <p:spPr/>
        <p:txBody>
          <a:bodyPr/>
          <a:lstStyle/>
          <a:p>
            <a:pPr marL="0" indent="0" eaLnBrk="1" hangingPunct="1">
              <a:buSzPts val="1400"/>
            </a:pPr>
            <a:r>
              <a:rPr lang="fr-FR" altLang="en-US" sz="1200" b="1">
                <a:latin typeface="Myriad Pro" panose="020B0503030403020204" pitchFamily="34" charset="0"/>
                <a:cs typeface="Times New Roman" panose="02020603050405020304" pitchFamily="18" charset="0"/>
              </a:rPr>
              <a:t>Note à l’enseignant(e)</a:t>
            </a:r>
          </a:p>
          <a:p>
            <a:pPr marL="0" indent="0" eaLnBrk="1" hangingPunct="1">
              <a:buSzPts val="1400"/>
            </a:pPr>
            <a:r>
              <a:rPr lang="fr-FR" altLang="en-US" sz="1200" b="1">
                <a:latin typeface="Myriad Pro" panose="020B0503030403020204" pitchFamily="34" charset="0"/>
                <a:cs typeface="Times New Roman" panose="02020603050405020304" pitchFamily="18" charset="0"/>
                <a:sym typeface="Calibri" panose="020F0502020204030204" pitchFamily="34" charset="0"/>
              </a:rPr>
              <a:t>4.</a:t>
            </a:r>
            <a:r>
              <a:rPr lang="fr-FR" altLang="en-US" sz="1200" b="1" u="sng">
                <a:latin typeface="Myriad Pro" panose="020B0503030403020204" pitchFamily="34" charset="0"/>
                <a:cs typeface="Times New Roman" panose="02020603050405020304" pitchFamily="18" charset="0"/>
                <a:sym typeface="Calibri" panose="020F0502020204030204" pitchFamily="34" charset="0"/>
              </a:rPr>
              <a:t> Conceptualisation </a:t>
            </a:r>
            <a:r>
              <a:rPr lang="en-US" altLang="en-US" sz="1200" b="1" u="sng">
                <a:latin typeface="Myriad Pro" panose="020B0503030403020204" pitchFamily="34" charset="0"/>
                <a:cs typeface="Times New Roman" panose="02020603050405020304" pitchFamily="18" charset="0"/>
                <a:sym typeface="Calibri" panose="020F0502020204030204" pitchFamily="34" charset="0"/>
              </a:rPr>
              <a:t>: CCT</a:t>
            </a:r>
          </a:p>
        </p:txBody>
      </p:sp>
      <p:sp>
        <p:nvSpPr>
          <p:cNvPr id="41987" name="Google Shape;322;p5:notes">
            <a:extLst>
              <a:ext uri="{FF2B5EF4-FFF2-40B4-BE49-F238E27FC236}">
                <a16:creationId xmlns:a16="http://schemas.microsoft.com/office/drawing/2014/main" id="{0B303F4E-412D-41EE-A9D0-3EC7CA61D6EA}"/>
              </a:ext>
            </a:extLst>
          </p:cNvPr>
          <p:cNvSpPr>
            <a:spLocks noGrp="1" noRot="1" noChangeAspect="1" noTextEdit="1"/>
          </p:cNvSpPr>
          <p:nvPr>
            <p:ph type="sldImg" idx="2"/>
          </p:nvPr>
        </p:nvSpPr>
        <p:spPr>
          <a:noFill/>
          <a:ln>
            <a:headEnd/>
            <a:tailEnd/>
          </a:ln>
        </p:spPr>
      </p:sp>
    </p:spTree>
    <p:extLst>
      <p:ext uri="{BB962C8B-B14F-4D97-AF65-F5344CB8AC3E}">
        <p14:creationId xmlns:p14="http://schemas.microsoft.com/office/powerpoint/2010/main" val="28390446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a:extLst>
              <a:ext uri="{FF2B5EF4-FFF2-40B4-BE49-F238E27FC236}">
                <a16:creationId xmlns:a16="http://schemas.microsoft.com/office/drawing/2014/main" id="{B4A33841-8329-4F9A-B698-0F0B91E77A20}"/>
              </a:ext>
            </a:extLst>
          </p:cNvPr>
          <p:cNvSpPr>
            <a:spLocks noGrp="1" noRot="1" noChangeAspect="1" noTextEdit="1"/>
          </p:cNvSpPr>
          <p:nvPr>
            <p:ph type="sldImg"/>
          </p:nvPr>
        </p:nvSpPr>
        <p:spPr>
          <a:ln>
            <a:headEnd/>
            <a:tailEnd/>
          </a:ln>
        </p:spPr>
      </p:sp>
      <p:sp>
        <p:nvSpPr>
          <p:cNvPr id="3" name="Notes Placeholder 2">
            <a:extLst>
              <a:ext uri="{FF2B5EF4-FFF2-40B4-BE49-F238E27FC236}">
                <a16:creationId xmlns:a16="http://schemas.microsoft.com/office/drawing/2014/main" id="{4810C0EA-FEB4-49A9-876F-17F957A1509A}"/>
              </a:ext>
            </a:extLst>
          </p:cNvPr>
          <p:cNvSpPr>
            <a:spLocks noGrp="1"/>
          </p:cNvSpPr>
          <p:nvPr>
            <p:ph type="body" idx="1"/>
          </p:nvPr>
        </p:nvSpPr>
        <p:spPr/>
        <p:txBody>
          <a:bodyPr/>
          <a:lstStyle/>
          <a:p>
            <a:pPr>
              <a:defRPr/>
            </a:pPr>
            <a:r>
              <a:rPr lang="en-US" altLang="en-US" b="1" dirty="0">
                <a:latin typeface="Myriad Pro" panose="020B0503030403020204" pitchFamily="34" charset="0"/>
                <a:cs typeface="Times New Roman" panose="02020603050405020304" pitchFamily="18" charset="0"/>
              </a:rPr>
              <a:t>Note à </a:t>
            </a:r>
            <a:r>
              <a:rPr lang="fr-FR" altLang="en-US" b="1" dirty="0">
                <a:latin typeface="Myriad Pro" panose="020B0503030403020204" pitchFamily="34" charset="0"/>
                <a:cs typeface="Times New Roman" panose="02020603050405020304" pitchFamily="18" charset="0"/>
              </a:rPr>
              <a:t>l’enseignant</a:t>
            </a:r>
            <a:r>
              <a:rPr lang="en-US" altLang="en-US" b="1" dirty="0">
                <a:latin typeface="Myriad Pro" panose="020B0503030403020204" pitchFamily="34" charset="0"/>
                <a:cs typeface="Times New Roman" panose="02020603050405020304" pitchFamily="18" charset="0"/>
              </a:rPr>
              <a:t>(e)</a:t>
            </a:r>
          </a:p>
          <a:p>
            <a:pPr marL="228600" indent="0">
              <a:defRPr/>
            </a:pPr>
            <a:r>
              <a:rPr lang="fr-FR" altLang="en-US" b="1" u="sng" dirty="0">
                <a:latin typeface="Myriad Pro" panose="020B0503030403020204" pitchFamily="34" charset="0"/>
                <a:cs typeface="Times New Roman" panose="02020603050405020304" pitchFamily="18" charset="0"/>
              </a:rPr>
              <a:t>4. Conceptualisation : </a:t>
            </a:r>
          </a:p>
          <a:p>
            <a:pPr marL="228600" indent="0">
              <a:defRPr/>
            </a:pPr>
            <a:r>
              <a:rPr lang="fr-FR" altLang="en-US" b="1" dirty="0">
                <a:latin typeface="Myriad Pro" panose="020B0503030403020204" pitchFamily="34" charset="0"/>
                <a:cs typeface="Times New Roman" panose="02020603050405020304" pitchFamily="18" charset="0"/>
              </a:rPr>
              <a:t>- </a:t>
            </a:r>
            <a:r>
              <a:rPr lang="fr-FR" altLang="en-US" dirty="0">
                <a:latin typeface="Arial" panose="020B0604020202020204" pitchFamily="34" charset="0"/>
                <a:cs typeface="Arial" panose="020B0604020202020204" pitchFamily="34" charset="0"/>
              </a:rPr>
              <a:t>L’enseignant(e) déduit avec les apprenants la question à poser pour trouver le CC de temps, sa place, sa valeur, sa nature grammaticale et la ponctuation. </a:t>
            </a:r>
          </a:p>
          <a:p>
            <a:pPr marL="514350" indent="-285750">
              <a:buFontTx/>
              <a:buChar char="-"/>
              <a:defRPr/>
            </a:pPr>
            <a:endParaRPr lang="en-US" dirty="0"/>
          </a:p>
        </p:txBody>
      </p:sp>
      <p:sp>
        <p:nvSpPr>
          <p:cNvPr id="44036" name="Slide Number Placeholder 3">
            <a:extLst>
              <a:ext uri="{FF2B5EF4-FFF2-40B4-BE49-F238E27FC236}">
                <a16:creationId xmlns:a16="http://schemas.microsoft.com/office/drawing/2014/main" id="{46BD2F72-5275-4E46-85BA-5622A6073702}"/>
              </a:ext>
            </a:extLst>
          </p:cNvPr>
          <p:cNvSpPr>
            <a:spLocks noGrp="1" noChangeArrowheads="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fld id="{2E6C30A5-2C42-4585-BB5E-3834560F6F55}" type="slidenum">
              <a:rPr lang="en-US" altLang="en-US" sz="1200" smtClean="0">
                <a:latin typeface="Calibri" panose="020F0502020204030204" pitchFamily="34" charset="0"/>
                <a:sym typeface="Calibri" panose="020F0502020204030204" pitchFamily="34" charset="0"/>
              </a:rPr>
              <a:pPr/>
              <a:t>9</a:t>
            </a:fld>
            <a:endParaRPr lang="en-US" altLang="en-US" sz="1200">
              <a:latin typeface="Calibri" panose="020F0502020204030204" pitchFamily="34" charset="0"/>
              <a:sym typeface="Calibri" panose="020F0502020204030204" pitchFamily="34" charset="0"/>
            </a:endParaRPr>
          </a:p>
        </p:txBody>
      </p:sp>
    </p:spTree>
    <p:extLst>
      <p:ext uri="{BB962C8B-B14F-4D97-AF65-F5344CB8AC3E}">
        <p14:creationId xmlns:p14="http://schemas.microsoft.com/office/powerpoint/2010/main" val="6184888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الصفحة الرئيسية" userDrawn="1">
  <p:cSld name="الصفحة الرئيسية">
    <p:spTree>
      <p:nvGrpSpPr>
        <p:cNvPr id="1" name="Shape 10"/>
        <p:cNvGrpSpPr/>
        <p:nvPr/>
      </p:nvGrpSpPr>
      <p:grpSpPr>
        <a:xfrm>
          <a:off x="0" y="0"/>
          <a:ext cx="0" cy="0"/>
          <a:chOff x="0" y="0"/>
          <a:chExt cx="0" cy="0"/>
        </a:xfrm>
      </p:grpSpPr>
      <p:grpSp>
        <p:nvGrpSpPr>
          <p:cNvPr id="11" name="Group 10">
            <a:extLst>
              <a:ext uri="{FF2B5EF4-FFF2-40B4-BE49-F238E27FC236}">
                <a16:creationId xmlns:a16="http://schemas.microsoft.com/office/drawing/2014/main" id="{EB8CAD8A-44BB-FD4D-AD11-A32F70939FB0}"/>
              </a:ext>
            </a:extLst>
          </p:cNvPr>
          <p:cNvGrpSpPr/>
          <p:nvPr userDrawn="1"/>
        </p:nvGrpSpPr>
        <p:grpSpPr>
          <a:xfrm flipV="1">
            <a:off x="0" y="2989854"/>
            <a:ext cx="12192000" cy="2226327"/>
            <a:chOff x="44070" y="1918544"/>
            <a:chExt cx="16591967" cy="3046539"/>
          </a:xfrm>
          <a:solidFill>
            <a:schemeClr val="accent1">
              <a:lumMod val="60000"/>
              <a:lumOff val="40000"/>
            </a:schemeClr>
          </a:solidFill>
        </p:grpSpPr>
        <p:grpSp>
          <p:nvGrpSpPr>
            <p:cNvPr id="12" name="Group 11">
              <a:extLst>
                <a:ext uri="{FF2B5EF4-FFF2-40B4-BE49-F238E27FC236}">
                  <a16:creationId xmlns:a16="http://schemas.microsoft.com/office/drawing/2014/main" id="{A0599AE5-D3E6-A749-AE0A-779FCFDEACBF}"/>
                </a:ext>
              </a:extLst>
            </p:cNvPr>
            <p:cNvGrpSpPr/>
            <p:nvPr/>
          </p:nvGrpSpPr>
          <p:grpSpPr>
            <a:xfrm rot="10800000" flipH="1">
              <a:off x="44070" y="3559555"/>
              <a:ext cx="6629001" cy="1405528"/>
              <a:chOff x="4802629" y="2023474"/>
              <a:chExt cx="6629001" cy="1405528"/>
            </a:xfrm>
            <a:grpFill/>
          </p:grpSpPr>
          <p:sp>
            <p:nvSpPr>
              <p:cNvPr id="17" name="Rectangle 16">
                <a:extLst>
                  <a:ext uri="{FF2B5EF4-FFF2-40B4-BE49-F238E27FC236}">
                    <a16:creationId xmlns:a16="http://schemas.microsoft.com/office/drawing/2014/main" id="{78DF3642-0962-F24A-BFBC-9894FFB55462}"/>
                  </a:ext>
                </a:extLst>
              </p:cNvPr>
              <p:cNvSpPr/>
              <p:nvPr userDrawn="1"/>
            </p:nvSpPr>
            <p:spPr>
              <a:xfrm>
                <a:off x="4802629" y="3200401"/>
                <a:ext cx="1332853" cy="22860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363" rtl="0" eaLnBrk="1" latinLnBrk="0" hangingPunct="1"/>
                <a:endParaRPr lang="en-US" dirty="0"/>
              </a:p>
            </p:txBody>
          </p:sp>
          <p:sp>
            <p:nvSpPr>
              <p:cNvPr id="18" name="Rectangle 17">
                <a:extLst>
                  <a:ext uri="{FF2B5EF4-FFF2-40B4-BE49-F238E27FC236}">
                    <a16:creationId xmlns:a16="http://schemas.microsoft.com/office/drawing/2014/main" id="{F13155A9-F24C-B642-A217-08F4178E23DF}"/>
                  </a:ext>
                </a:extLst>
              </p:cNvPr>
              <p:cNvSpPr/>
              <p:nvPr userDrawn="1"/>
            </p:nvSpPr>
            <p:spPr>
              <a:xfrm rot="2727637">
                <a:off x="7154945" y="448707"/>
                <a:ext cx="228600" cy="341351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363" rtl="1" eaLnBrk="1" latinLnBrk="0" hangingPunct="1"/>
                <a:endParaRPr lang="en-US"/>
              </a:p>
            </p:txBody>
          </p:sp>
          <p:sp>
            <p:nvSpPr>
              <p:cNvPr id="19" name="Freeform: Shape 9">
                <a:extLst>
                  <a:ext uri="{FF2B5EF4-FFF2-40B4-BE49-F238E27FC236}">
                    <a16:creationId xmlns:a16="http://schemas.microsoft.com/office/drawing/2014/main" id="{2A5B9162-0B8A-F240-9286-A01F16A7F330}"/>
                  </a:ext>
                </a:extLst>
              </p:cNvPr>
              <p:cNvSpPr/>
              <p:nvPr userDrawn="1"/>
            </p:nvSpPr>
            <p:spPr>
              <a:xfrm rot="18872363" flipH="1">
                <a:off x="9542351" y="362795"/>
                <a:ext cx="228600" cy="3549958"/>
              </a:xfrm>
              <a:custGeom>
                <a:avLst/>
                <a:gdLst>
                  <a:gd name="connsiteX0" fmla="*/ 0 w 228600"/>
                  <a:gd name="connsiteY0" fmla="*/ 0 h 3549958"/>
                  <a:gd name="connsiteX1" fmla="*/ 0 w 228600"/>
                  <a:gd name="connsiteY1" fmla="*/ 3549958 h 3549958"/>
                  <a:gd name="connsiteX2" fmla="*/ 10901 w 228600"/>
                  <a:gd name="connsiteY2" fmla="*/ 3549958 h 3549958"/>
                  <a:gd name="connsiteX3" fmla="*/ 228600 w 228600"/>
                  <a:gd name="connsiteY3" fmla="*/ 3328731 h 3549958"/>
                  <a:gd name="connsiteX4" fmla="*/ 228600 w 228600"/>
                  <a:gd name="connsiteY4" fmla="*/ 0 h 35499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0" h="3549958">
                    <a:moveTo>
                      <a:pt x="0" y="0"/>
                    </a:moveTo>
                    <a:lnTo>
                      <a:pt x="0" y="3549958"/>
                    </a:lnTo>
                    <a:lnTo>
                      <a:pt x="10901" y="3549958"/>
                    </a:lnTo>
                    <a:lnTo>
                      <a:pt x="228600" y="3328731"/>
                    </a:lnTo>
                    <a:lnTo>
                      <a:pt x="22860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363" rtl="1" eaLnBrk="1" latinLnBrk="0" hangingPunct="1"/>
                <a:endParaRPr lang="en-US"/>
              </a:p>
            </p:txBody>
          </p:sp>
        </p:grpSp>
        <p:grpSp>
          <p:nvGrpSpPr>
            <p:cNvPr id="13" name="Group 12">
              <a:extLst>
                <a:ext uri="{FF2B5EF4-FFF2-40B4-BE49-F238E27FC236}">
                  <a16:creationId xmlns:a16="http://schemas.microsoft.com/office/drawing/2014/main" id="{7884DBF1-C06A-214D-A52A-BF8DCAC7B0A9}"/>
                </a:ext>
              </a:extLst>
            </p:cNvPr>
            <p:cNvGrpSpPr/>
            <p:nvPr/>
          </p:nvGrpSpPr>
          <p:grpSpPr>
            <a:xfrm flipH="1">
              <a:off x="760370" y="1918544"/>
              <a:ext cx="15875667" cy="1405526"/>
              <a:chOff x="-4444037" y="2023474"/>
              <a:chExt cx="15875667" cy="1405526"/>
            </a:xfrm>
            <a:grpFill/>
          </p:grpSpPr>
          <p:sp>
            <p:nvSpPr>
              <p:cNvPr id="14" name="Rectangle 13">
                <a:extLst>
                  <a:ext uri="{FF2B5EF4-FFF2-40B4-BE49-F238E27FC236}">
                    <a16:creationId xmlns:a16="http://schemas.microsoft.com/office/drawing/2014/main" id="{105539B5-C86A-ED48-8002-767FA340AAE0}"/>
                  </a:ext>
                </a:extLst>
              </p:cNvPr>
              <p:cNvSpPr/>
              <p:nvPr userDrawn="1"/>
            </p:nvSpPr>
            <p:spPr>
              <a:xfrm>
                <a:off x="-4444037" y="3200399"/>
                <a:ext cx="10579518" cy="22860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a:extLst>
                  <a:ext uri="{FF2B5EF4-FFF2-40B4-BE49-F238E27FC236}">
                    <a16:creationId xmlns:a16="http://schemas.microsoft.com/office/drawing/2014/main" id="{554DA486-461F-C14F-970A-C69BA5DB6082}"/>
                  </a:ext>
                </a:extLst>
              </p:cNvPr>
              <p:cNvSpPr/>
              <p:nvPr userDrawn="1"/>
            </p:nvSpPr>
            <p:spPr>
              <a:xfrm rot="2727637">
                <a:off x="7154945" y="448707"/>
                <a:ext cx="228600" cy="341351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5">
                <a:extLst>
                  <a:ext uri="{FF2B5EF4-FFF2-40B4-BE49-F238E27FC236}">
                    <a16:creationId xmlns:a16="http://schemas.microsoft.com/office/drawing/2014/main" id="{CD2EB0AE-1641-7A43-B281-79E23C30B74C}"/>
                  </a:ext>
                </a:extLst>
              </p:cNvPr>
              <p:cNvSpPr/>
              <p:nvPr userDrawn="1"/>
            </p:nvSpPr>
            <p:spPr>
              <a:xfrm rot="18872363" flipH="1">
                <a:off x="9542351" y="362795"/>
                <a:ext cx="228600" cy="3549958"/>
              </a:xfrm>
              <a:custGeom>
                <a:avLst/>
                <a:gdLst>
                  <a:gd name="connsiteX0" fmla="*/ 0 w 228600"/>
                  <a:gd name="connsiteY0" fmla="*/ 0 h 3549958"/>
                  <a:gd name="connsiteX1" fmla="*/ 0 w 228600"/>
                  <a:gd name="connsiteY1" fmla="*/ 3549958 h 3549958"/>
                  <a:gd name="connsiteX2" fmla="*/ 10901 w 228600"/>
                  <a:gd name="connsiteY2" fmla="*/ 3549958 h 3549958"/>
                  <a:gd name="connsiteX3" fmla="*/ 228600 w 228600"/>
                  <a:gd name="connsiteY3" fmla="*/ 3328731 h 3549958"/>
                  <a:gd name="connsiteX4" fmla="*/ 228600 w 228600"/>
                  <a:gd name="connsiteY4" fmla="*/ 0 h 35499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0" h="3549958">
                    <a:moveTo>
                      <a:pt x="0" y="0"/>
                    </a:moveTo>
                    <a:lnTo>
                      <a:pt x="0" y="3549958"/>
                    </a:lnTo>
                    <a:lnTo>
                      <a:pt x="10901" y="3549958"/>
                    </a:lnTo>
                    <a:lnTo>
                      <a:pt x="228600" y="3328731"/>
                    </a:lnTo>
                    <a:lnTo>
                      <a:pt x="22860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363" rtl="1" eaLnBrk="1" latinLnBrk="0" hangingPunct="1"/>
                <a:endParaRPr lang="en-US"/>
              </a:p>
            </p:txBody>
          </p:sp>
        </p:grpSp>
      </p:grpSp>
    </p:spTree>
    <p:extLst>
      <p:ext uri="{BB962C8B-B14F-4D97-AF65-F5344CB8AC3E}">
        <p14:creationId xmlns:p14="http://schemas.microsoft.com/office/powerpoint/2010/main" val="32773296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المرحلة التعليمية - ٢">
  <p:cSld name="1_المرحلة التعليمية - ٢">
    <p:spTree>
      <p:nvGrpSpPr>
        <p:cNvPr id="1" name="Shape 83"/>
        <p:cNvGrpSpPr/>
        <p:nvPr/>
      </p:nvGrpSpPr>
      <p:grpSpPr>
        <a:xfrm>
          <a:off x="0" y="0"/>
          <a:ext cx="0" cy="0"/>
          <a:chOff x="0" y="0"/>
          <a:chExt cx="0" cy="0"/>
        </a:xfrm>
      </p:grpSpPr>
      <p:pic>
        <p:nvPicPr>
          <p:cNvPr id="2" name="Google Shape;93;p6">
            <a:extLst>
              <a:ext uri="{FF2B5EF4-FFF2-40B4-BE49-F238E27FC236}">
                <a16:creationId xmlns:a16="http://schemas.microsoft.com/office/drawing/2014/main" id="{D00A2104-B1BD-4EDC-8617-4493D7B89BD0}"/>
              </a:ext>
            </a:extLst>
          </p:cNvPr>
          <p:cNvPicPr preferRelativeResize="0">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8913" y="157163"/>
            <a:ext cx="544512" cy="59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710825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المرحلة التعليمية - ٢">
  <p:cSld name="1_المرحلة التعليمية - ٢">
    <p:spTree>
      <p:nvGrpSpPr>
        <p:cNvPr id="1" name="Shape 83"/>
        <p:cNvGrpSpPr/>
        <p:nvPr/>
      </p:nvGrpSpPr>
      <p:grpSpPr>
        <a:xfrm>
          <a:off x="0" y="0"/>
          <a:ext cx="0" cy="0"/>
          <a:chOff x="0" y="0"/>
          <a:chExt cx="0" cy="0"/>
        </a:xfrm>
      </p:grpSpPr>
      <p:pic>
        <p:nvPicPr>
          <p:cNvPr id="2" name="Google Shape;93;p6">
            <a:extLst>
              <a:ext uri="{FF2B5EF4-FFF2-40B4-BE49-F238E27FC236}">
                <a16:creationId xmlns:a16="http://schemas.microsoft.com/office/drawing/2014/main" id="{0F366733-659B-467A-94F2-C1D0731E8624}"/>
              </a:ext>
            </a:extLst>
          </p:cNvPr>
          <p:cNvPicPr preferRelativeResize="0">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8913" y="157163"/>
            <a:ext cx="544512" cy="59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695076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المرحلة التعليمية - ٢">
  <p:cSld name="1_المرحلة التعليمية - ٢">
    <p:spTree>
      <p:nvGrpSpPr>
        <p:cNvPr id="1" name="Shape 83"/>
        <p:cNvGrpSpPr/>
        <p:nvPr/>
      </p:nvGrpSpPr>
      <p:grpSpPr>
        <a:xfrm>
          <a:off x="0" y="0"/>
          <a:ext cx="0" cy="0"/>
          <a:chOff x="0" y="0"/>
          <a:chExt cx="0" cy="0"/>
        </a:xfrm>
      </p:grpSpPr>
      <p:pic>
        <p:nvPicPr>
          <p:cNvPr id="2" name="Google Shape;93;p6">
            <a:extLst>
              <a:ext uri="{FF2B5EF4-FFF2-40B4-BE49-F238E27FC236}">
                <a16:creationId xmlns:a16="http://schemas.microsoft.com/office/drawing/2014/main" id="{88637B5B-237E-40E3-963B-E94BAA5275D9}"/>
              </a:ext>
            </a:extLst>
          </p:cNvPr>
          <p:cNvPicPr preferRelativeResize="0">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8913" y="157163"/>
            <a:ext cx="544512" cy="59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662012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المرحلة التعليمية - ٢">
  <p:cSld name="1_المرحلة التعليمية - ٢">
    <p:spTree>
      <p:nvGrpSpPr>
        <p:cNvPr id="1" name="Shape 83"/>
        <p:cNvGrpSpPr/>
        <p:nvPr/>
      </p:nvGrpSpPr>
      <p:grpSpPr>
        <a:xfrm>
          <a:off x="0" y="0"/>
          <a:ext cx="0" cy="0"/>
          <a:chOff x="0" y="0"/>
          <a:chExt cx="0" cy="0"/>
        </a:xfrm>
      </p:grpSpPr>
      <p:pic>
        <p:nvPicPr>
          <p:cNvPr id="2" name="Google Shape;93;p6">
            <a:extLst>
              <a:ext uri="{FF2B5EF4-FFF2-40B4-BE49-F238E27FC236}">
                <a16:creationId xmlns:a16="http://schemas.microsoft.com/office/drawing/2014/main" id="{4CCFF421-C4C6-4486-A0BC-A73FBEBAD890}"/>
              </a:ext>
            </a:extLst>
          </p:cNvPr>
          <p:cNvPicPr preferRelativeResize="0">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8913" y="157163"/>
            <a:ext cx="544512" cy="59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235768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المرحلة التعليمية - ٢">
  <p:cSld name="1_المرحلة التعليمية - ٢">
    <p:spTree>
      <p:nvGrpSpPr>
        <p:cNvPr id="1" name="Shape 83"/>
        <p:cNvGrpSpPr/>
        <p:nvPr/>
      </p:nvGrpSpPr>
      <p:grpSpPr>
        <a:xfrm>
          <a:off x="0" y="0"/>
          <a:ext cx="0" cy="0"/>
          <a:chOff x="0" y="0"/>
          <a:chExt cx="0" cy="0"/>
        </a:xfrm>
      </p:grpSpPr>
      <p:pic>
        <p:nvPicPr>
          <p:cNvPr id="2" name="Google Shape;93;p6">
            <a:extLst>
              <a:ext uri="{FF2B5EF4-FFF2-40B4-BE49-F238E27FC236}">
                <a16:creationId xmlns:a16="http://schemas.microsoft.com/office/drawing/2014/main" id="{685F2691-1E0B-403C-9002-14EF8E5821C2}"/>
              </a:ext>
            </a:extLst>
          </p:cNvPr>
          <p:cNvPicPr preferRelativeResize="0">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8913" y="157163"/>
            <a:ext cx="544512" cy="59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6621504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المرحلة التعليمية - ٢">
  <p:cSld name="1_المرحلة التعليمية - ٢">
    <p:spTree>
      <p:nvGrpSpPr>
        <p:cNvPr id="1" name="Shape 83"/>
        <p:cNvGrpSpPr/>
        <p:nvPr/>
      </p:nvGrpSpPr>
      <p:grpSpPr>
        <a:xfrm>
          <a:off x="0" y="0"/>
          <a:ext cx="0" cy="0"/>
          <a:chOff x="0" y="0"/>
          <a:chExt cx="0" cy="0"/>
        </a:xfrm>
      </p:grpSpPr>
      <p:pic>
        <p:nvPicPr>
          <p:cNvPr id="2" name="Google Shape;93;p6">
            <a:extLst>
              <a:ext uri="{FF2B5EF4-FFF2-40B4-BE49-F238E27FC236}">
                <a16:creationId xmlns:a16="http://schemas.microsoft.com/office/drawing/2014/main" id="{7CF61434-A116-4315-AB59-32B95C30031F}"/>
              </a:ext>
            </a:extLst>
          </p:cNvPr>
          <p:cNvPicPr preferRelativeResize="0">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8913" y="157163"/>
            <a:ext cx="544512" cy="59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5744687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المرحلة التعليمية - ٢">
  <p:cSld name="1_المرحلة التعليمية - ٢">
    <p:spTree>
      <p:nvGrpSpPr>
        <p:cNvPr id="1" name="Shape 83"/>
        <p:cNvGrpSpPr/>
        <p:nvPr/>
      </p:nvGrpSpPr>
      <p:grpSpPr>
        <a:xfrm>
          <a:off x="0" y="0"/>
          <a:ext cx="0" cy="0"/>
          <a:chOff x="0" y="0"/>
          <a:chExt cx="0" cy="0"/>
        </a:xfrm>
      </p:grpSpPr>
      <p:pic>
        <p:nvPicPr>
          <p:cNvPr id="2" name="Google Shape;93;p6">
            <a:extLst>
              <a:ext uri="{FF2B5EF4-FFF2-40B4-BE49-F238E27FC236}">
                <a16:creationId xmlns:a16="http://schemas.microsoft.com/office/drawing/2014/main" id="{7878481D-387F-4D75-A84D-F88FB61EB17F}"/>
              </a:ext>
            </a:extLst>
          </p:cNvPr>
          <p:cNvPicPr preferRelativeResize="0">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8913" y="157163"/>
            <a:ext cx="544512" cy="59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9960479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المرحلة التعليمية - ٢">
  <p:cSld name="1_المرحلة التعليمية - ٢">
    <p:spTree>
      <p:nvGrpSpPr>
        <p:cNvPr id="1" name="Shape 83"/>
        <p:cNvGrpSpPr/>
        <p:nvPr/>
      </p:nvGrpSpPr>
      <p:grpSpPr>
        <a:xfrm>
          <a:off x="0" y="0"/>
          <a:ext cx="0" cy="0"/>
          <a:chOff x="0" y="0"/>
          <a:chExt cx="0" cy="0"/>
        </a:xfrm>
      </p:grpSpPr>
      <p:pic>
        <p:nvPicPr>
          <p:cNvPr id="2" name="Google Shape;93;p6">
            <a:extLst>
              <a:ext uri="{FF2B5EF4-FFF2-40B4-BE49-F238E27FC236}">
                <a16:creationId xmlns:a16="http://schemas.microsoft.com/office/drawing/2014/main" id="{443881C1-90C0-4CA6-8857-7EA956E7CAE1}"/>
              </a:ext>
            </a:extLst>
          </p:cNvPr>
          <p:cNvPicPr preferRelativeResize="0">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8913" y="157163"/>
            <a:ext cx="544512" cy="59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7193131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المرحلة التعليمية - ٢">
  <p:cSld name="1_المرحلة التعليمية - ٢">
    <p:spTree>
      <p:nvGrpSpPr>
        <p:cNvPr id="1" name="Shape 83"/>
        <p:cNvGrpSpPr/>
        <p:nvPr/>
      </p:nvGrpSpPr>
      <p:grpSpPr>
        <a:xfrm>
          <a:off x="0" y="0"/>
          <a:ext cx="0" cy="0"/>
          <a:chOff x="0" y="0"/>
          <a:chExt cx="0" cy="0"/>
        </a:xfrm>
      </p:grpSpPr>
      <p:pic>
        <p:nvPicPr>
          <p:cNvPr id="2" name="Google Shape;93;p6">
            <a:extLst>
              <a:ext uri="{FF2B5EF4-FFF2-40B4-BE49-F238E27FC236}">
                <a16:creationId xmlns:a16="http://schemas.microsoft.com/office/drawing/2014/main" id="{729D84A0-EF1A-4278-9E6A-359A924A7B14}"/>
              </a:ext>
            </a:extLst>
          </p:cNvPr>
          <p:cNvPicPr preferRelativeResize="0">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8913" y="157163"/>
            <a:ext cx="544512" cy="59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732575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3_المرحلة التعليمية - ٦">
  <p:cSld name="4_المرحلة التعليمية - ٦">
    <p:spTree>
      <p:nvGrpSpPr>
        <p:cNvPr id="1" name="Shape 161"/>
        <p:cNvGrpSpPr/>
        <p:nvPr/>
      </p:nvGrpSpPr>
      <p:grpSpPr>
        <a:xfrm>
          <a:off x="0" y="0"/>
          <a:ext cx="0" cy="0"/>
          <a:chOff x="0" y="0"/>
          <a:chExt cx="0" cy="0"/>
        </a:xfrm>
      </p:grpSpPr>
      <p:sp>
        <p:nvSpPr>
          <p:cNvPr id="2" name="Google Shape;162;p11">
            <a:extLst>
              <a:ext uri="{FF2B5EF4-FFF2-40B4-BE49-F238E27FC236}">
                <a16:creationId xmlns:a16="http://schemas.microsoft.com/office/drawing/2014/main" id="{49427519-6A17-4088-81CD-AA5C602527A1}"/>
              </a:ext>
            </a:extLst>
          </p:cNvPr>
          <p:cNvSpPr>
            <a:spLocks noChangeArrowheads="1"/>
          </p:cNvSpPr>
          <p:nvPr/>
        </p:nvSpPr>
        <p:spPr bwMode="auto">
          <a:xfrm rot="10800000">
            <a:off x="733425" y="1751013"/>
            <a:ext cx="5226050" cy="2092325"/>
          </a:xfrm>
          <a:prstGeom prst="rect">
            <a:avLst/>
          </a:prstGeom>
          <a:noFill/>
          <a:ln w="38100">
            <a:solidFill>
              <a:srgbClr val="45C1A4"/>
            </a:solidFill>
            <a:miter lim="800000"/>
            <a:headEnd type="none" w="sm" len="sm"/>
            <a:tailEnd type="none" w="sm" len="sm"/>
          </a:ln>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SzPts val="2700"/>
              <a:buFont typeface="Calibri" panose="020F0502020204030204" pitchFamily="34" charset="0"/>
              <a:buNone/>
              <a:defRPr/>
            </a:pPr>
            <a:endParaRPr lang="en-US" altLang="en-US" sz="2700">
              <a:solidFill>
                <a:srgbClr val="FFFFFF"/>
              </a:solidFill>
            </a:endParaRPr>
          </a:p>
        </p:txBody>
      </p:sp>
      <p:sp>
        <p:nvSpPr>
          <p:cNvPr id="3" name="Google Shape;163;p11">
            <a:extLst>
              <a:ext uri="{FF2B5EF4-FFF2-40B4-BE49-F238E27FC236}">
                <a16:creationId xmlns:a16="http://schemas.microsoft.com/office/drawing/2014/main" id="{9E1AF1AA-72E0-4F95-B413-5CA8A78451FD}"/>
              </a:ext>
            </a:extLst>
          </p:cNvPr>
          <p:cNvSpPr>
            <a:spLocks noChangeArrowheads="1"/>
          </p:cNvSpPr>
          <p:nvPr/>
        </p:nvSpPr>
        <p:spPr bwMode="auto">
          <a:xfrm rot="10800000">
            <a:off x="733425" y="1752600"/>
            <a:ext cx="5226050" cy="539750"/>
          </a:xfrm>
          <a:prstGeom prst="rect">
            <a:avLst/>
          </a:prstGeom>
          <a:solidFill>
            <a:srgbClr val="45C1A4"/>
          </a:solidFill>
          <a:ln>
            <a:noFill/>
          </a:ln>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SzPts val="2700"/>
              <a:buFont typeface="Calibri" panose="020F0502020204030204" pitchFamily="34" charset="0"/>
              <a:buNone/>
              <a:defRPr/>
            </a:pPr>
            <a:endParaRPr lang="en-US" altLang="en-US" sz="2700">
              <a:solidFill>
                <a:srgbClr val="FFFFFF"/>
              </a:solidFill>
            </a:endParaRPr>
          </a:p>
        </p:txBody>
      </p:sp>
      <p:sp>
        <p:nvSpPr>
          <p:cNvPr id="4" name="Google Shape;164;p11">
            <a:extLst>
              <a:ext uri="{FF2B5EF4-FFF2-40B4-BE49-F238E27FC236}">
                <a16:creationId xmlns:a16="http://schemas.microsoft.com/office/drawing/2014/main" id="{57220C2E-A350-4A54-9CBD-271EABC515D4}"/>
              </a:ext>
            </a:extLst>
          </p:cNvPr>
          <p:cNvSpPr>
            <a:spLocks noChangeArrowheads="1"/>
          </p:cNvSpPr>
          <p:nvPr/>
        </p:nvSpPr>
        <p:spPr bwMode="auto">
          <a:xfrm>
            <a:off x="6221413" y="1752600"/>
            <a:ext cx="5218112" cy="2092325"/>
          </a:xfrm>
          <a:prstGeom prst="rect">
            <a:avLst/>
          </a:prstGeom>
          <a:noFill/>
          <a:ln w="38100">
            <a:solidFill>
              <a:srgbClr val="4BACC6"/>
            </a:solidFill>
            <a:miter lim="800000"/>
            <a:headEnd type="none" w="sm" len="sm"/>
            <a:tailEnd type="none" w="sm" len="sm"/>
          </a:ln>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SzPts val="2700"/>
              <a:buFont typeface="Calibri" panose="020F0502020204030204" pitchFamily="34" charset="0"/>
              <a:buNone/>
              <a:defRPr/>
            </a:pPr>
            <a:endParaRPr lang="en-US" altLang="en-US" sz="2700">
              <a:solidFill>
                <a:srgbClr val="FFFFFF"/>
              </a:solidFill>
            </a:endParaRPr>
          </a:p>
        </p:txBody>
      </p:sp>
      <p:sp>
        <p:nvSpPr>
          <p:cNvPr id="5" name="Google Shape;165;p11">
            <a:extLst>
              <a:ext uri="{FF2B5EF4-FFF2-40B4-BE49-F238E27FC236}">
                <a16:creationId xmlns:a16="http://schemas.microsoft.com/office/drawing/2014/main" id="{50CD50A0-0B9C-4A96-A7F3-656F2E644F4F}"/>
              </a:ext>
            </a:extLst>
          </p:cNvPr>
          <p:cNvSpPr>
            <a:spLocks noChangeArrowheads="1"/>
          </p:cNvSpPr>
          <p:nvPr/>
        </p:nvSpPr>
        <p:spPr bwMode="auto">
          <a:xfrm>
            <a:off x="6240463" y="1754188"/>
            <a:ext cx="5218112" cy="539750"/>
          </a:xfrm>
          <a:prstGeom prst="rect">
            <a:avLst/>
          </a:prstGeom>
          <a:solidFill>
            <a:srgbClr val="4BACC6"/>
          </a:solidFill>
          <a:ln>
            <a:noFill/>
          </a:ln>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SzPts val="2700"/>
              <a:buFont typeface="Calibri" panose="020F0502020204030204" pitchFamily="34" charset="0"/>
              <a:buNone/>
              <a:defRPr/>
            </a:pPr>
            <a:endParaRPr lang="en-US" altLang="en-US" sz="2700">
              <a:solidFill>
                <a:srgbClr val="FFFFFF"/>
              </a:solidFill>
            </a:endParaRPr>
          </a:p>
        </p:txBody>
      </p:sp>
      <p:sp>
        <p:nvSpPr>
          <p:cNvPr id="6" name="Google Shape;166;p11">
            <a:extLst>
              <a:ext uri="{FF2B5EF4-FFF2-40B4-BE49-F238E27FC236}">
                <a16:creationId xmlns:a16="http://schemas.microsoft.com/office/drawing/2014/main" id="{EFCE8C02-90BF-47E6-B187-67DCEDAA94AE}"/>
              </a:ext>
            </a:extLst>
          </p:cNvPr>
          <p:cNvSpPr>
            <a:spLocks noChangeArrowheads="1"/>
          </p:cNvSpPr>
          <p:nvPr/>
        </p:nvSpPr>
        <p:spPr bwMode="auto">
          <a:xfrm rot="10800000">
            <a:off x="733425" y="3971925"/>
            <a:ext cx="5226050" cy="2092325"/>
          </a:xfrm>
          <a:prstGeom prst="rect">
            <a:avLst/>
          </a:prstGeom>
          <a:noFill/>
          <a:ln w="38100">
            <a:solidFill>
              <a:srgbClr val="B9D533"/>
            </a:solidFill>
            <a:miter lim="800000"/>
            <a:headEnd type="none" w="sm" len="sm"/>
            <a:tailEnd type="none" w="sm" len="sm"/>
          </a:ln>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SzPts val="2700"/>
              <a:buFont typeface="Calibri" panose="020F0502020204030204" pitchFamily="34" charset="0"/>
              <a:buNone/>
              <a:defRPr/>
            </a:pPr>
            <a:endParaRPr lang="en-US" altLang="en-US" sz="2700">
              <a:solidFill>
                <a:srgbClr val="FFFFFF"/>
              </a:solidFill>
            </a:endParaRPr>
          </a:p>
        </p:txBody>
      </p:sp>
      <p:sp>
        <p:nvSpPr>
          <p:cNvPr id="7" name="Google Shape;167;p11">
            <a:extLst>
              <a:ext uri="{FF2B5EF4-FFF2-40B4-BE49-F238E27FC236}">
                <a16:creationId xmlns:a16="http://schemas.microsoft.com/office/drawing/2014/main" id="{91BE9550-A5FE-4BEB-A504-E7694341DE9C}"/>
              </a:ext>
            </a:extLst>
          </p:cNvPr>
          <p:cNvSpPr>
            <a:spLocks noChangeArrowheads="1"/>
          </p:cNvSpPr>
          <p:nvPr/>
        </p:nvSpPr>
        <p:spPr bwMode="auto">
          <a:xfrm rot="10800000">
            <a:off x="733425" y="5524500"/>
            <a:ext cx="5226050" cy="539750"/>
          </a:xfrm>
          <a:prstGeom prst="rect">
            <a:avLst/>
          </a:prstGeom>
          <a:solidFill>
            <a:srgbClr val="B9D533"/>
          </a:solidFill>
          <a:ln>
            <a:noFill/>
          </a:ln>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SzPts val="2700"/>
              <a:buFont typeface="Calibri" panose="020F0502020204030204" pitchFamily="34" charset="0"/>
              <a:buNone/>
              <a:defRPr/>
            </a:pPr>
            <a:endParaRPr lang="en-US" altLang="en-US" sz="2700">
              <a:solidFill>
                <a:srgbClr val="FFFFFF"/>
              </a:solidFill>
            </a:endParaRPr>
          </a:p>
        </p:txBody>
      </p:sp>
      <p:sp>
        <p:nvSpPr>
          <p:cNvPr id="8" name="Google Shape;168;p11">
            <a:extLst>
              <a:ext uri="{FF2B5EF4-FFF2-40B4-BE49-F238E27FC236}">
                <a16:creationId xmlns:a16="http://schemas.microsoft.com/office/drawing/2014/main" id="{6FD7E7C8-0885-4723-B8A5-089A3E08E952}"/>
              </a:ext>
            </a:extLst>
          </p:cNvPr>
          <p:cNvSpPr>
            <a:spLocks noChangeArrowheads="1"/>
          </p:cNvSpPr>
          <p:nvPr/>
        </p:nvSpPr>
        <p:spPr bwMode="auto">
          <a:xfrm>
            <a:off x="6221413" y="3971925"/>
            <a:ext cx="5210175" cy="2144713"/>
          </a:xfrm>
          <a:prstGeom prst="rect">
            <a:avLst/>
          </a:prstGeom>
          <a:noFill/>
          <a:ln w="38100">
            <a:solidFill>
              <a:srgbClr val="0E7FB7"/>
            </a:solidFill>
            <a:miter lim="800000"/>
            <a:headEnd type="none" w="sm" len="sm"/>
            <a:tailEnd type="none" w="sm" len="sm"/>
          </a:ln>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SzPts val="2700"/>
              <a:buFont typeface="Calibri" panose="020F0502020204030204" pitchFamily="34" charset="0"/>
              <a:buNone/>
              <a:defRPr/>
            </a:pPr>
            <a:endParaRPr lang="en-US" altLang="en-US" sz="2700">
              <a:solidFill>
                <a:srgbClr val="FFFFFF"/>
              </a:solidFill>
            </a:endParaRPr>
          </a:p>
        </p:txBody>
      </p:sp>
      <p:sp>
        <p:nvSpPr>
          <p:cNvPr id="9" name="Google Shape;169;p11">
            <a:extLst>
              <a:ext uri="{FF2B5EF4-FFF2-40B4-BE49-F238E27FC236}">
                <a16:creationId xmlns:a16="http://schemas.microsoft.com/office/drawing/2014/main" id="{58EC09B3-E378-4C1E-8E11-E919B9CC1530}"/>
              </a:ext>
            </a:extLst>
          </p:cNvPr>
          <p:cNvSpPr>
            <a:spLocks noChangeArrowheads="1"/>
          </p:cNvSpPr>
          <p:nvPr/>
        </p:nvSpPr>
        <p:spPr bwMode="auto">
          <a:xfrm>
            <a:off x="6221413" y="5576888"/>
            <a:ext cx="5210175" cy="539750"/>
          </a:xfrm>
          <a:prstGeom prst="rect">
            <a:avLst/>
          </a:prstGeom>
          <a:solidFill>
            <a:srgbClr val="0E7FB7"/>
          </a:solidFill>
          <a:ln>
            <a:noFill/>
          </a:ln>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SzPts val="2700"/>
              <a:buFont typeface="Calibri" panose="020F0502020204030204" pitchFamily="34" charset="0"/>
              <a:buNone/>
              <a:defRPr/>
            </a:pPr>
            <a:endParaRPr lang="en-US" altLang="en-US" sz="2700">
              <a:solidFill>
                <a:srgbClr val="FFFFFF"/>
              </a:solidFill>
            </a:endParaRPr>
          </a:p>
        </p:txBody>
      </p:sp>
      <p:pic>
        <p:nvPicPr>
          <p:cNvPr id="10" name="Google Shape;170;p11">
            <a:extLst>
              <a:ext uri="{FF2B5EF4-FFF2-40B4-BE49-F238E27FC236}">
                <a16:creationId xmlns:a16="http://schemas.microsoft.com/office/drawing/2014/main" id="{E8FEC507-A6C2-46B5-884D-04A7CEDACE16}"/>
              </a:ext>
            </a:extLst>
          </p:cNvPr>
          <p:cNvPicPr preferRelativeResize="0">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8913" y="157163"/>
            <a:ext cx="544512" cy="59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459999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الصفحة الرئيسية" userDrawn="1">
  <p:cSld name="1_الصفحة الرئيسية">
    <p:spTree>
      <p:nvGrpSpPr>
        <p:cNvPr id="1" name="Shape 10"/>
        <p:cNvGrpSpPr/>
        <p:nvPr/>
      </p:nvGrpSpPr>
      <p:grpSpPr>
        <a:xfrm>
          <a:off x="0" y="0"/>
          <a:ext cx="0" cy="0"/>
          <a:chOff x="0" y="0"/>
          <a:chExt cx="0" cy="0"/>
        </a:xfrm>
      </p:grpSpPr>
      <p:grpSp>
        <p:nvGrpSpPr>
          <p:cNvPr id="2" name="Google Shape;12;p2">
            <a:extLst>
              <a:ext uri="{FF2B5EF4-FFF2-40B4-BE49-F238E27FC236}">
                <a16:creationId xmlns:a16="http://schemas.microsoft.com/office/drawing/2014/main" id="{DFD78180-F444-4259-BB22-191ACA84ED72}"/>
              </a:ext>
            </a:extLst>
          </p:cNvPr>
          <p:cNvGrpSpPr>
            <a:grpSpLocks/>
          </p:cNvGrpSpPr>
          <p:nvPr/>
        </p:nvGrpSpPr>
        <p:grpSpPr bwMode="auto">
          <a:xfrm rot="10800000" flipH="1">
            <a:off x="0" y="2103438"/>
            <a:ext cx="12192000" cy="3998912"/>
            <a:chOff x="44070" y="706405"/>
            <a:chExt cx="16591967" cy="5470816"/>
          </a:xfrm>
        </p:grpSpPr>
        <p:grpSp>
          <p:nvGrpSpPr>
            <p:cNvPr id="3" name="Google Shape;13;p2">
              <a:extLst>
                <a:ext uri="{FF2B5EF4-FFF2-40B4-BE49-F238E27FC236}">
                  <a16:creationId xmlns:a16="http://schemas.microsoft.com/office/drawing/2014/main" id="{9E4166CE-6A43-40A9-A6C0-9EC3FADD9C3B}"/>
                </a:ext>
              </a:extLst>
            </p:cNvPr>
            <p:cNvGrpSpPr>
              <a:grpSpLocks/>
            </p:cNvGrpSpPr>
            <p:nvPr/>
          </p:nvGrpSpPr>
          <p:grpSpPr bwMode="auto">
            <a:xfrm rot="10800000" flipH="1">
              <a:off x="44070" y="3524344"/>
              <a:ext cx="6199341" cy="2652877"/>
              <a:chOff x="4802629" y="811335"/>
              <a:chExt cx="6199341" cy="2652877"/>
            </a:xfrm>
          </p:grpSpPr>
          <p:sp>
            <p:nvSpPr>
              <p:cNvPr id="8" name="Google Shape;14;p2">
                <a:extLst>
                  <a:ext uri="{FF2B5EF4-FFF2-40B4-BE49-F238E27FC236}">
                    <a16:creationId xmlns:a16="http://schemas.microsoft.com/office/drawing/2014/main" id="{1EB45D61-540E-4403-939A-016F84514F05}"/>
                  </a:ext>
                </a:extLst>
              </p:cNvPr>
              <p:cNvSpPr>
                <a:spLocks noChangeArrowheads="1"/>
              </p:cNvSpPr>
              <p:nvPr/>
            </p:nvSpPr>
            <p:spPr bwMode="auto">
              <a:xfrm>
                <a:off x="4802629" y="3126496"/>
                <a:ext cx="1332975" cy="228040"/>
              </a:xfrm>
              <a:prstGeom prst="rect">
                <a:avLst/>
              </a:prstGeom>
              <a:solidFill>
                <a:srgbClr val="9CC2E5"/>
              </a:solidFill>
              <a:ln>
                <a:noFill/>
              </a:ln>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9" name="Google Shape;15;p2">
                <a:extLst>
                  <a:ext uri="{FF2B5EF4-FFF2-40B4-BE49-F238E27FC236}">
                    <a16:creationId xmlns:a16="http://schemas.microsoft.com/office/drawing/2014/main" id="{FA963E01-0722-408F-B896-98A12039E36C}"/>
                  </a:ext>
                </a:extLst>
              </p:cNvPr>
              <p:cNvSpPr>
                <a:spLocks noChangeArrowheads="1"/>
              </p:cNvSpPr>
              <p:nvPr/>
            </p:nvSpPr>
            <p:spPr bwMode="auto">
              <a:xfrm rot="2727637">
                <a:off x="7155799" y="374039"/>
                <a:ext cx="228040" cy="3413452"/>
              </a:xfrm>
              <a:prstGeom prst="rect">
                <a:avLst/>
              </a:prstGeom>
              <a:solidFill>
                <a:srgbClr val="9CC2E5"/>
              </a:solidFill>
              <a:ln>
                <a:noFill/>
              </a:ln>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rtl="1"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10" name="Google Shape;16;p2">
                <a:extLst>
                  <a:ext uri="{FF2B5EF4-FFF2-40B4-BE49-F238E27FC236}">
                    <a16:creationId xmlns:a16="http://schemas.microsoft.com/office/drawing/2014/main" id="{2FFFBCD1-C08C-404F-8EFC-C8AD3D930614}"/>
                  </a:ext>
                </a:extLst>
              </p:cNvPr>
              <p:cNvSpPr>
                <a:spLocks/>
              </p:cNvSpPr>
              <p:nvPr/>
            </p:nvSpPr>
            <p:spPr bwMode="auto">
              <a:xfrm rot="18872363" flipH="1">
                <a:off x="9542351" y="362795"/>
                <a:ext cx="228600" cy="3549958"/>
              </a:xfrm>
              <a:custGeom>
                <a:avLst/>
                <a:gdLst>
                  <a:gd name="T0" fmla="*/ 0 w 228600"/>
                  <a:gd name="T1" fmla="*/ 0 h 3549958"/>
                  <a:gd name="T2" fmla="*/ 0 w 228600"/>
                  <a:gd name="T3" fmla="*/ 3549958 h 3549958"/>
                  <a:gd name="T4" fmla="*/ 10901 w 228600"/>
                  <a:gd name="T5" fmla="*/ 3549958 h 3549958"/>
                  <a:gd name="T6" fmla="*/ 228600 w 228600"/>
                  <a:gd name="T7" fmla="*/ 3328731 h 3549958"/>
                  <a:gd name="T8" fmla="*/ 228600 w 228600"/>
                  <a:gd name="T9" fmla="*/ 0 h 3549958"/>
                  <a:gd name="T10" fmla="*/ 0 w 228600"/>
                  <a:gd name="T11" fmla="*/ 0 h 354995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8600" h="3549958" extrusionOk="0">
                    <a:moveTo>
                      <a:pt x="0" y="0"/>
                    </a:moveTo>
                    <a:lnTo>
                      <a:pt x="0" y="3549958"/>
                    </a:lnTo>
                    <a:lnTo>
                      <a:pt x="10901" y="3549958"/>
                    </a:lnTo>
                    <a:lnTo>
                      <a:pt x="228600" y="3328731"/>
                    </a:lnTo>
                    <a:lnTo>
                      <a:pt x="228600" y="0"/>
                    </a:lnTo>
                    <a:lnTo>
                      <a:pt x="0" y="0"/>
                    </a:lnTo>
                    <a:close/>
                  </a:path>
                </a:pathLst>
              </a:custGeom>
              <a:solidFill>
                <a:srgbClr val="9CC2E5"/>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p>
                <a:endParaRPr lang="fr-FR"/>
              </a:p>
            </p:txBody>
          </p:sp>
        </p:grpSp>
        <p:grpSp>
          <p:nvGrpSpPr>
            <p:cNvPr id="4" name="Google Shape;17;p2">
              <a:extLst>
                <a:ext uri="{FF2B5EF4-FFF2-40B4-BE49-F238E27FC236}">
                  <a16:creationId xmlns:a16="http://schemas.microsoft.com/office/drawing/2014/main" id="{D9249910-4DB9-4950-AA6B-2A2202B8AB71}"/>
                </a:ext>
              </a:extLst>
            </p:cNvPr>
            <p:cNvGrpSpPr>
              <a:grpSpLocks/>
            </p:cNvGrpSpPr>
            <p:nvPr/>
          </p:nvGrpSpPr>
          <p:grpSpPr bwMode="auto">
            <a:xfrm flipH="1">
              <a:off x="1190030" y="706405"/>
              <a:ext cx="15446007" cy="2652877"/>
              <a:chOff x="-4444037" y="811335"/>
              <a:chExt cx="15446007" cy="2652877"/>
            </a:xfrm>
          </p:grpSpPr>
          <p:sp>
            <p:nvSpPr>
              <p:cNvPr id="5" name="Google Shape;18;p2">
                <a:extLst>
                  <a:ext uri="{FF2B5EF4-FFF2-40B4-BE49-F238E27FC236}">
                    <a16:creationId xmlns:a16="http://schemas.microsoft.com/office/drawing/2014/main" id="{CF882457-19C2-4EF4-9275-EB536533CE62}"/>
                  </a:ext>
                </a:extLst>
              </p:cNvPr>
              <p:cNvSpPr>
                <a:spLocks noChangeArrowheads="1"/>
              </p:cNvSpPr>
              <p:nvPr/>
            </p:nvSpPr>
            <p:spPr bwMode="auto">
              <a:xfrm>
                <a:off x="-4370583" y="3319787"/>
                <a:ext cx="10579539" cy="175918"/>
              </a:xfrm>
              <a:prstGeom prst="rect">
                <a:avLst/>
              </a:prstGeom>
              <a:solidFill>
                <a:srgbClr val="9CC2E5"/>
              </a:solidFill>
              <a:ln>
                <a:noFill/>
              </a:ln>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6" name="Google Shape;19;p2">
                <a:extLst>
                  <a:ext uri="{FF2B5EF4-FFF2-40B4-BE49-F238E27FC236}">
                    <a16:creationId xmlns:a16="http://schemas.microsoft.com/office/drawing/2014/main" id="{D55D7C1A-49E1-41E1-A92D-A5697170925D}"/>
                  </a:ext>
                </a:extLst>
              </p:cNvPr>
              <p:cNvSpPr>
                <a:spLocks noChangeArrowheads="1"/>
              </p:cNvSpPr>
              <p:nvPr/>
            </p:nvSpPr>
            <p:spPr bwMode="auto">
              <a:xfrm rot="2727637">
                <a:off x="7155700" y="595563"/>
                <a:ext cx="228040" cy="3413452"/>
              </a:xfrm>
              <a:prstGeom prst="rect">
                <a:avLst/>
              </a:prstGeom>
              <a:solidFill>
                <a:srgbClr val="9CC2E5"/>
              </a:solidFill>
              <a:ln>
                <a:noFill/>
              </a:ln>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7" name="Google Shape;20;p2">
                <a:extLst>
                  <a:ext uri="{FF2B5EF4-FFF2-40B4-BE49-F238E27FC236}">
                    <a16:creationId xmlns:a16="http://schemas.microsoft.com/office/drawing/2014/main" id="{8A5DBD51-E1BF-4FAE-B2E8-6269E5FECAC8}"/>
                  </a:ext>
                </a:extLst>
              </p:cNvPr>
              <p:cNvSpPr>
                <a:spLocks/>
              </p:cNvSpPr>
              <p:nvPr/>
            </p:nvSpPr>
            <p:spPr bwMode="auto">
              <a:xfrm rot="18872363" flipH="1">
                <a:off x="9542351" y="362795"/>
                <a:ext cx="228600" cy="3549958"/>
              </a:xfrm>
              <a:custGeom>
                <a:avLst/>
                <a:gdLst>
                  <a:gd name="T0" fmla="*/ 0 w 228600"/>
                  <a:gd name="T1" fmla="*/ 0 h 3549958"/>
                  <a:gd name="T2" fmla="*/ 0 w 228600"/>
                  <a:gd name="T3" fmla="*/ 3549958 h 3549958"/>
                  <a:gd name="T4" fmla="*/ 10901 w 228600"/>
                  <a:gd name="T5" fmla="*/ 3549958 h 3549958"/>
                  <a:gd name="T6" fmla="*/ 228600 w 228600"/>
                  <a:gd name="T7" fmla="*/ 3328731 h 3549958"/>
                  <a:gd name="T8" fmla="*/ 228600 w 228600"/>
                  <a:gd name="T9" fmla="*/ 0 h 3549958"/>
                  <a:gd name="T10" fmla="*/ 0 w 228600"/>
                  <a:gd name="T11" fmla="*/ 0 h 354995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8600" h="3549958" extrusionOk="0">
                    <a:moveTo>
                      <a:pt x="0" y="0"/>
                    </a:moveTo>
                    <a:lnTo>
                      <a:pt x="0" y="3549958"/>
                    </a:lnTo>
                    <a:lnTo>
                      <a:pt x="10901" y="3549958"/>
                    </a:lnTo>
                    <a:lnTo>
                      <a:pt x="228600" y="3328731"/>
                    </a:lnTo>
                    <a:lnTo>
                      <a:pt x="228600" y="0"/>
                    </a:lnTo>
                    <a:lnTo>
                      <a:pt x="0" y="0"/>
                    </a:lnTo>
                    <a:close/>
                  </a:path>
                </a:pathLst>
              </a:custGeom>
              <a:solidFill>
                <a:srgbClr val="9CC2E5"/>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p>
                <a:endParaRPr lang="fr-FR"/>
              </a:p>
            </p:txBody>
          </p:sp>
        </p:grpSp>
      </p:grpSp>
      <p:pic>
        <p:nvPicPr>
          <p:cNvPr id="11" name="Picture 10">
            <a:extLst>
              <a:ext uri="{FF2B5EF4-FFF2-40B4-BE49-F238E27FC236}">
                <a16:creationId xmlns:a16="http://schemas.microsoft.com/office/drawing/2014/main" id="{F2974917-1986-4D2D-A8CC-7B078E9B586F}"/>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839913" y="3362325"/>
            <a:ext cx="1693862" cy="1443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7004327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صفحة المراجع">
  <p:cSld name="صفحة المراجع">
    <p:spTree>
      <p:nvGrpSpPr>
        <p:cNvPr id="1" name="Shape 201"/>
        <p:cNvGrpSpPr/>
        <p:nvPr/>
      </p:nvGrpSpPr>
      <p:grpSpPr>
        <a:xfrm>
          <a:off x="0" y="0"/>
          <a:ext cx="0" cy="0"/>
          <a:chOff x="0" y="0"/>
          <a:chExt cx="0" cy="0"/>
        </a:xfrm>
      </p:grpSpPr>
      <p:sp>
        <p:nvSpPr>
          <p:cNvPr id="2" name="Google Shape;202;p15">
            <a:extLst>
              <a:ext uri="{FF2B5EF4-FFF2-40B4-BE49-F238E27FC236}">
                <a16:creationId xmlns:a16="http://schemas.microsoft.com/office/drawing/2014/main" id="{D989E67D-B12A-4474-BF2F-02EA526EC552}"/>
              </a:ext>
            </a:extLst>
          </p:cNvPr>
          <p:cNvSpPr>
            <a:spLocks/>
          </p:cNvSpPr>
          <p:nvPr/>
        </p:nvSpPr>
        <p:spPr bwMode="auto">
          <a:xfrm flipH="1">
            <a:off x="-9525" y="987425"/>
            <a:ext cx="12211050" cy="5870575"/>
          </a:xfrm>
          <a:custGeom>
            <a:avLst/>
            <a:gdLst>
              <a:gd name="T0" fmla="*/ 15471 w 12271248"/>
              <a:gd name="T1" fmla="*/ 133354 h 5907024"/>
              <a:gd name="T2" fmla="*/ 974746 w 12271248"/>
              <a:gd name="T3" fmla="*/ 133354 h 5907024"/>
              <a:gd name="T4" fmla="*/ 1701939 w 12271248"/>
              <a:gd name="T5" fmla="*/ 859405 h 5907024"/>
              <a:gd name="T6" fmla="*/ 2552912 w 12271248"/>
              <a:gd name="T7" fmla="*/ 0 h 5907024"/>
              <a:gd name="T8" fmla="*/ 10381837 w 12271248"/>
              <a:gd name="T9" fmla="*/ 0 h 5907024"/>
              <a:gd name="T10" fmla="*/ 10381837 w 12271248"/>
              <a:gd name="T11" fmla="*/ 4786011 h 5907024"/>
              <a:gd name="T12" fmla="*/ 0 w 12271248"/>
              <a:gd name="T13" fmla="*/ 4786011 h 5907024"/>
              <a:gd name="T14" fmla="*/ 15471 w 12271248"/>
              <a:gd name="T15" fmla="*/ 133354 h 590702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2271248" h="5907024" extrusionOk="0">
                <a:moveTo>
                  <a:pt x="18288" y="164592"/>
                </a:moveTo>
                <a:lnTo>
                  <a:pt x="1152144" y="164592"/>
                </a:lnTo>
                <a:lnTo>
                  <a:pt x="2011680" y="1060704"/>
                </a:lnTo>
                <a:lnTo>
                  <a:pt x="3017520" y="0"/>
                </a:lnTo>
                <a:lnTo>
                  <a:pt x="12271248" y="0"/>
                </a:lnTo>
                <a:lnTo>
                  <a:pt x="12271248" y="5907024"/>
                </a:lnTo>
                <a:lnTo>
                  <a:pt x="0" y="5907024"/>
                </a:lnTo>
                <a:lnTo>
                  <a:pt x="18288" y="164592"/>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p>
            <a:endParaRPr lang="fr-FR"/>
          </a:p>
        </p:txBody>
      </p:sp>
      <p:sp>
        <p:nvSpPr>
          <p:cNvPr id="3" name="Google Shape;203;p15">
            <a:extLst>
              <a:ext uri="{FF2B5EF4-FFF2-40B4-BE49-F238E27FC236}">
                <a16:creationId xmlns:a16="http://schemas.microsoft.com/office/drawing/2014/main" id="{95AB3D01-33C7-4523-A987-9381185BBB90}"/>
              </a:ext>
            </a:extLst>
          </p:cNvPr>
          <p:cNvSpPr>
            <a:spLocks noChangeArrowheads="1"/>
          </p:cNvSpPr>
          <p:nvPr/>
        </p:nvSpPr>
        <p:spPr bwMode="auto">
          <a:xfrm flipH="1">
            <a:off x="709613" y="1784350"/>
            <a:ext cx="10698162" cy="4259263"/>
          </a:xfrm>
          <a:prstGeom prst="rect">
            <a:avLst/>
          </a:prstGeom>
          <a:solidFill>
            <a:schemeClr val="bg1"/>
          </a:solidFill>
          <a:ln>
            <a:noFill/>
          </a:ln>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4" name="Google Shape;204;p15">
            <a:extLst>
              <a:ext uri="{FF2B5EF4-FFF2-40B4-BE49-F238E27FC236}">
                <a16:creationId xmlns:a16="http://schemas.microsoft.com/office/drawing/2014/main" id="{7B2540B7-30D8-4EBD-9F37-C7F4CC9437EA}"/>
              </a:ext>
            </a:extLst>
          </p:cNvPr>
          <p:cNvSpPr>
            <a:spLocks/>
          </p:cNvSpPr>
          <p:nvPr/>
        </p:nvSpPr>
        <p:spPr bwMode="auto">
          <a:xfrm flipH="1">
            <a:off x="9423400" y="334963"/>
            <a:ext cx="1504950" cy="1504950"/>
          </a:xfrm>
          <a:custGeom>
            <a:avLst/>
            <a:gdLst>
              <a:gd name="T0" fmla="*/ 48 w 2017267"/>
              <a:gd name="T1" fmla="*/ 0 h 2017267"/>
              <a:gd name="T2" fmla="*/ 51 w 2017267"/>
              <a:gd name="T3" fmla="*/ 1 h 2017267"/>
              <a:gd name="T4" fmla="*/ 93 w 2017267"/>
              <a:gd name="T5" fmla="*/ 43 h 2017267"/>
              <a:gd name="T6" fmla="*/ 93 w 2017267"/>
              <a:gd name="T7" fmla="*/ 51 h 2017267"/>
              <a:gd name="T8" fmla="*/ 51 w 2017267"/>
              <a:gd name="T9" fmla="*/ 93 h 2017267"/>
              <a:gd name="T10" fmla="*/ 43 w 2017267"/>
              <a:gd name="T11" fmla="*/ 93 h 2017267"/>
              <a:gd name="T12" fmla="*/ 1 w 2017267"/>
              <a:gd name="T13" fmla="*/ 51 h 2017267"/>
              <a:gd name="T14" fmla="*/ 1 w 2017267"/>
              <a:gd name="T15" fmla="*/ 43 h 2017267"/>
              <a:gd name="T16" fmla="*/ 43 w 2017267"/>
              <a:gd name="T17" fmla="*/ 1 h 2017267"/>
              <a:gd name="T18" fmla="*/ 48 w 2017267"/>
              <a:gd name="T19" fmla="*/ 0 h 201726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017267" h="2017267" extrusionOk="0">
                <a:moveTo>
                  <a:pt x="1008633" y="0"/>
                </a:moveTo>
                <a:cubicBezTo>
                  <a:pt x="1038667" y="0"/>
                  <a:pt x="1068701" y="11457"/>
                  <a:pt x="1091617" y="34373"/>
                </a:cubicBezTo>
                <a:lnTo>
                  <a:pt x="1982894" y="925651"/>
                </a:lnTo>
                <a:cubicBezTo>
                  <a:pt x="2028725" y="971481"/>
                  <a:pt x="2028725" y="1045787"/>
                  <a:pt x="1982894" y="1091617"/>
                </a:cubicBezTo>
                <a:lnTo>
                  <a:pt x="1091617" y="1982894"/>
                </a:lnTo>
                <a:cubicBezTo>
                  <a:pt x="1045787" y="2028725"/>
                  <a:pt x="971481" y="2028725"/>
                  <a:pt x="925651" y="1982894"/>
                </a:cubicBezTo>
                <a:lnTo>
                  <a:pt x="34373" y="1091616"/>
                </a:lnTo>
                <a:cubicBezTo>
                  <a:pt x="-11457" y="1045786"/>
                  <a:pt x="-11457" y="971481"/>
                  <a:pt x="34373" y="925650"/>
                </a:cubicBezTo>
                <a:lnTo>
                  <a:pt x="925650" y="34373"/>
                </a:lnTo>
                <a:cubicBezTo>
                  <a:pt x="948565" y="11457"/>
                  <a:pt x="978599" y="0"/>
                  <a:pt x="1008633"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p>
            <a:endParaRPr lang="fr-FR"/>
          </a:p>
        </p:txBody>
      </p:sp>
      <p:grpSp>
        <p:nvGrpSpPr>
          <p:cNvPr id="5" name="Google Shape;205;p15">
            <a:extLst>
              <a:ext uri="{FF2B5EF4-FFF2-40B4-BE49-F238E27FC236}">
                <a16:creationId xmlns:a16="http://schemas.microsoft.com/office/drawing/2014/main" id="{5073D09F-71CC-4F9C-A8BC-DC2A3B0DD54D}"/>
              </a:ext>
            </a:extLst>
          </p:cNvPr>
          <p:cNvGrpSpPr>
            <a:grpSpLocks/>
          </p:cNvGrpSpPr>
          <p:nvPr/>
        </p:nvGrpSpPr>
        <p:grpSpPr bwMode="auto">
          <a:xfrm rot="10800000" flipH="1">
            <a:off x="-9525" y="88900"/>
            <a:ext cx="12192000" cy="1998663"/>
            <a:chOff x="-24048006" y="706405"/>
            <a:chExt cx="33183930" cy="5470816"/>
          </a:xfrm>
        </p:grpSpPr>
        <p:grpSp>
          <p:nvGrpSpPr>
            <p:cNvPr id="6" name="Google Shape;206;p15">
              <a:extLst>
                <a:ext uri="{FF2B5EF4-FFF2-40B4-BE49-F238E27FC236}">
                  <a16:creationId xmlns:a16="http://schemas.microsoft.com/office/drawing/2014/main" id="{8B77F86F-6EBD-4C62-8BAC-3DEDE79C3EF8}"/>
                </a:ext>
              </a:extLst>
            </p:cNvPr>
            <p:cNvGrpSpPr>
              <a:grpSpLocks/>
            </p:cNvGrpSpPr>
            <p:nvPr/>
          </p:nvGrpSpPr>
          <p:grpSpPr bwMode="auto">
            <a:xfrm rot="10800000" flipH="1">
              <a:off x="-24048006" y="3524344"/>
              <a:ext cx="30291417" cy="2652877"/>
              <a:chOff x="-19289447" y="811335"/>
              <a:chExt cx="30291417" cy="2652877"/>
            </a:xfrm>
          </p:grpSpPr>
          <p:sp>
            <p:nvSpPr>
              <p:cNvPr id="11" name="Google Shape;207;p15">
                <a:extLst>
                  <a:ext uri="{FF2B5EF4-FFF2-40B4-BE49-F238E27FC236}">
                    <a16:creationId xmlns:a16="http://schemas.microsoft.com/office/drawing/2014/main" id="{8757C8C0-0D96-4530-B0B7-5C1CAA0F77E2}"/>
                  </a:ext>
                </a:extLst>
              </p:cNvPr>
              <p:cNvSpPr>
                <a:spLocks noChangeArrowheads="1"/>
              </p:cNvSpPr>
              <p:nvPr/>
            </p:nvSpPr>
            <p:spPr bwMode="auto">
              <a:xfrm>
                <a:off x="-19436355" y="3140451"/>
                <a:ext cx="25428052" cy="291141"/>
              </a:xfrm>
              <a:prstGeom prst="rect">
                <a:avLst/>
              </a:prstGeom>
              <a:solidFill>
                <a:srgbClr val="9CC2E5"/>
              </a:solidFill>
              <a:ln>
                <a:noFill/>
              </a:ln>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12" name="Google Shape;208;p15">
                <a:extLst>
                  <a:ext uri="{FF2B5EF4-FFF2-40B4-BE49-F238E27FC236}">
                    <a16:creationId xmlns:a16="http://schemas.microsoft.com/office/drawing/2014/main" id="{324D9424-9ED5-4666-9629-B023DFD63F6C}"/>
                  </a:ext>
                </a:extLst>
              </p:cNvPr>
              <p:cNvSpPr>
                <a:spLocks noChangeArrowheads="1"/>
              </p:cNvSpPr>
              <p:nvPr/>
            </p:nvSpPr>
            <p:spPr bwMode="auto">
              <a:xfrm rot="2727637">
                <a:off x="7008600" y="449501"/>
                <a:ext cx="230303" cy="3413451"/>
              </a:xfrm>
              <a:prstGeom prst="rect">
                <a:avLst/>
              </a:prstGeom>
              <a:solidFill>
                <a:srgbClr val="9CC2E5"/>
              </a:solidFill>
              <a:ln>
                <a:noFill/>
              </a:ln>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rtl="1"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13" name="Google Shape;209;p15">
                <a:extLst>
                  <a:ext uri="{FF2B5EF4-FFF2-40B4-BE49-F238E27FC236}">
                    <a16:creationId xmlns:a16="http://schemas.microsoft.com/office/drawing/2014/main" id="{41AD499A-787E-4C5C-ACC8-7F538707A995}"/>
                  </a:ext>
                </a:extLst>
              </p:cNvPr>
              <p:cNvSpPr>
                <a:spLocks/>
              </p:cNvSpPr>
              <p:nvPr/>
            </p:nvSpPr>
            <p:spPr bwMode="auto">
              <a:xfrm rot="18872363" flipH="1">
                <a:off x="9542351" y="362795"/>
                <a:ext cx="228600" cy="3549958"/>
              </a:xfrm>
              <a:custGeom>
                <a:avLst/>
                <a:gdLst>
                  <a:gd name="T0" fmla="*/ 0 w 228600"/>
                  <a:gd name="T1" fmla="*/ 0 h 3549958"/>
                  <a:gd name="T2" fmla="*/ 0 w 228600"/>
                  <a:gd name="T3" fmla="*/ 3549958 h 3549958"/>
                  <a:gd name="T4" fmla="*/ 10901 w 228600"/>
                  <a:gd name="T5" fmla="*/ 3549958 h 3549958"/>
                  <a:gd name="T6" fmla="*/ 228600 w 228600"/>
                  <a:gd name="T7" fmla="*/ 3328731 h 3549958"/>
                  <a:gd name="T8" fmla="*/ 228600 w 228600"/>
                  <a:gd name="T9" fmla="*/ 0 h 3549958"/>
                  <a:gd name="T10" fmla="*/ 0 w 228600"/>
                  <a:gd name="T11" fmla="*/ 0 h 354995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8600" h="3549958" extrusionOk="0">
                    <a:moveTo>
                      <a:pt x="0" y="0"/>
                    </a:moveTo>
                    <a:lnTo>
                      <a:pt x="0" y="3549958"/>
                    </a:lnTo>
                    <a:lnTo>
                      <a:pt x="10901" y="3549958"/>
                    </a:lnTo>
                    <a:lnTo>
                      <a:pt x="228600" y="3328731"/>
                    </a:lnTo>
                    <a:lnTo>
                      <a:pt x="228600" y="0"/>
                    </a:lnTo>
                    <a:lnTo>
                      <a:pt x="0" y="0"/>
                    </a:lnTo>
                    <a:close/>
                  </a:path>
                </a:pathLst>
              </a:custGeom>
              <a:solidFill>
                <a:srgbClr val="9CC2E5"/>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p>
                <a:endParaRPr lang="fr-FR"/>
              </a:p>
            </p:txBody>
          </p:sp>
        </p:grpSp>
        <p:grpSp>
          <p:nvGrpSpPr>
            <p:cNvPr id="7" name="Google Shape;210;p15">
              <a:extLst>
                <a:ext uri="{FF2B5EF4-FFF2-40B4-BE49-F238E27FC236}">
                  <a16:creationId xmlns:a16="http://schemas.microsoft.com/office/drawing/2014/main" id="{A2B2266D-3E6A-45CD-AA1A-DBA8CD4DE453}"/>
                </a:ext>
              </a:extLst>
            </p:cNvPr>
            <p:cNvGrpSpPr>
              <a:grpSpLocks/>
            </p:cNvGrpSpPr>
            <p:nvPr/>
          </p:nvGrpSpPr>
          <p:grpSpPr bwMode="auto">
            <a:xfrm flipH="1">
              <a:off x="1190030" y="706405"/>
              <a:ext cx="7945894" cy="2652877"/>
              <a:chOff x="3056076" y="811335"/>
              <a:chExt cx="7945894" cy="2652877"/>
            </a:xfrm>
          </p:grpSpPr>
          <p:sp>
            <p:nvSpPr>
              <p:cNvPr id="8" name="Google Shape;211;p15">
                <a:extLst>
                  <a:ext uri="{FF2B5EF4-FFF2-40B4-BE49-F238E27FC236}">
                    <a16:creationId xmlns:a16="http://schemas.microsoft.com/office/drawing/2014/main" id="{C102A7C7-7218-4A43-B638-909E5AA7E341}"/>
                  </a:ext>
                </a:extLst>
              </p:cNvPr>
              <p:cNvSpPr>
                <a:spLocks noChangeArrowheads="1"/>
              </p:cNvSpPr>
              <p:nvPr/>
            </p:nvSpPr>
            <p:spPr bwMode="auto">
              <a:xfrm>
                <a:off x="3202984" y="3201287"/>
                <a:ext cx="3080746" cy="230306"/>
              </a:xfrm>
              <a:prstGeom prst="rect">
                <a:avLst/>
              </a:prstGeom>
              <a:solidFill>
                <a:srgbClr val="9CC2E5"/>
              </a:solidFill>
              <a:ln>
                <a:noFill/>
              </a:ln>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9" name="Google Shape;212;p15">
                <a:extLst>
                  <a:ext uri="{FF2B5EF4-FFF2-40B4-BE49-F238E27FC236}">
                    <a16:creationId xmlns:a16="http://schemas.microsoft.com/office/drawing/2014/main" id="{67F9678D-1484-43E7-A10C-13EE5D6C017C}"/>
                  </a:ext>
                </a:extLst>
              </p:cNvPr>
              <p:cNvSpPr>
                <a:spLocks noChangeArrowheads="1"/>
              </p:cNvSpPr>
              <p:nvPr/>
            </p:nvSpPr>
            <p:spPr bwMode="auto">
              <a:xfrm rot="2727637">
                <a:off x="7153728" y="449501"/>
                <a:ext cx="230303" cy="3413451"/>
              </a:xfrm>
              <a:prstGeom prst="rect">
                <a:avLst/>
              </a:prstGeom>
              <a:solidFill>
                <a:srgbClr val="9CC2E5"/>
              </a:solidFill>
              <a:ln>
                <a:noFill/>
              </a:ln>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10" name="Google Shape;213;p15">
                <a:extLst>
                  <a:ext uri="{FF2B5EF4-FFF2-40B4-BE49-F238E27FC236}">
                    <a16:creationId xmlns:a16="http://schemas.microsoft.com/office/drawing/2014/main" id="{3EC34A4B-F2EB-4B5A-8231-BA31980B660E}"/>
                  </a:ext>
                </a:extLst>
              </p:cNvPr>
              <p:cNvSpPr>
                <a:spLocks/>
              </p:cNvSpPr>
              <p:nvPr/>
            </p:nvSpPr>
            <p:spPr bwMode="auto">
              <a:xfrm rot="18872363" flipH="1">
                <a:off x="9542351" y="362795"/>
                <a:ext cx="228600" cy="3549958"/>
              </a:xfrm>
              <a:custGeom>
                <a:avLst/>
                <a:gdLst>
                  <a:gd name="T0" fmla="*/ 0 w 228600"/>
                  <a:gd name="T1" fmla="*/ 0 h 3549958"/>
                  <a:gd name="T2" fmla="*/ 0 w 228600"/>
                  <a:gd name="T3" fmla="*/ 3549958 h 3549958"/>
                  <a:gd name="T4" fmla="*/ 10901 w 228600"/>
                  <a:gd name="T5" fmla="*/ 3549958 h 3549958"/>
                  <a:gd name="T6" fmla="*/ 228600 w 228600"/>
                  <a:gd name="T7" fmla="*/ 3328731 h 3549958"/>
                  <a:gd name="T8" fmla="*/ 228600 w 228600"/>
                  <a:gd name="T9" fmla="*/ 0 h 3549958"/>
                  <a:gd name="T10" fmla="*/ 0 w 228600"/>
                  <a:gd name="T11" fmla="*/ 0 h 354995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8600" h="3549958" extrusionOk="0">
                    <a:moveTo>
                      <a:pt x="0" y="0"/>
                    </a:moveTo>
                    <a:lnTo>
                      <a:pt x="0" y="3549958"/>
                    </a:lnTo>
                    <a:lnTo>
                      <a:pt x="10901" y="3549958"/>
                    </a:lnTo>
                    <a:lnTo>
                      <a:pt x="228600" y="3328731"/>
                    </a:lnTo>
                    <a:lnTo>
                      <a:pt x="228600" y="0"/>
                    </a:lnTo>
                    <a:lnTo>
                      <a:pt x="0" y="0"/>
                    </a:lnTo>
                    <a:close/>
                  </a:path>
                </a:pathLst>
              </a:custGeom>
              <a:solidFill>
                <a:srgbClr val="9CC2E5"/>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p>
                <a:endParaRPr lang="fr-FR"/>
              </a:p>
            </p:txBody>
          </p:sp>
        </p:grpSp>
      </p:grpSp>
      <p:grpSp>
        <p:nvGrpSpPr>
          <p:cNvPr id="14" name="Google Shape;214;p15">
            <a:extLst>
              <a:ext uri="{FF2B5EF4-FFF2-40B4-BE49-F238E27FC236}">
                <a16:creationId xmlns:a16="http://schemas.microsoft.com/office/drawing/2014/main" id="{070D4EFF-02D3-4D99-B202-0C5B4239C799}"/>
              </a:ext>
            </a:extLst>
          </p:cNvPr>
          <p:cNvGrpSpPr>
            <a:grpSpLocks/>
          </p:cNvGrpSpPr>
          <p:nvPr/>
        </p:nvGrpSpPr>
        <p:grpSpPr bwMode="auto">
          <a:xfrm flipH="1">
            <a:off x="9763125" y="736600"/>
            <a:ext cx="871538" cy="758825"/>
            <a:chOff x="4075906" y="5137696"/>
            <a:chExt cx="1420106" cy="1235751"/>
          </a:xfrm>
        </p:grpSpPr>
        <p:sp>
          <p:nvSpPr>
            <p:cNvPr id="15" name="Google Shape;215;p15">
              <a:extLst>
                <a:ext uri="{FF2B5EF4-FFF2-40B4-BE49-F238E27FC236}">
                  <a16:creationId xmlns:a16="http://schemas.microsoft.com/office/drawing/2014/main" id="{8C6268AC-0808-48D1-9D95-6248E360A26A}"/>
                </a:ext>
              </a:extLst>
            </p:cNvPr>
            <p:cNvSpPr>
              <a:spLocks/>
            </p:cNvSpPr>
            <p:nvPr/>
          </p:nvSpPr>
          <p:spPr bwMode="auto">
            <a:xfrm rot="5400000" flipH="1">
              <a:off x="4674794" y="5298874"/>
              <a:ext cx="222332" cy="1420106"/>
            </a:xfrm>
            <a:custGeom>
              <a:avLst/>
              <a:gdLst>
                <a:gd name="T0" fmla="*/ 0 w 468002"/>
                <a:gd name="T1" fmla="*/ 0 h 2500353"/>
                <a:gd name="T2" fmla="*/ 468002 w 468002"/>
                <a:gd name="T3" fmla="*/ 2500353 h 2500353"/>
              </a:gdLst>
              <a:ahLst/>
              <a:cxnLst/>
              <a:rect l="T0" t="T1" r="T2" b="T3"/>
              <a:pathLst>
                <a:path w="468002" h="2500353" extrusionOk="0">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lnTo>
                    <a:pt x="0" y="2500353"/>
                  </a:lnTo>
                  <a:close/>
                </a:path>
              </a:pathLst>
            </a:custGeom>
            <a:solidFill>
              <a:srgbClr val="FFFFFF"/>
            </a:solidFill>
            <a:ln w="41275">
              <a:solidFill>
                <a:srgbClr val="565874"/>
              </a:solidFill>
              <a:miter lim="800000"/>
              <a:headEnd type="none" w="sm" len="sm"/>
              <a:tailEnd type="none" w="sm" len="sm"/>
            </a:ln>
          </p:spPr>
          <p:txBody>
            <a:bodyPr lIns="60950" tIns="30475" rIns="60950" bIns="30475"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FFFFFF"/>
                </a:buClr>
                <a:buSzPts val="1200"/>
                <a:defRPr/>
              </a:pPr>
              <a:r>
                <a:rPr lang="en-US" altLang="en-US" sz="1200">
                  <a:solidFill>
                    <a:srgbClr val="FFFFFF"/>
                  </a:solidFill>
                </a:rPr>
                <a:t>D</a:t>
              </a:r>
            </a:p>
          </p:txBody>
        </p:sp>
        <p:sp>
          <p:nvSpPr>
            <p:cNvPr id="16" name="Google Shape;216;p15">
              <a:extLst>
                <a:ext uri="{FF2B5EF4-FFF2-40B4-BE49-F238E27FC236}">
                  <a16:creationId xmlns:a16="http://schemas.microsoft.com/office/drawing/2014/main" id="{BFF1A530-AFEB-4EA2-BA43-021CDCF095A4}"/>
                </a:ext>
              </a:extLst>
            </p:cNvPr>
            <p:cNvSpPr>
              <a:spLocks/>
            </p:cNvSpPr>
            <p:nvPr/>
          </p:nvSpPr>
          <p:spPr bwMode="auto">
            <a:xfrm rot="16200000" flipH="1">
              <a:off x="4679964" y="5596201"/>
              <a:ext cx="211991" cy="1342503"/>
            </a:xfrm>
            <a:custGeom>
              <a:avLst/>
              <a:gdLst>
                <a:gd name="T0" fmla="*/ 0 w 468002"/>
                <a:gd name="T1" fmla="*/ 0 h 2500353"/>
                <a:gd name="T2" fmla="*/ 468002 w 468002"/>
                <a:gd name="T3" fmla="*/ 2500353 h 2500353"/>
              </a:gdLst>
              <a:ahLst/>
              <a:cxnLst/>
              <a:rect l="T0" t="T1" r="T2" b="T3"/>
              <a:pathLst>
                <a:path w="468002" h="2500353" extrusionOk="0">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lnTo>
                    <a:pt x="0" y="2500353"/>
                  </a:lnTo>
                  <a:close/>
                </a:path>
              </a:pathLst>
            </a:custGeom>
            <a:solidFill>
              <a:srgbClr val="FFFFFF"/>
            </a:solidFill>
            <a:ln w="41275">
              <a:solidFill>
                <a:srgbClr val="1C82FF"/>
              </a:solidFill>
              <a:miter lim="800000"/>
              <a:headEnd type="none" w="sm" len="sm"/>
              <a:tailEnd type="none" w="sm" len="sm"/>
            </a:ln>
          </p:spPr>
          <p:txBody>
            <a:bodyPr lIns="60950" tIns="30475" rIns="60950" bIns="30475"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FFFFFF"/>
                </a:buClr>
                <a:buSzPts val="1200"/>
                <a:defRPr/>
              </a:pPr>
              <a:r>
                <a:rPr lang="en-US" altLang="en-US" sz="1200">
                  <a:solidFill>
                    <a:srgbClr val="FFFFFF"/>
                  </a:solidFill>
                </a:rPr>
                <a:t>D</a:t>
              </a:r>
            </a:p>
          </p:txBody>
        </p:sp>
        <p:sp>
          <p:nvSpPr>
            <p:cNvPr id="17" name="Google Shape;217;p15">
              <a:extLst>
                <a:ext uri="{FF2B5EF4-FFF2-40B4-BE49-F238E27FC236}">
                  <a16:creationId xmlns:a16="http://schemas.microsoft.com/office/drawing/2014/main" id="{C52CE479-2361-40B3-8D9E-E694691620C7}"/>
                </a:ext>
              </a:extLst>
            </p:cNvPr>
            <p:cNvSpPr>
              <a:spLocks/>
            </p:cNvSpPr>
            <p:nvPr/>
          </p:nvSpPr>
          <p:spPr bwMode="auto">
            <a:xfrm rot="16200000" flipH="1">
              <a:off x="4679964" y="5076566"/>
              <a:ext cx="211991" cy="1342503"/>
            </a:xfrm>
            <a:custGeom>
              <a:avLst/>
              <a:gdLst>
                <a:gd name="T0" fmla="*/ 0 w 468002"/>
                <a:gd name="T1" fmla="*/ 0 h 2500353"/>
                <a:gd name="T2" fmla="*/ 468002 w 468002"/>
                <a:gd name="T3" fmla="*/ 2500353 h 2500353"/>
              </a:gdLst>
              <a:ahLst/>
              <a:cxnLst/>
              <a:rect l="T0" t="T1" r="T2" b="T3"/>
              <a:pathLst>
                <a:path w="468002" h="2500353" extrusionOk="0">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lnTo>
                    <a:pt x="0" y="2500353"/>
                  </a:lnTo>
                  <a:close/>
                </a:path>
              </a:pathLst>
            </a:custGeom>
            <a:solidFill>
              <a:srgbClr val="FFFFFF"/>
            </a:solidFill>
            <a:ln w="41275">
              <a:solidFill>
                <a:srgbClr val="1ED0A6"/>
              </a:solidFill>
              <a:miter lim="800000"/>
              <a:headEnd type="none" w="sm" len="sm"/>
              <a:tailEnd type="none" w="sm" len="sm"/>
            </a:ln>
          </p:spPr>
          <p:txBody>
            <a:bodyPr lIns="60950" tIns="30475" rIns="60950" bIns="30475"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FFFFFF"/>
                </a:buClr>
                <a:buSzPts val="1200"/>
                <a:defRPr/>
              </a:pPr>
              <a:r>
                <a:rPr lang="en-US" altLang="en-US" sz="1200">
                  <a:solidFill>
                    <a:srgbClr val="FFFFFF"/>
                  </a:solidFill>
                </a:rPr>
                <a:t>D</a:t>
              </a:r>
            </a:p>
          </p:txBody>
        </p:sp>
        <p:sp>
          <p:nvSpPr>
            <p:cNvPr id="18" name="Google Shape;218;p15">
              <a:extLst>
                <a:ext uri="{FF2B5EF4-FFF2-40B4-BE49-F238E27FC236}">
                  <a16:creationId xmlns:a16="http://schemas.microsoft.com/office/drawing/2014/main" id="{B8C5258C-5792-474C-B36A-678DD7AF5B2B}"/>
                </a:ext>
              </a:extLst>
            </p:cNvPr>
            <p:cNvSpPr>
              <a:spLocks/>
            </p:cNvSpPr>
            <p:nvPr/>
          </p:nvSpPr>
          <p:spPr bwMode="auto">
            <a:xfrm rot="16200000" flipH="1">
              <a:off x="4663148" y="4824501"/>
              <a:ext cx="209406" cy="1342505"/>
            </a:xfrm>
            <a:custGeom>
              <a:avLst/>
              <a:gdLst>
                <a:gd name="T0" fmla="*/ 0 w 468002"/>
                <a:gd name="T1" fmla="*/ 0 h 2500353"/>
                <a:gd name="T2" fmla="*/ 468002 w 468002"/>
                <a:gd name="T3" fmla="*/ 2500353 h 2500353"/>
              </a:gdLst>
              <a:ahLst/>
              <a:cxnLst/>
              <a:rect l="T0" t="T1" r="T2" b="T3"/>
              <a:pathLst>
                <a:path w="468002" h="2500353" extrusionOk="0">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lnTo>
                    <a:pt x="0" y="2500353"/>
                  </a:lnTo>
                  <a:close/>
                </a:path>
              </a:pathLst>
            </a:custGeom>
            <a:solidFill>
              <a:srgbClr val="FFFFFF"/>
            </a:solidFill>
            <a:ln w="41275">
              <a:solidFill>
                <a:srgbClr val="1F3864"/>
              </a:solidFill>
              <a:miter lim="800000"/>
              <a:headEnd type="none" w="sm" len="sm"/>
              <a:tailEnd type="none" w="sm" len="sm"/>
            </a:ln>
          </p:spPr>
          <p:txBody>
            <a:bodyPr lIns="60950" tIns="30475" rIns="60950" bIns="30475"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FFFFFF"/>
                </a:buClr>
                <a:buSzPts val="1200"/>
                <a:defRPr/>
              </a:pPr>
              <a:r>
                <a:rPr lang="en-US" altLang="en-US" sz="1200">
                  <a:solidFill>
                    <a:srgbClr val="FFFFFF"/>
                  </a:solidFill>
                </a:rPr>
                <a:t>D</a:t>
              </a:r>
            </a:p>
          </p:txBody>
        </p:sp>
        <p:sp>
          <p:nvSpPr>
            <p:cNvPr id="19" name="Google Shape;219;p15">
              <a:extLst>
                <a:ext uri="{FF2B5EF4-FFF2-40B4-BE49-F238E27FC236}">
                  <a16:creationId xmlns:a16="http://schemas.microsoft.com/office/drawing/2014/main" id="{244C7388-2449-4358-A1F5-9F4F9F449431}"/>
                </a:ext>
              </a:extLst>
            </p:cNvPr>
            <p:cNvSpPr>
              <a:spLocks/>
            </p:cNvSpPr>
            <p:nvPr/>
          </p:nvSpPr>
          <p:spPr bwMode="auto">
            <a:xfrm rot="5400000" flipH="1">
              <a:off x="4696777" y="4573733"/>
              <a:ext cx="211991" cy="1339917"/>
            </a:xfrm>
            <a:custGeom>
              <a:avLst/>
              <a:gdLst>
                <a:gd name="T0" fmla="*/ 0 w 468002"/>
                <a:gd name="T1" fmla="*/ 0 h 2500353"/>
                <a:gd name="T2" fmla="*/ 468002 w 468002"/>
                <a:gd name="T3" fmla="*/ 2500353 h 2500353"/>
              </a:gdLst>
              <a:ahLst/>
              <a:cxnLst/>
              <a:rect l="T0" t="T1" r="T2" b="T3"/>
              <a:pathLst>
                <a:path w="468002" h="2500353" extrusionOk="0">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lnTo>
                    <a:pt x="0" y="2500353"/>
                  </a:lnTo>
                  <a:close/>
                </a:path>
              </a:pathLst>
            </a:custGeom>
            <a:solidFill>
              <a:srgbClr val="FFFFFF"/>
            </a:solidFill>
            <a:ln w="41275">
              <a:solidFill>
                <a:srgbClr val="FF8021"/>
              </a:solidFill>
              <a:miter lim="800000"/>
              <a:headEnd type="none" w="sm" len="sm"/>
              <a:tailEnd type="none" w="sm" len="sm"/>
            </a:ln>
          </p:spPr>
          <p:txBody>
            <a:bodyPr lIns="60950" tIns="30475" rIns="60950" bIns="30475"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FFFFFF"/>
                </a:buClr>
                <a:buSzPts val="1200"/>
                <a:defRPr/>
              </a:pPr>
              <a:r>
                <a:rPr lang="en-US" altLang="en-US" sz="1200">
                  <a:solidFill>
                    <a:srgbClr val="FFFFFF"/>
                  </a:solidFill>
                </a:rPr>
                <a:t>D</a:t>
              </a:r>
            </a:p>
          </p:txBody>
        </p:sp>
      </p:grpSp>
      <p:pic>
        <p:nvPicPr>
          <p:cNvPr id="20" name="Google Shape;220;p15">
            <a:extLst>
              <a:ext uri="{FF2B5EF4-FFF2-40B4-BE49-F238E27FC236}">
                <a16:creationId xmlns:a16="http://schemas.microsoft.com/office/drawing/2014/main" id="{994D335F-65B3-448C-8FE9-6F52D2CA52DE}"/>
              </a:ext>
            </a:extLst>
          </p:cNvPr>
          <p:cNvPicPr preferRelativeResize="0">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8913" y="157163"/>
            <a:ext cx="544512" cy="59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Google Shape;221;p15">
            <a:extLst>
              <a:ext uri="{FF2B5EF4-FFF2-40B4-BE49-F238E27FC236}">
                <a16:creationId xmlns:a16="http://schemas.microsoft.com/office/drawing/2014/main" id="{2149F957-95CB-4666-A32A-02B0B6BB5275}"/>
              </a:ext>
            </a:extLst>
          </p:cNvPr>
          <p:cNvSpPr txBox="1">
            <a:spLocks noChangeArrowheads="1"/>
          </p:cNvSpPr>
          <p:nvPr/>
        </p:nvSpPr>
        <p:spPr bwMode="auto">
          <a:xfrm flipH="1">
            <a:off x="909638" y="7938"/>
            <a:ext cx="9912350" cy="914400"/>
          </a:xfrm>
          <a:prstGeom prst="rect">
            <a:avLst/>
          </a:prstGeom>
          <a:noFill/>
          <a:ln>
            <a:noFill/>
          </a:ln>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lnSpc>
                <a:spcPct val="90000"/>
              </a:lnSpc>
              <a:buSzPts val="2800"/>
              <a:buFont typeface="Open Sans Light" charset="0"/>
              <a:buNone/>
              <a:defRPr/>
            </a:pPr>
            <a:r>
              <a:rPr lang="fr-FR" altLang="en-US" sz="2800" b="1" dirty="0">
                <a:solidFill>
                  <a:schemeClr val="tx1"/>
                </a:solidFill>
                <a:latin typeface="Myriad Pro" panose="020B0503030403020204" pitchFamily="34" charset="0"/>
                <a:cs typeface="Open Sans Light" charset="0"/>
                <a:sym typeface="Open Sans Light" charset="0"/>
              </a:rPr>
              <a:t>RÉFÉRENCES ET LIENS</a:t>
            </a:r>
          </a:p>
        </p:txBody>
      </p:sp>
    </p:spTree>
    <p:extLst>
      <p:ext uri="{BB962C8B-B14F-4D97-AF65-F5344CB8AC3E}">
        <p14:creationId xmlns:p14="http://schemas.microsoft.com/office/powerpoint/2010/main" val="312194465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صفحة فريق العمل">
  <p:cSld name="صفحة فريق العمل">
    <p:spTree>
      <p:nvGrpSpPr>
        <p:cNvPr id="1" name="Shape 222"/>
        <p:cNvGrpSpPr/>
        <p:nvPr/>
      </p:nvGrpSpPr>
      <p:grpSpPr>
        <a:xfrm>
          <a:off x="0" y="0"/>
          <a:ext cx="0" cy="0"/>
          <a:chOff x="0" y="0"/>
          <a:chExt cx="0" cy="0"/>
        </a:xfrm>
      </p:grpSpPr>
      <p:sp>
        <p:nvSpPr>
          <p:cNvPr id="2" name="Google Shape;223;p16">
            <a:extLst>
              <a:ext uri="{FF2B5EF4-FFF2-40B4-BE49-F238E27FC236}">
                <a16:creationId xmlns:a16="http://schemas.microsoft.com/office/drawing/2014/main" id="{853FFC7C-899F-44C0-9EB7-5B9322949E8B}"/>
              </a:ext>
            </a:extLst>
          </p:cNvPr>
          <p:cNvSpPr>
            <a:spLocks/>
          </p:cNvSpPr>
          <p:nvPr/>
        </p:nvSpPr>
        <p:spPr bwMode="auto">
          <a:xfrm flipH="1">
            <a:off x="0" y="987425"/>
            <a:ext cx="12211050" cy="5870575"/>
          </a:xfrm>
          <a:custGeom>
            <a:avLst/>
            <a:gdLst>
              <a:gd name="T0" fmla="*/ 15471 w 12271248"/>
              <a:gd name="T1" fmla="*/ 133354 h 5907024"/>
              <a:gd name="T2" fmla="*/ 974746 w 12271248"/>
              <a:gd name="T3" fmla="*/ 133354 h 5907024"/>
              <a:gd name="T4" fmla="*/ 1701939 w 12271248"/>
              <a:gd name="T5" fmla="*/ 859405 h 5907024"/>
              <a:gd name="T6" fmla="*/ 2552912 w 12271248"/>
              <a:gd name="T7" fmla="*/ 0 h 5907024"/>
              <a:gd name="T8" fmla="*/ 10381837 w 12271248"/>
              <a:gd name="T9" fmla="*/ 0 h 5907024"/>
              <a:gd name="T10" fmla="*/ 10381837 w 12271248"/>
              <a:gd name="T11" fmla="*/ 4786011 h 5907024"/>
              <a:gd name="T12" fmla="*/ 0 w 12271248"/>
              <a:gd name="T13" fmla="*/ 4786011 h 5907024"/>
              <a:gd name="T14" fmla="*/ 15471 w 12271248"/>
              <a:gd name="T15" fmla="*/ 133354 h 590702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2271248" h="5907024" extrusionOk="0">
                <a:moveTo>
                  <a:pt x="18288" y="164592"/>
                </a:moveTo>
                <a:lnTo>
                  <a:pt x="1152144" y="164592"/>
                </a:lnTo>
                <a:lnTo>
                  <a:pt x="2011680" y="1060704"/>
                </a:lnTo>
                <a:lnTo>
                  <a:pt x="3017520" y="0"/>
                </a:lnTo>
                <a:lnTo>
                  <a:pt x="12271248" y="0"/>
                </a:lnTo>
                <a:lnTo>
                  <a:pt x="12271248" y="5907024"/>
                </a:lnTo>
                <a:lnTo>
                  <a:pt x="0" y="5907024"/>
                </a:lnTo>
                <a:lnTo>
                  <a:pt x="18288" y="164592"/>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p>
            <a:endParaRPr lang="fr-FR"/>
          </a:p>
        </p:txBody>
      </p:sp>
      <p:sp>
        <p:nvSpPr>
          <p:cNvPr id="3" name="Google Shape;224;p16">
            <a:extLst>
              <a:ext uri="{FF2B5EF4-FFF2-40B4-BE49-F238E27FC236}">
                <a16:creationId xmlns:a16="http://schemas.microsoft.com/office/drawing/2014/main" id="{581A7DC6-1FA6-4EBB-B7F3-3B4DA48C7701}"/>
              </a:ext>
            </a:extLst>
          </p:cNvPr>
          <p:cNvSpPr>
            <a:spLocks noChangeArrowheads="1"/>
          </p:cNvSpPr>
          <p:nvPr/>
        </p:nvSpPr>
        <p:spPr bwMode="auto">
          <a:xfrm flipH="1">
            <a:off x="719138" y="1784350"/>
            <a:ext cx="10698162" cy="4259263"/>
          </a:xfrm>
          <a:prstGeom prst="rect">
            <a:avLst/>
          </a:prstGeom>
          <a:solidFill>
            <a:schemeClr val="bg1"/>
          </a:solidFill>
          <a:ln>
            <a:noFill/>
          </a:ln>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rtl="1"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4" name="Google Shape;225;p16">
            <a:extLst>
              <a:ext uri="{FF2B5EF4-FFF2-40B4-BE49-F238E27FC236}">
                <a16:creationId xmlns:a16="http://schemas.microsoft.com/office/drawing/2014/main" id="{5DE4D891-A925-49EB-B5B6-5FE1C720F68C}"/>
              </a:ext>
            </a:extLst>
          </p:cNvPr>
          <p:cNvSpPr>
            <a:spLocks/>
          </p:cNvSpPr>
          <p:nvPr/>
        </p:nvSpPr>
        <p:spPr bwMode="auto">
          <a:xfrm flipH="1">
            <a:off x="9432925" y="334963"/>
            <a:ext cx="1504950" cy="1504950"/>
          </a:xfrm>
          <a:custGeom>
            <a:avLst/>
            <a:gdLst>
              <a:gd name="T0" fmla="*/ 48 w 2017267"/>
              <a:gd name="T1" fmla="*/ 0 h 2017267"/>
              <a:gd name="T2" fmla="*/ 51 w 2017267"/>
              <a:gd name="T3" fmla="*/ 1 h 2017267"/>
              <a:gd name="T4" fmla="*/ 93 w 2017267"/>
              <a:gd name="T5" fmla="*/ 43 h 2017267"/>
              <a:gd name="T6" fmla="*/ 93 w 2017267"/>
              <a:gd name="T7" fmla="*/ 51 h 2017267"/>
              <a:gd name="T8" fmla="*/ 51 w 2017267"/>
              <a:gd name="T9" fmla="*/ 93 h 2017267"/>
              <a:gd name="T10" fmla="*/ 43 w 2017267"/>
              <a:gd name="T11" fmla="*/ 93 h 2017267"/>
              <a:gd name="T12" fmla="*/ 1 w 2017267"/>
              <a:gd name="T13" fmla="*/ 51 h 2017267"/>
              <a:gd name="T14" fmla="*/ 1 w 2017267"/>
              <a:gd name="T15" fmla="*/ 43 h 2017267"/>
              <a:gd name="T16" fmla="*/ 43 w 2017267"/>
              <a:gd name="T17" fmla="*/ 1 h 2017267"/>
              <a:gd name="T18" fmla="*/ 48 w 2017267"/>
              <a:gd name="T19" fmla="*/ 0 h 201726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017267" h="2017267" extrusionOk="0">
                <a:moveTo>
                  <a:pt x="1008633" y="0"/>
                </a:moveTo>
                <a:cubicBezTo>
                  <a:pt x="1038667" y="0"/>
                  <a:pt x="1068701" y="11457"/>
                  <a:pt x="1091617" y="34373"/>
                </a:cubicBezTo>
                <a:lnTo>
                  <a:pt x="1982894" y="925651"/>
                </a:lnTo>
                <a:cubicBezTo>
                  <a:pt x="2028725" y="971481"/>
                  <a:pt x="2028725" y="1045787"/>
                  <a:pt x="1982894" y="1091617"/>
                </a:cubicBezTo>
                <a:lnTo>
                  <a:pt x="1091617" y="1982894"/>
                </a:lnTo>
                <a:cubicBezTo>
                  <a:pt x="1045787" y="2028725"/>
                  <a:pt x="971481" y="2028725"/>
                  <a:pt x="925651" y="1982894"/>
                </a:cubicBezTo>
                <a:lnTo>
                  <a:pt x="34373" y="1091616"/>
                </a:lnTo>
                <a:cubicBezTo>
                  <a:pt x="-11457" y="1045786"/>
                  <a:pt x="-11457" y="971481"/>
                  <a:pt x="34373" y="925650"/>
                </a:cubicBezTo>
                <a:lnTo>
                  <a:pt x="925650" y="34373"/>
                </a:lnTo>
                <a:cubicBezTo>
                  <a:pt x="948565" y="11457"/>
                  <a:pt x="978599" y="0"/>
                  <a:pt x="1008633"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p>
            <a:endParaRPr lang="fr-FR"/>
          </a:p>
        </p:txBody>
      </p:sp>
      <p:grpSp>
        <p:nvGrpSpPr>
          <p:cNvPr id="5" name="Google Shape;226;p16">
            <a:extLst>
              <a:ext uri="{FF2B5EF4-FFF2-40B4-BE49-F238E27FC236}">
                <a16:creationId xmlns:a16="http://schemas.microsoft.com/office/drawing/2014/main" id="{98144EA7-F6E4-41EC-89C7-772F6C363FCC}"/>
              </a:ext>
            </a:extLst>
          </p:cNvPr>
          <p:cNvGrpSpPr>
            <a:grpSpLocks/>
          </p:cNvGrpSpPr>
          <p:nvPr/>
        </p:nvGrpSpPr>
        <p:grpSpPr bwMode="auto">
          <a:xfrm rot="10800000" flipH="1">
            <a:off x="0" y="88900"/>
            <a:ext cx="12192000" cy="1998663"/>
            <a:chOff x="-24048006" y="706405"/>
            <a:chExt cx="33183930" cy="5470816"/>
          </a:xfrm>
        </p:grpSpPr>
        <p:grpSp>
          <p:nvGrpSpPr>
            <p:cNvPr id="6" name="Google Shape;227;p16">
              <a:extLst>
                <a:ext uri="{FF2B5EF4-FFF2-40B4-BE49-F238E27FC236}">
                  <a16:creationId xmlns:a16="http://schemas.microsoft.com/office/drawing/2014/main" id="{0E17831D-EE8E-470C-AEBF-D0D8282DE2F9}"/>
                </a:ext>
              </a:extLst>
            </p:cNvPr>
            <p:cNvGrpSpPr>
              <a:grpSpLocks/>
            </p:cNvGrpSpPr>
            <p:nvPr/>
          </p:nvGrpSpPr>
          <p:grpSpPr bwMode="auto">
            <a:xfrm rot="10800000" flipH="1">
              <a:off x="-24048006" y="3524344"/>
              <a:ext cx="30291417" cy="2652877"/>
              <a:chOff x="-19289447" y="811335"/>
              <a:chExt cx="30291417" cy="2652877"/>
            </a:xfrm>
          </p:grpSpPr>
          <p:sp>
            <p:nvSpPr>
              <p:cNvPr id="11" name="Google Shape;228;p16">
                <a:extLst>
                  <a:ext uri="{FF2B5EF4-FFF2-40B4-BE49-F238E27FC236}">
                    <a16:creationId xmlns:a16="http://schemas.microsoft.com/office/drawing/2014/main" id="{4A197767-27DC-41AD-B944-975EC856CB22}"/>
                  </a:ext>
                </a:extLst>
              </p:cNvPr>
              <p:cNvSpPr>
                <a:spLocks noChangeArrowheads="1"/>
              </p:cNvSpPr>
              <p:nvPr/>
            </p:nvSpPr>
            <p:spPr bwMode="auto">
              <a:xfrm>
                <a:off x="-19436355" y="3140451"/>
                <a:ext cx="25428052" cy="291141"/>
              </a:xfrm>
              <a:prstGeom prst="rect">
                <a:avLst/>
              </a:prstGeom>
              <a:solidFill>
                <a:srgbClr val="9CC2E5"/>
              </a:solidFill>
              <a:ln>
                <a:noFill/>
              </a:ln>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12" name="Google Shape;229;p16">
                <a:extLst>
                  <a:ext uri="{FF2B5EF4-FFF2-40B4-BE49-F238E27FC236}">
                    <a16:creationId xmlns:a16="http://schemas.microsoft.com/office/drawing/2014/main" id="{F28CBF9E-9FEB-4185-A1D0-33C3B9B1AE97}"/>
                  </a:ext>
                </a:extLst>
              </p:cNvPr>
              <p:cNvSpPr>
                <a:spLocks noChangeArrowheads="1"/>
              </p:cNvSpPr>
              <p:nvPr/>
            </p:nvSpPr>
            <p:spPr bwMode="auto">
              <a:xfrm rot="2727637">
                <a:off x="7008600" y="449501"/>
                <a:ext cx="230303" cy="3413451"/>
              </a:xfrm>
              <a:prstGeom prst="rect">
                <a:avLst/>
              </a:prstGeom>
              <a:solidFill>
                <a:srgbClr val="9CC2E5"/>
              </a:solidFill>
              <a:ln>
                <a:noFill/>
              </a:ln>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rtl="1"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13" name="Google Shape;230;p16">
                <a:extLst>
                  <a:ext uri="{FF2B5EF4-FFF2-40B4-BE49-F238E27FC236}">
                    <a16:creationId xmlns:a16="http://schemas.microsoft.com/office/drawing/2014/main" id="{8EFFE91E-EAF1-47AF-8323-A6303630B2F5}"/>
                  </a:ext>
                </a:extLst>
              </p:cNvPr>
              <p:cNvSpPr>
                <a:spLocks/>
              </p:cNvSpPr>
              <p:nvPr/>
            </p:nvSpPr>
            <p:spPr bwMode="auto">
              <a:xfrm rot="18872363" flipH="1">
                <a:off x="9542351" y="362795"/>
                <a:ext cx="228600" cy="3549958"/>
              </a:xfrm>
              <a:custGeom>
                <a:avLst/>
                <a:gdLst>
                  <a:gd name="T0" fmla="*/ 0 w 228600"/>
                  <a:gd name="T1" fmla="*/ 0 h 3549958"/>
                  <a:gd name="T2" fmla="*/ 0 w 228600"/>
                  <a:gd name="T3" fmla="*/ 3549958 h 3549958"/>
                  <a:gd name="T4" fmla="*/ 10901 w 228600"/>
                  <a:gd name="T5" fmla="*/ 3549958 h 3549958"/>
                  <a:gd name="T6" fmla="*/ 228600 w 228600"/>
                  <a:gd name="T7" fmla="*/ 3328731 h 3549958"/>
                  <a:gd name="T8" fmla="*/ 228600 w 228600"/>
                  <a:gd name="T9" fmla="*/ 0 h 3549958"/>
                  <a:gd name="T10" fmla="*/ 0 w 228600"/>
                  <a:gd name="T11" fmla="*/ 0 h 354995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8600" h="3549958" extrusionOk="0">
                    <a:moveTo>
                      <a:pt x="0" y="0"/>
                    </a:moveTo>
                    <a:lnTo>
                      <a:pt x="0" y="3549958"/>
                    </a:lnTo>
                    <a:lnTo>
                      <a:pt x="10901" y="3549958"/>
                    </a:lnTo>
                    <a:lnTo>
                      <a:pt x="228600" y="3328731"/>
                    </a:lnTo>
                    <a:lnTo>
                      <a:pt x="228600" y="0"/>
                    </a:lnTo>
                    <a:lnTo>
                      <a:pt x="0" y="0"/>
                    </a:lnTo>
                    <a:close/>
                  </a:path>
                </a:pathLst>
              </a:custGeom>
              <a:solidFill>
                <a:srgbClr val="9CC2E5"/>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p>
                <a:endParaRPr lang="fr-FR"/>
              </a:p>
            </p:txBody>
          </p:sp>
        </p:grpSp>
        <p:grpSp>
          <p:nvGrpSpPr>
            <p:cNvPr id="7" name="Google Shape;231;p16">
              <a:extLst>
                <a:ext uri="{FF2B5EF4-FFF2-40B4-BE49-F238E27FC236}">
                  <a16:creationId xmlns:a16="http://schemas.microsoft.com/office/drawing/2014/main" id="{32F1715E-5E18-46E4-98E0-1B1B1E9500AA}"/>
                </a:ext>
              </a:extLst>
            </p:cNvPr>
            <p:cNvGrpSpPr>
              <a:grpSpLocks/>
            </p:cNvGrpSpPr>
            <p:nvPr/>
          </p:nvGrpSpPr>
          <p:grpSpPr bwMode="auto">
            <a:xfrm flipH="1">
              <a:off x="1190030" y="706405"/>
              <a:ext cx="7945894" cy="2652877"/>
              <a:chOff x="3056076" y="811335"/>
              <a:chExt cx="7945894" cy="2652877"/>
            </a:xfrm>
          </p:grpSpPr>
          <p:sp>
            <p:nvSpPr>
              <p:cNvPr id="8" name="Google Shape;232;p16">
                <a:extLst>
                  <a:ext uri="{FF2B5EF4-FFF2-40B4-BE49-F238E27FC236}">
                    <a16:creationId xmlns:a16="http://schemas.microsoft.com/office/drawing/2014/main" id="{2D73A56D-96B1-4D9D-B36D-8B3A9701ED12}"/>
                  </a:ext>
                </a:extLst>
              </p:cNvPr>
              <p:cNvSpPr>
                <a:spLocks noChangeArrowheads="1"/>
              </p:cNvSpPr>
              <p:nvPr/>
            </p:nvSpPr>
            <p:spPr bwMode="auto">
              <a:xfrm>
                <a:off x="3202984" y="3201287"/>
                <a:ext cx="3080746" cy="230306"/>
              </a:xfrm>
              <a:prstGeom prst="rect">
                <a:avLst/>
              </a:prstGeom>
              <a:solidFill>
                <a:srgbClr val="9CC2E5"/>
              </a:solidFill>
              <a:ln>
                <a:noFill/>
              </a:ln>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9" name="Google Shape;233;p16">
                <a:extLst>
                  <a:ext uri="{FF2B5EF4-FFF2-40B4-BE49-F238E27FC236}">
                    <a16:creationId xmlns:a16="http://schemas.microsoft.com/office/drawing/2014/main" id="{DA1D72DA-905E-49D4-A8FB-209928BABD98}"/>
                  </a:ext>
                </a:extLst>
              </p:cNvPr>
              <p:cNvSpPr>
                <a:spLocks noChangeArrowheads="1"/>
              </p:cNvSpPr>
              <p:nvPr/>
            </p:nvSpPr>
            <p:spPr bwMode="auto">
              <a:xfrm rot="2727637">
                <a:off x="7153728" y="449501"/>
                <a:ext cx="230303" cy="3413451"/>
              </a:xfrm>
              <a:prstGeom prst="rect">
                <a:avLst/>
              </a:prstGeom>
              <a:solidFill>
                <a:srgbClr val="9CC2E5"/>
              </a:solidFill>
              <a:ln>
                <a:noFill/>
              </a:ln>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10" name="Google Shape;234;p16">
                <a:extLst>
                  <a:ext uri="{FF2B5EF4-FFF2-40B4-BE49-F238E27FC236}">
                    <a16:creationId xmlns:a16="http://schemas.microsoft.com/office/drawing/2014/main" id="{1FA9E5CC-A9BB-4BF8-87F7-F010DDB977E2}"/>
                  </a:ext>
                </a:extLst>
              </p:cNvPr>
              <p:cNvSpPr>
                <a:spLocks/>
              </p:cNvSpPr>
              <p:nvPr/>
            </p:nvSpPr>
            <p:spPr bwMode="auto">
              <a:xfrm rot="18872363" flipH="1">
                <a:off x="9542351" y="362795"/>
                <a:ext cx="228600" cy="3549958"/>
              </a:xfrm>
              <a:custGeom>
                <a:avLst/>
                <a:gdLst>
                  <a:gd name="T0" fmla="*/ 0 w 228600"/>
                  <a:gd name="T1" fmla="*/ 0 h 3549958"/>
                  <a:gd name="T2" fmla="*/ 0 w 228600"/>
                  <a:gd name="T3" fmla="*/ 3549958 h 3549958"/>
                  <a:gd name="T4" fmla="*/ 10901 w 228600"/>
                  <a:gd name="T5" fmla="*/ 3549958 h 3549958"/>
                  <a:gd name="T6" fmla="*/ 228600 w 228600"/>
                  <a:gd name="T7" fmla="*/ 3328731 h 3549958"/>
                  <a:gd name="T8" fmla="*/ 228600 w 228600"/>
                  <a:gd name="T9" fmla="*/ 0 h 3549958"/>
                  <a:gd name="T10" fmla="*/ 0 w 228600"/>
                  <a:gd name="T11" fmla="*/ 0 h 354995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8600" h="3549958" extrusionOk="0">
                    <a:moveTo>
                      <a:pt x="0" y="0"/>
                    </a:moveTo>
                    <a:lnTo>
                      <a:pt x="0" y="3549958"/>
                    </a:lnTo>
                    <a:lnTo>
                      <a:pt x="10901" y="3549958"/>
                    </a:lnTo>
                    <a:lnTo>
                      <a:pt x="228600" y="3328731"/>
                    </a:lnTo>
                    <a:lnTo>
                      <a:pt x="228600" y="0"/>
                    </a:lnTo>
                    <a:lnTo>
                      <a:pt x="0" y="0"/>
                    </a:lnTo>
                    <a:close/>
                  </a:path>
                </a:pathLst>
              </a:custGeom>
              <a:solidFill>
                <a:srgbClr val="9CC2E5"/>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p>
                <a:endParaRPr lang="fr-FR"/>
              </a:p>
            </p:txBody>
          </p:sp>
        </p:grpSp>
      </p:grpSp>
      <p:sp>
        <p:nvSpPr>
          <p:cNvPr id="14" name="Google Shape;235;p16">
            <a:extLst>
              <a:ext uri="{FF2B5EF4-FFF2-40B4-BE49-F238E27FC236}">
                <a16:creationId xmlns:a16="http://schemas.microsoft.com/office/drawing/2014/main" id="{8B120784-1695-40AF-AB8A-7522ECB8BE91}"/>
              </a:ext>
            </a:extLst>
          </p:cNvPr>
          <p:cNvSpPr>
            <a:spLocks/>
          </p:cNvSpPr>
          <p:nvPr/>
        </p:nvSpPr>
        <p:spPr bwMode="auto">
          <a:xfrm flipH="1">
            <a:off x="9653588" y="773113"/>
            <a:ext cx="1062037" cy="554037"/>
          </a:xfrm>
          <a:custGeom>
            <a:avLst/>
            <a:gdLst>
              <a:gd name="T0" fmla="*/ 2147483646 w 271"/>
              <a:gd name="T1" fmla="*/ 2147483646 h 141"/>
              <a:gd name="T2" fmla="*/ 2147483646 w 271"/>
              <a:gd name="T3" fmla="*/ 2147483646 h 141"/>
              <a:gd name="T4" fmla="*/ 2147483646 w 271"/>
              <a:gd name="T5" fmla="*/ 2147483646 h 141"/>
              <a:gd name="T6" fmla="*/ 2147483646 w 271"/>
              <a:gd name="T7" fmla="*/ 2147483646 h 141"/>
              <a:gd name="T8" fmla="*/ 2147483646 w 271"/>
              <a:gd name="T9" fmla="*/ 2147483646 h 141"/>
              <a:gd name="T10" fmla="*/ 2147483646 w 271"/>
              <a:gd name="T11" fmla="*/ 2147483646 h 141"/>
              <a:gd name="T12" fmla="*/ 2147483646 w 271"/>
              <a:gd name="T13" fmla="*/ 2147483646 h 141"/>
              <a:gd name="T14" fmla="*/ 2147483646 w 271"/>
              <a:gd name="T15" fmla="*/ 2147483646 h 141"/>
              <a:gd name="T16" fmla="*/ 2147483646 w 271"/>
              <a:gd name="T17" fmla="*/ 2147483646 h 141"/>
              <a:gd name="T18" fmla="*/ 2147483646 w 271"/>
              <a:gd name="T19" fmla="*/ 2147483646 h 141"/>
              <a:gd name="T20" fmla="*/ 2147483646 w 271"/>
              <a:gd name="T21" fmla="*/ 2147483646 h 141"/>
              <a:gd name="T22" fmla="*/ 2147483646 w 271"/>
              <a:gd name="T23" fmla="*/ 0 h 141"/>
              <a:gd name="T24" fmla="*/ 2147483646 w 271"/>
              <a:gd name="T25" fmla="*/ 2147483646 h 141"/>
              <a:gd name="T26" fmla="*/ 2147483646 w 271"/>
              <a:gd name="T27" fmla="*/ 2147483646 h 141"/>
              <a:gd name="T28" fmla="*/ 2147483646 w 271"/>
              <a:gd name="T29" fmla="*/ 2147483646 h 141"/>
              <a:gd name="T30" fmla="*/ 2147483646 w 271"/>
              <a:gd name="T31" fmla="*/ 2147483646 h 141"/>
              <a:gd name="T32" fmla="*/ 2147483646 w 271"/>
              <a:gd name="T33" fmla="*/ 2147483646 h 141"/>
              <a:gd name="T34" fmla="*/ 2147483646 w 271"/>
              <a:gd name="T35" fmla="*/ 2147483646 h 141"/>
              <a:gd name="T36" fmla="*/ 2147483646 w 271"/>
              <a:gd name="T37" fmla="*/ 2147483646 h 141"/>
              <a:gd name="T38" fmla="*/ 2147483646 w 271"/>
              <a:gd name="T39" fmla="*/ 2147483646 h 141"/>
              <a:gd name="T40" fmla="*/ 2147483646 w 271"/>
              <a:gd name="T41" fmla="*/ 2147483646 h 141"/>
              <a:gd name="T42" fmla="*/ 2147483646 w 271"/>
              <a:gd name="T43" fmla="*/ 2147483646 h 141"/>
              <a:gd name="T44" fmla="*/ 2147483646 w 271"/>
              <a:gd name="T45" fmla="*/ 2147483646 h 141"/>
              <a:gd name="T46" fmla="*/ 2147483646 w 271"/>
              <a:gd name="T47" fmla="*/ 2147483646 h 141"/>
              <a:gd name="T48" fmla="*/ 2147483646 w 271"/>
              <a:gd name="T49" fmla="*/ 2147483646 h 141"/>
              <a:gd name="T50" fmla="*/ 2147483646 w 271"/>
              <a:gd name="T51" fmla="*/ 2147483646 h 141"/>
              <a:gd name="T52" fmla="*/ 2147483646 w 271"/>
              <a:gd name="T53" fmla="*/ 2147483646 h 141"/>
              <a:gd name="T54" fmla="*/ 2147483646 w 271"/>
              <a:gd name="T55" fmla="*/ 2147483646 h 141"/>
              <a:gd name="T56" fmla="*/ 2147483646 w 271"/>
              <a:gd name="T57" fmla="*/ 2147483646 h 141"/>
              <a:gd name="T58" fmla="*/ 2147483646 w 271"/>
              <a:gd name="T59" fmla="*/ 2147483646 h 141"/>
              <a:gd name="T60" fmla="*/ 2147483646 w 271"/>
              <a:gd name="T61" fmla="*/ 2147483646 h 141"/>
              <a:gd name="T62" fmla="*/ 2147483646 w 271"/>
              <a:gd name="T63" fmla="*/ 2147483646 h 141"/>
              <a:gd name="T64" fmla="*/ 2147483646 w 271"/>
              <a:gd name="T65" fmla="*/ 2147483646 h 141"/>
              <a:gd name="T66" fmla="*/ 2147483646 w 271"/>
              <a:gd name="T67" fmla="*/ 2147483646 h 141"/>
              <a:gd name="T68" fmla="*/ 2147483646 w 271"/>
              <a:gd name="T69" fmla="*/ 2147483646 h 141"/>
              <a:gd name="T70" fmla="*/ 2147483646 w 271"/>
              <a:gd name="T71" fmla="*/ 2147483646 h 141"/>
              <a:gd name="T72" fmla="*/ 2147483646 w 271"/>
              <a:gd name="T73" fmla="*/ 2147483646 h 141"/>
              <a:gd name="T74" fmla="*/ 2147483646 w 271"/>
              <a:gd name="T75" fmla="*/ 2147483646 h 141"/>
              <a:gd name="T76" fmla="*/ 2147483646 w 271"/>
              <a:gd name="T77" fmla="*/ 2147483646 h 141"/>
              <a:gd name="T78" fmla="*/ 2147483646 w 271"/>
              <a:gd name="T79" fmla="*/ 2147483646 h 141"/>
              <a:gd name="T80" fmla="*/ 2147483646 w 271"/>
              <a:gd name="T81" fmla="*/ 2147483646 h 141"/>
              <a:gd name="T82" fmla="*/ 2147483646 w 271"/>
              <a:gd name="T83" fmla="*/ 2147483646 h 141"/>
              <a:gd name="T84" fmla="*/ 2147483646 w 271"/>
              <a:gd name="T85" fmla="*/ 2147483646 h 141"/>
              <a:gd name="T86" fmla="*/ 2147483646 w 271"/>
              <a:gd name="T87" fmla="*/ 2147483646 h 141"/>
              <a:gd name="T88" fmla="*/ 2147483646 w 271"/>
              <a:gd name="T89" fmla="*/ 2147483646 h 141"/>
              <a:gd name="T90" fmla="*/ 2147483646 w 271"/>
              <a:gd name="T91" fmla="*/ 2147483646 h 141"/>
              <a:gd name="T92" fmla="*/ 2147483646 w 271"/>
              <a:gd name="T93" fmla="*/ 2147483646 h 141"/>
              <a:gd name="T94" fmla="*/ 2147483646 w 271"/>
              <a:gd name="T95" fmla="*/ 2147483646 h 141"/>
              <a:gd name="T96" fmla="*/ 2147483646 w 271"/>
              <a:gd name="T97" fmla="*/ 2147483646 h 141"/>
              <a:gd name="T98" fmla="*/ 2147483646 w 271"/>
              <a:gd name="T99" fmla="*/ 2147483646 h 141"/>
              <a:gd name="T100" fmla="*/ 2147483646 w 271"/>
              <a:gd name="T101" fmla="*/ 2147483646 h 141"/>
              <a:gd name="T102" fmla="*/ 2147483646 w 271"/>
              <a:gd name="T103" fmla="*/ 2147483646 h 141"/>
              <a:gd name="T104" fmla="*/ 2147483646 w 271"/>
              <a:gd name="T105" fmla="*/ 2147483646 h 141"/>
              <a:gd name="T106" fmla="*/ 2147483646 w 271"/>
              <a:gd name="T107" fmla="*/ 2147483646 h 141"/>
              <a:gd name="T108" fmla="*/ 2147483646 w 271"/>
              <a:gd name="T109" fmla="*/ 2147483646 h 141"/>
              <a:gd name="T110" fmla="*/ 2147483646 w 271"/>
              <a:gd name="T111" fmla="*/ 2147483646 h 141"/>
              <a:gd name="T112" fmla="*/ 2147483646 w 271"/>
              <a:gd name="T113" fmla="*/ 2147483646 h 141"/>
              <a:gd name="T114" fmla="*/ 2147483646 w 271"/>
              <a:gd name="T115" fmla="*/ 2147483646 h 141"/>
              <a:gd name="T116" fmla="*/ 2147483646 w 271"/>
              <a:gd name="T117" fmla="*/ 2147483646 h 14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71" h="141" extrusionOk="0">
                <a:moveTo>
                  <a:pt x="196" y="133"/>
                </a:moveTo>
                <a:cubicBezTo>
                  <a:pt x="192" y="135"/>
                  <a:pt x="188" y="136"/>
                  <a:pt x="184" y="137"/>
                </a:cubicBezTo>
                <a:cubicBezTo>
                  <a:pt x="170" y="140"/>
                  <a:pt x="156" y="141"/>
                  <a:pt x="139" y="141"/>
                </a:cubicBezTo>
                <a:cubicBezTo>
                  <a:pt x="122" y="141"/>
                  <a:pt x="108" y="140"/>
                  <a:pt x="95" y="137"/>
                </a:cubicBezTo>
                <a:cubicBezTo>
                  <a:pt x="90" y="136"/>
                  <a:pt x="86" y="135"/>
                  <a:pt x="82" y="133"/>
                </a:cubicBezTo>
                <a:cubicBezTo>
                  <a:pt x="71" y="127"/>
                  <a:pt x="71" y="118"/>
                  <a:pt x="77" y="111"/>
                </a:cubicBezTo>
                <a:cubicBezTo>
                  <a:pt x="84" y="104"/>
                  <a:pt x="93" y="99"/>
                  <a:pt x="102" y="95"/>
                </a:cubicBezTo>
                <a:cubicBezTo>
                  <a:pt x="106" y="93"/>
                  <a:pt x="111" y="91"/>
                  <a:pt x="115" y="90"/>
                </a:cubicBezTo>
                <a:cubicBezTo>
                  <a:pt x="123" y="86"/>
                  <a:pt x="125" y="79"/>
                  <a:pt x="119" y="73"/>
                </a:cubicBezTo>
                <a:cubicBezTo>
                  <a:pt x="107" y="61"/>
                  <a:pt x="103" y="46"/>
                  <a:pt x="103" y="31"/>
                </a:cubicBezTo>
                <a:cubicBezTo>
                  <a:pt x="104" y="14"/>
                  <a:pt x="114" y="5"/>
                  <a:pt x="129" y="1"/>
                </a:cubicBezTo>
                <a:cubicBezTo>
                  <a:pt x="133" y="0"/>
                  <a:pt x="136" y="0"/>
                  <a:pt x="139" y="0"/>
                </a:cubicBezTo>
                <a:cubicBezTo>
                  <a:pt x="142" y="0"/>
                  <a:pt x="146" y="0"/>
                  <a:pt x="149" y="1"/>
                </a:cubicBezTo>
                <a:cubicBezTo>
                  <a:pt x="164" y="5"/>
                  <a:pt x="174" y="14"/>
                  <a:pt x="175" y="31"/>
                </a:cubicBezTo>
                <a:cubicBezTo>
                  <a:pt x="175" y="46"/>
                  <a:pt x="171" y="61"/>
                  <a:pt x="159" y="73"/>
                </a:cubicBezTo>
                <a:cubicBezTo>
                  <a:pt x="153" y="78"/>
                  <a:pt x="156" y="86"/>
                  <a:pt x="163" y="90"/>
                </a:cubicBezTo>
                <a:cubicBezTo>
                  <a:pt x="168" y="91"/>
                  <a:pt x="172" y="93"/>
                  <a:pt x="176" y="95"/>
                </a:cubicBezTo>
                <a:cubicBezTo>
                  <a:pt x="185" y="99"/>
                  <a:pt x="194" y="104"/>
                  <a:pt x="201" y="111"/>
                </a:cubicBezTo>
                <a:cubicBezTo>
                  <a:pt x="206" y="116"/>
                  <a:pt x="208" y="127"/>
                  <a:pt x="196" y="133"/>
                </a:cubicBezTo>
                <a:close/>
                <a:moveTo>
                  <a:pt x="267" y="120"/>
                </a:moveTo>
                <a:cubicBezTo>
                  <a:pt x="262" y="115"/>
                  <a:pt x="256" y="112"/>
                  <a:pt x="249" y="109"/>
                </a:cubicBezTo>
                <a:cubicBezTo>
                  <a:pt x="247" y="107"/>
                  <a:pt x="244" y="106"/>
                  <a:pt x="241" y="105"/>
                </a:cubicBezTo>
                <a:cubicBezTo>
                  <a:pt x="235" y="103"/>
                  <a:pt x="234" y="97"/>
                  <a:pt x="238" y="93"/>
                </a:cubicBezTo>
                <a:cubicBezTo>
                  <a:pt x="246" y="85"/>
                  <a:pt x="249" y="75"/>
                  <a:pt x="249" y="64"/>
                </a:cubicBezTo>
                <a:cubicBezTo>
                  <a:pt x="248" y="52"/>
                  <a:pt x="241" y="46"/>
                  <a:pt x="231" y="44"/>
                </a:cubicBezTo>
                <a:cubicBezTo>
                  <a:pt x="228" y="43"/>
                  <a:pt x="226" y="43"/>
                  <a:pt x="224" y="43"/>
                </a:cubicBezTo>
                <a:cubicBezTo>
                  <a:pt x="222" y="43"/>
                  <a:pt x="219" y="43"/>
                  <a:pt x="217" y="44"/>
                </a:cubicBezTo>
                <a:cubicBezTo>
                  <a:pt x="206" y="46"/>
                  <a:pt x="199" y="52"/>
                  <a:pt x="199" y="64"/>
                </a:cubicBezTo>
                <a:cubicBezTo>
                  <a:pt x="199" y="75"/>
                  <a:pt x="202" y="85"/>
                  <a:pt x="210" y="93"/>
                </a:cubicBezTo>
                <a:cubicBezTo>
                  <a:pt x="214" y="98"/>
                  <a:pt x="212" y="103"/>
                  <a:pt x="207" y="105"/>
                </a:cubicBezTo>
                <a:cubicBezTo>
                  <a:pt x="207" y="105"/>
                  <a:pt x="206" y="105"/>
                  <a:pt x="206" y="105"/>
                </a:cubicBezTo>
                <a:cubicBezTo>
                  <a:pt x="207" y="106"/>
                  <a:pt x="208" y="107"/>
                  <a:pt x="209" y="108"/>
                </a:cubicBezTo>
                <a:cubicBezTo>
                  <a:pt x="213" y="112"/>
                  <a:pt x="214" y="118"/>
                  <a:pt x="213" y="123"/>
                </a:cubicBezTo>
                <a:cubicBezTo>
                  <a:pt x="212" y="129"/>
                  <a:pt x="208" y="134"/>
                  <a:pt x="202" y="137"/>
                </a:cubicBezTo>
                <a:cubicBezTo>
                  <a:pt x="201" y="138"/>
                  <a:pt x="199" y="138"/>
                  <a:pt x="197" y="139"/>
                </a:cubicBezTo>
                <a:cubicBezTo>
                  <a:pt x="205" y="140"/>
                  <a:pt x="214" y="141"/>
                  <a:pt x="224" y="141"/>
                </a:cubicBezTo>
                <a:cubicBezTo>
                  <a:pt x="236" y="141"/>
                  <a:pt x="245" y="140"/>
                  <a:pt x="255" y="138"/>
                </a:cubicBezTo>
                <a:cubicBezTo>
                  <a:pt x="258" y="137"/>
                  <a:pt x="261" y="136"/>
                  <a:pt x="263" y="135"/>
                </a:cubicBezTo>
                <a:cubicBezTo>
                  <a:pt x="271" y="131"/>
                  <a:pt x="270" y="123"/>
                  <a:pt x="267" y="120"/>
                </a:cubicBezTo>
                <a:close/>
                <a:moveTo>
                  <a:pt x="64" y="123"/>
                </a:moveTo>
                <a:cubicBezTo>
                  <a:pt x="63" y="118"/>
                  <a:pt x="65" y="112"/>
                  <a:pt x="70" y="108"/>
                </a:cubicBezTo>
                <a:cubicBezTo>
                  <a:pt x="71" y="106"/>
                  <a:pt x="73" y="104"/>
                  <a:pt x="75" y="103"/>
                </a:cubicBezTo>
                <a:cubicBezTo>
                  <a:pt x="74" y="102"/>
                  <a:pt x="73" y="102"/>
                  <a:pt x="72" y="101"/>
                </a:cubicBezTo>
                <a:cubicBezTo>
                  <a:pt x="66" y="99"/>
                  <a:pt x="64" y="93"/>
                  <a:pt x="68" y="88"/>
                </a:cubicBezTo>
                <a:cubicBezTo>
                  <a:pt x="78" y="79"/>
                  <a:pt x="81" y="68"/>
                  <a:pt x="80" y="56"/>
                </a:cubicBezTo>
                <a:cubicBezTo>
                  <a:pt x="80" y="43"/>
                  <a:pt x="72" y="36"/>
                  <a:pt x="60" y="33"/>
                </a:cubicBezTo>
                <a:cubicBezTo>
                  <a:pt x="58" y="33"/>
                  <a:pt x="55" y="32"/>
                  <a:pt x="53" y="32"/>
                </a:cubicBezTo>
                <a:cubicBezTo>
                  <a:pt x="51" y="32"/>
                  <a:pt x="48" y="33"/>
                  <a:pt x="45" y="33"/>
                </a:cubicBezTo>
                <a:cubicBezTo>
                  <a:pt x="34" y="36"/>
                  <a:pt x="26" y="43"/>
                  <a:pt x="25" y="56"/>
                </a:cubicBezTo>
                <a:cubicBezTo>
                  <a:pt x="25" y="68"/>
                  <a:pt x="28" y="79"/>
                  <a:pt x="38" y="88"/>
                </a:cubicBezTo>
                <a:cubicBezTo>
                  <a:pt x="42" y="93"/>
                  <a:pt x="40" y="99"/>
                  <a:pt x="34" y="101"/>
                </a:cubicBezTo>
                <a:cubicBezTo>
                  <a:pt x="31" y="103"/>
                  <a:pt x="28" y="104"/>
                  <a:pt x="25" y="105"/>
                </a:cubicBezTo>
                <a:cubicBezTo>
                  <a:pt x="17" y="109"/>
                  <a:pt x="11" y="112"/>
                  <a:pt x="5" y="118"/>
                </a:cubicBezTo>
                <a:cubicBezTo>
                  <a:pt x="0" y="123"/>
                  <a:pt x="0" y="130"/>
                  <a:pt x="9" y="135"/>
                </a:cubicBezTo>
                <a:cubicBezTo>
                  <a:pt x="12" y="136"/>
                  <a:pt x="15" y="137"/>
                  <a:pt x="19" y="138"/>
                </a:cubicBezTo>
                <a:cubicBezTo>
                  <a:pt x="29" y="140"/>
                  <a:pt x="40" y="141"/>
                  <a:pt x="53" y="141"/>
                </a:cubicBezTo>
                <a:cubicBezTo>
                  <a:pt x="64" y="141"/>
                  <a:pt x="72" y="140"/>
                  <a:pt x="81" y="139"/>
                </a:cubicBezTo>
                <a:cubicBezTo>
                  <a:pt x="79" y="138"/>
                  <a:pt x="78" y="138"/>
                  <a:pt x="76" y="137"/>
                </a:cubicBezTo>
                <a:cubicBezTo>
                  <a:pt x="69" y="134"/>
                  <a:pt x="65" y="129"/>
                  <a:pt x="64" y="12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lstStyle/>
          <a:p>
            <a:endParaRPr lang="fr-FR"/>
          </a:p>
        </p:txBody>
      </p:sp>
      <p:pic>
        <p:nvPicPr>
          <p:cNvPr id="15" name="Google Shape;236;p16">
            <a:extLst>
              <a:ext uri="{FF2B5EF4-FFF2-40B4-BE49-F238E27FC236}">
                <a16:creationId xmlns:a16="http://schemas.microsoft.com/office/drawing/2014/main" id="{D27C119A-8FEB-42BC-8736-4A697046E34E}"/>
              </a:ext>
            </a:extLst>
          </p:cNvPr>
          <p:cNvPicPr preferRelativeResize="0">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8913" y="157163"/>
            <a:ext cx="544512" cy="59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Google Shape;237;p16">
            <a:extLst>
              <a:ext uri="{FF2B5EF4-FFF2-40B4-BE49-F238E27FC236}">
                <a16:creationId xmlns:a16="http://schemas.microsoft.com/office/drawing/2014/main" id="{98C37644-669B-44FE-9838-543EF8CEAD5A}"/>
              </a:ext>
            </a:extLst>
          </p:cNvPr>
          <p:cNvSpPr txBox="1">
            <a:spLocks noChangeArrowheads="1"/>
          </p:cNvSpPr>
          <p:nvPr/>
        </p:nvSpPr>
        <p:spPr bwMode="auto">
          <a:xfrm flipH="1">
            <a:off x="909638" y="7938"/>
            <a:ext cx="9912350" cy="914400"/>
          </a:xfrm>
          <a:prstGeom prst="rect">
            <a:avLst/>
          </a:prstGeom>
          <a:noFill/>
          <a:ln>
            <a:noFill/>
          </a:ln>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lnSpc>
                <a:spcPct val="90000"/>
              </a:lnSpc>
              <a:buSzPts val="2800"/>
              <a:buFont typeface="Open Sans Light" charset="0"/>
              <a:buNone/>
              <a:defRPr/>
            </a:pPr>
            <a:r>
              <a:rPr lang="fr-FR" altLang="en-US" sz="2800" b="1" dirty="0">
                <a:solidFill>
                  <a:schemeClr val="tx1"/>
                </a:solidFill>
                <a:latin typeface="Myriad Pro" panose="020B0503030403020204" pitchFamily="34" charset="0"/>
                <a:cs typeface="Open Sans Light" charset="0"/>
                <a:sym typeface="Open Sans Light" charset="0"/>
              </a:rPr>
              <a:t>CONTRIBUTEURS / CONTRIBUTRICES</a:t>
            </a:r>
          </a:p>
        </p:txBody>
      </p:sp>
    </p:spTree>
    <p:extLst>
      <p:ext uri="{BB962C8B-B14F-4D97-AF65-F5344CB8AC3E}">
        <p14:creationId xmlns:p14="http://schemas.microsoft.com/office/powerpoint/2010/main" val="85370486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صفحة الشكر">
  <p:cSld name="صفحة الشكر">
    <p:spTree>
      <p:nvGrpSpPr>
        <p:cNvPr id="1" name="Shape 238"/>
        <p:cNvGrpSpPr/>
        <p:nvPr/>
      </p:nvGrpSpPr>
      <p:grpSpPr>
        <a:xfrm>
          <a:off x="0" y="0"/>
          <a:ext cx="0" cy="0"/>
          <a:chOff x="0" y="0"/>
          <a:chExt cx="0" cy="0"/>
        </a:xfrm>
      </p:grpSpPr>
      <p:pic>
        <p:nvPicPr>
          <p:cNvPr id="2" name="Google Shape;239;p17">
            <a:extLst>
              <a:ext uri="{FF2B5EF4-FFF2-40B4-BE49-F238E27FC236}">
                <a16:creationId xmlns:a16="http://schemas.microsoft.com/office/drawing/2014/main" id="{679376C6-A7C3-4B29-9967-ED139773C55D}"/>
              </a:ext>
            </a:extLst>
          </p:cNvPr>
          <p:cNvPicPr preferRelativeResize="0">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38250" y="6008688"/>
            <a:ext cx="1352550"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Google Shape;240;p17">
            <a:extLst>
              <a:ext uri="{FF2B5EF4-FFF2-40B4-BE49-F238E27FC236}">
                <a16:creationId xmlns:a16="http://schemas.microsoft.com/office/drawing/2014/main" id="{D2E4A9FE-4104-418F-807E-82A499A89809}"/>
              </a:ext>
            </a:extLst>
          </p:cNvPr>
          <p:cNvPicPr preferRelativeResize="0">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14713" y="6008688"/>
            <a:ext cx="1096962"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Google Shape;241;p17">
            <a:extLst>
              <a:ext uri="{FF2B5EF4-FFF2-40B4-BE49-F238E27FC236}">
                <a16:creationId xmlns:a16="http://schemas.microsoft.com/office/drawing/2014/main" id="{53FB5110-24CF-42E4-A8FD-9875D1C2D5C3}"/>
              </a:ext>
            </a:extLst>
          </p:cNvPr>
          <p:cNvPicPr preferRelativeResize="0">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0" y="6008688"/>
            <a:ext cx="1223963"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Google Shape;242;p17">
            <a:extLst>
              <a:ext uri="{FF2B5EF4-FFF2-40B4-BE49-F238E27FC236}">
                <a16:creationId xmlns:a16="http://schemas.microsoft.com/office/drawing/2014/main" id="{DEDCE936-030E-4DFF-AB49-6802324F5BBF}"/>
              </a:ext>
            </a:extLst>
          </p:cNvPr>
          <p:cNvPicPr preferRelativeResize="0">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381875" y="6016625"/>
            <a:ext cx="1054100" cy="341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Google Shape;243;p17">
            <a:extLst>
              <a:ext uri="{FF2B5EF4-FFF2-40B4-BE49-F238E27FC236}">
                <a16:creationId xmlns:a16="http://schemas.microsoft.com/office/drawing/2014/main" id="{400E4D58-93A5-4E6E-ACDA-E7D9ACB3ACF8}"/>
              </a:ext>
            </a:extLst>
          </p:cNvPr>
          <p:cNvPicPr preferRelativeResize="0">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259888" y="6002338"/>
            <a:ext cx="1323975"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Google Shape;244;p17">
            <a:extLst>
              <a:ext uri="{FF2B5EF4-FFF2-40B4-BE49-F238E27FC236}">
                <a16:creationId xmlns:a16="http://schemas.microsoft.com/office/drawing/2014/main" id="{54BFE998-4467-45E9-9F34-30BBC93A9F26}"/>
              </a:ext>
            </a:extLst>
          </p:cNvPr>
          <p:cNvSpPr txBox="1">
            <a:spLocks noChangeArrowheads="1"/>
          </p:cNvSpPr>
          <p:nvPr/>
        </p:nvSpPr>
        <p:spPr bwMode="auto">
          <a:xfrm>
            <a:off x="4237038" y="2108200"/>
            <a:ext cx="4805362" cy="2290763"/>
          </a:xfrm>
          <a:prstGeom prst="rect">
            <a:avLst/>
          </a:prstGeom>
          <a:noFill/>
          <a:ln>
            <a:noFill/>
          </a:ln>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lnSpc>
                <a:spcPct val="90000"/>
              </a:lnSpc>
              <a:buClr>
                <a:srgbClr val="3A3838"/>
              </a:buClr>
              <a:buSzPts val="7600"/>
              <a:buFont typeface="Open Sans" charset="0"/>
              <a:buNone/>
              <a:defRPr/>
            </a:pPr>
            <a:r>
              <a:rPr lang="en-US" altLang="en-US" sz="7600" b="1" dirty="0">
                <a:solidFill>
                  <a:srgbClr val="3A3838"/>
                </a:solidFill>
                <a:latin typeface="Open Sans" charset="0"/>
                <a:cs typeface="Open Sans" charset="0"/>
                <a:sym typeface="Open Sans" charset="0"/>
              </a:rPr>
              <a:t>MERCI !</a:t>
            </a:r>
            <a:endParaRPr lang="en-US" altLang="en-US" dirty="0"/>
          </a:p>
        </p:txBody>
      </p:sp>
      <p:cxnSp>
        <p:nvCxnSpPr>
          <p:cNvPr id="8" name="Google Shape;245;p17">
            <a:extLst>
              <a:ext uri="{FF2B5EF4-FFF2-40B4-BE49-F238E27FC236}">
                <a16:creationId xmlns:a16="http://schemas.microsoft.com/office/drawing/2014/main" id="{A4C52719-6428-4D23-ACF1-9FE707407416}"/>
              </a:ext>
            </a:extLst>
          </p:cNvPr>
          <p:cNvCxnSpPr>
            <a:cxnSpLocks noChangeShapeType="1"/>
          </p:cNvCxnSpPr>
          <p:nvPr/>
        </p:nvCxnSpPr>
        <p:spPr bwMode="auto">
          <a:xfrm>
            <a:off x="1238250" y="5624513"/>
            <a:ext cx="9358313" cy="0"/>
          </a:xfrm>
          <a:prstGeom prst="straightConnector1">
            <a:avLst/>
          </a:prstGeom>
          <a:noFill/>
          <a:ln w="9525">
            <a:solidFill>
              <a:srgbClr val="3A3838"/>
            </a:solidFill>
            <a:miter lim="800000"/>
            <a:headEnd type="none" w="sm" len="sm"/>
            <a:tailEnd type="none" w="sm" len="sm"/>
          </a:ln>
          <a:extLst>
            <a:ext uri="{909E8E84-426E-40DD-AFC4-6F175D3DCCD1}">
              <a14:hiddenFill xmlns:a14="http://schemas.microsoft.com/office/drawing/2010/main">
                <a:noFill/>
              </a14:hiddenFill>
            </a:ext>
          </a:extLst>
        </p:spPr>
      </p:cxnSp>
      <p:pic>
        <p:nvPicPr>
          <p:cNvPr id="9" name="Google Shape;246;p17">
            <a:extLst>
              <a:ext uri="{FF2B5EF4-FFF2-40B4-BE49-F238E27FC236}">
                <a16:creationId xmlns:a16="http://schemas.microsoft.com/office/drawing/2014/main" id="{8C51E74F-ED1A-424E-B55C-635677B1BB97}"/>
              </a:ext>
            </a:extLst>
          </p:cNvPr>
          <p:cNvPicPr preferRelativeResize="0">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11188" y="574675"/>
            <a:ext cx="2019300" cy="77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7231773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12"/>
        <p:cNvGrpSpPr/>
        <p:nvPr/>
      </p:nvGrpSpPr>
      <p:grpSpPr>
        <a:xfrm>
          <a:off x="0" y="0"/>
          <a:ext cx="0" cy="0"/>
          <a:chOff x="0" y="0"/>
          <a:chExt cx="0" cy="0"/>
        </a:xfrm>
      </p:grpSpPr>
    </p:spTree>
    <p:extLst>
      <p:ext uri="{BB962C8B-B14F-4D97-AF65-F5344CB8AC3E}">
        <p14:creationId xmlns:p14="http://schemas.microsoft.com/office/powerpoint/2010/main" val="274461373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 Slide">
  <p:cSld name="1_Title Slide">
    <p:spTree>
      <p:nvGrpSpPr>
        <p:cNvPr id="1" name="Shape 12"/>
        <p:cNvGrpSpPr/>
        <p:nvPr/>
      </p:nvGrpSpPr>
      <p:grpSpPr>
        <a:xfrm>
          <a:off x="0" y="0"/>
          <a:ext cx="0" cy="0"/>
          <a:chOff x="0" y="0"/>
          <a:chExt cx="0" cy="0"/>
        </a:xfrm>
      </p:grpSpPr>
    </p:spTree>
    <p:extLst>
      <p:ext uri="{BB962C8B-B14F-4D97-AF65-F5344CB8AC3E}">
        <p14:creationId xmlns:p14="http://schemas.microsoft.com/office/powerpoint/2010/main" val="174567701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itle Slide">
  <p:cSld name="1_Title Slide">
    <p:spTree>
      <p:nvGrpSpPr>
        <p:cNvPr id="1" name="Shape 12"/>
        <p:cNvGrpSpPr/>
        <p:nvPr/>
      </p:nvGrpSpPr>
      <p:grpSpPr>
        <a:xfrm>
          <a:off x="0" y="0"/>
          <a:ext cx="0" cy="0"/>
          <a:chOff x="0" y="0"/>
          <a:chExt cx="0" cy="0"/>
        </a:xfrm>
      </p:grpSpPr>
    </p:spTree>
    <p:extLst>
      <p:ext uri="{BB962C8B-B14F-4D97-AF65-F5344CB8AC3E}">
        <p14:creationId xmlns:p14="http://schemas.microsoft.com/office/powerpoint/2010/main" val="341381456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itle Slide">
  <p:cSld name="1_Title Slide">
    <p:spTree>
      <p:nvGrpSpPr>
        <p:cNvPr id="1" name="Shape 12"/>
        <p:cNvGrpSpPr/>
        <p:nvPr/>
      </p:nvGrpSpPr>
      <p:grpSpPr>
        <a:xfrm>
          <a:off x="0" y="0"/>
          <a:ext cx="0" cy="0"/>
          <a:chOff x="0" y="0"/>
          <a:chExt cx="0" cy="0"/>
        </a:xfrm>
      </p:grpSpPr>
    </p:spTree>
    <p:extLst>
      <p:ext uri="{BB962C8B-B14F-4D97-AF65-F5344CB8AC3E}">
        <p14:creationId xmlns:p14="http://schemas.microsoft.com/office/powerpoint/2010/main" val="354344763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itle Slide">
  <p:cSld name="1_Title Slide">
    <p:spTree>
      <p:nvGrpSpPr>
        <p:cNvPr id="1" name="Shape 12"/>
        <p:cNvGrpSpPr/>
        <p:nvPr/>
      </p:nvGrpSpPr>
      <p:grpSpPr>
        <a:xfrm>
          <a:off x="0" y="0"/>
          <a:ext cx="0" cy="0"/>
          <a:chOff x="0" y="0"/>
          <a:chExt cx="0" cy="0"/>
        </a:xfrm>
      </p:grpSpPr>
    </p:spTree>
    <p:extLst>
      <p:ext uri="{BB962C8B-B14F-4D97-AF65-F5344CB8AC3E}">
        <p14:creationId xmlns:p14="http://schemas.microsoft.com/office/powerpoint/2010/main" val="238266045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Title Slide">
  <p:cSld name="1_Title Slide">
    <p:spTree>
      <p:nvGrpSpPr>
        <p:cNvPr id="1" name="Shape 12"/>
        <p:cNvGrpSpPr/>
        <p:nvPr/>
      </p:nvGrpSpPr>
      <p:grpSpPr>
        <a:xfrm>
          <a:off x="0" y="0"/>
          <a:ext cx="0" cy="0"/>
          <a:chOff x="0" y="0"/>
          <a:chExt cx="0" cy="0"/>
        </a:xfrm>
      </p:grpSpPr>
    </p:spTree>
    <p:extLst>
      <p:ext uri="{BB962C8B-B14F-4D97-AF65-F5344CB8AC3E}">
        <p14:creationId xmlns:p14="http://schemas.microsoft.com/office/powerpoint/2010/main" val="62977476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itle Slide">
  <p:cSld name="1_Title Slide">
    <p:spTree>
      <p:nvGrpSpPr>
        <p:cNvPr id="1" name="Shape 12"/>
        <p:cNvGrpSpPr/>
        <p:nvPr/>
      </p:nvGrpSpPr>
      <p:grpSpPr>
        <a:xfrm>
          <a:off x="0" y="0"/>
          <a:ext cx="0" cy="0"/>
          <a:chOff x="0" y="0"/>
          <a:chExt cx="0" cy="0"/>
        </a:xfrm>
      </p:grpSpPr>
    </p:spTree>
    <p:extLst>
      <p:ext uri="{BB962C8B-B14F-4D97-AF65-F5344CB8AC3E}">
        <p14:creationId xmlns:p14="http://schemas.microsoft.com/office/powerpoint/2010/main" val="3981332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الصفحة الرئيسية" userDrawn="1">
  <p:cSld name="1_الصفحة الرئيسية">
    <p:spTree>
      <p:nvGrpSpPr>
        <p:cNvPr id="1" name="Shape 10"/>
        <p:cNvGrpSpPr/>
        <p:nvPr/>
      </p:nvGrpSpPr>
      <p:grpSpPr>
        <a:xfrm>
          <a:off x="0" y="0"/>
          <a:ext cx="0" cy="0"/>
          <a:chOff x="0" y="0"/>
          <a:chExt cx="0" cy="0"/>
        </a:xfrm>
      </p:grpSpPr>
      <p:grpSp>
        <p:nvGrpSpPr>
          <p:cNvPr id="2" name="Google Shape;12;p2">
            <a:extLst>
              <a:ext uri="{FF2B5EF4-FFF2-40B4-BE49-F238E27FC236}">
                <a16:creationId xmlns:a16="http://schemas.microsoft.com/office/drawing/2014/main" id="{0FAEB64F-3BC7-4F26-A3DF-9286D94FF501}"/>
              </a:ext>
            </a:extLst>
          </p:cNvPr>
          <p:cNvGrpSpPr>
            <a:grpSpLocks/>
          </p:cNvGrpSpPr>
          <p:nvPr/>
        </p:nvGrpSpPr>
        <p:grpSpPr bwMode="auto">
          <a:xfrm rot="10800000" flipH="1">
            <a:off x="0" y="2103438"/>
            <a:ext cx="12192000" cy="3998912"/>
            <a:chOff x="44070" y="706405"/>
            <a:chExt cx="16591967" cy="5470816"/>
          </a:xfrm>
        </p:grpSpPr>
        <p:grpSp>
          <p:nvGrpSpPr>
            <p:cNvPr id="3" name="Google Shape;13;p2">
              <a:extLst>
                <a:ext uri="{FF2B5EF4-FFF2-40B4-BE49-F238E27FC236}">
                  <a16:creationId xmlns:a16="http://schemas.microsoft.com/office/drawing/2014/main" id="{C4BA5247-E8F4-4A47-BD8A-E1DF26E3F2E4}"/>
                </a:ext>
              </a:extLst>
            </p:cNvPr>
            <p:cNvGrpSpPr>
              <a:grpSpLocks/>
            </p:cNvGrpSpPr>
            <p:nvPr/>
          </p:nvGrpSpPr>
          <p:grpSpPr bwMode="auto">
            <a:xfrm rot="10800000" flipH="1">
              <a:off x="44070" y="3524344"/>
              <a:ext cx="6199341" cy="2652877"/>
              <a:chOff x="4802629" y="811335"/>
              <a:chExt cx="6199341" cy="2652877"/>
            </a:xfrm>
          </p:grpSpPr>
          <p:sp>
            <p:nvSpPr>
              <p:cNvPr id="8" name="Google Shape;14;p2">
                <a:extLst>
                  <a:ext uri="{FF2B5EF4-FFF2-40B4-BE49-F238E27FC236}">
                    <a16:creationId xmlns:a16="http://schemas.microsoft.com/office/drawing/2014/main" id="{2B6840AC-D9C5-4D41-95CE-6D5EA25D32BF}"/>
                  </a:ext>
                </a:extLst>
              </p:cNvPr>
              <p:cNvSpPr>
                <a:spLocks noChangeArrowheads="1"/>
              </p:cNvSpPr>
              <p:nvPr/>
            </p:nvSpPr>
            <p:spPr bwMode="auto">
              <a:xfrm>
                <a:off x="4802629" y="3126496"/>
                <a:ext cx="1332975" cy="228040"/>
              </a:xfrm>
              <a:prstGeom prst="rect">
                <a:avLst/>
              </a:prstGeom>
              <a:solidFill>
                <a:srgbClr val="9CC2E5"/>
              </a:solidFill>
              <a:ln>
                <a:noFill/>
              </a:ln>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9" name="Google Shape;15;p2">
                <a:extLst>
                  <a:ext uri="{FF2B5EF4-FFF2-40B4-BE49-F238E27FC236}">
                    <a16:creationId xmlns:a16="http://schemas.microsoft.com/office/drawing/2014/main" id="{20129342-9266-4D7B-B746-9B9DD7A7685F}"/>
                  </a:ext>
                </a:extLst>
              </p:cNvPr>
              <p:cNvSpPr>
                <a:spLocks noChangeArrowheads="1"/>
              </p:cNvSpPr>
              <p:nvPr/>
            </p:nvSpPr>
            <p:spPr bwMode="auto">
              <a:xfrm rot="2727637">
                <a:off x="7155799" y="374039"/>
                <a:ext cx="228040" cy="3413452"/>
              </a:xfrm>
              <a:prstGeom prst="rect">
                <a:avLst/>
              </a:prstGeom>
              <a:solidFill>
                <a:srgbClr val="9CC2E5"/>
              </a:solidFill>
              <a:ln>
                <a:noFill/>
              </a:ln>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rtl="1"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10" name="Google Shape;16;p2">
                <a:extLst>
                  <a:ext uri="{FF2B5EF4-FFF2-40B4-BE49-F238E27FC236}">
                    <a16:creationId xmlns:a16="http://schemas.microsoft.com/office/drawing/2014/main" id="{E0CCF4C5-0FBB-48E3-93BE-999D0DE31198}"/>
                  </a:ext>
                </a:extLst>
              </p:cNvPr>
              <p:cNvSpPr>
                <a:spLocks/>
              </p:cNvSpPr>
              <p:nvPr/>
            </p:nvSpPr>
            <p:spPr bwMode="auto">
              <a:xfrm rot="18872363" flipH="1">
                <a:off x="9542351" y="362795"/>
                <a:ext cx="228600" cy="3549958"/>
              </a:xfrm>
              <a:custGeom>
                <a:avLst/>
                <a:gdLst>
                  <a:gd name="T0" fmla="*/ 0 w 228600"/>
                  <a:gd name="T1" fmla="*/ 0 h 3549958"/>
                  <a:gd name="T2" fmla="*/ 0 w 228600"/>
                  <a:gd name="T3" fmla="*/ 3549958 h 3549958"/>
                  <a:gd name="T4" fmla="*/ 10901 w 228600"/>
                  <a:gd name="T5" fmla="*/ 3549958 h 3549958"/>
                  <a:gd name="T6" fmla="*/ 228600 w 228600"/>
                  <a:gd name="T7" fmla="*/ 3328731 h 3549958"/>
                  <a:gd name="T8" fmla="*/ 228600 w 228600"/>
                  <a:gd name="T9" fmla="*/ 0 h 3549958"/>
                  <a:gd name="T10" fmla="*/ 0 w 228600"/>
                  <a:gd name="T11" fmla="*/ 0 h 354995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8600" h="3549958" extrusionOk="0">
                    <a:moveTo>
                      <a:pt x="0" y="0"/>
                    </a:moveTo>
                    <a:lnTo>
                      <a:pt x="0" y="3549958"/>
                    </a:lnTo>
                    <a:lnTo>
                      <a:pt x="10901" y="3549958"/>
                    </a:lnTo>
                    <a:lnTo>
                      <a:pt x="228600" y="3328731"/>
                    </a:lnTo>
                    <a:lnTo>
                      <a:pt x="228600" y="0"/>
                    </a:lnTo>
                    <a:lnTo>
                      <a:pt x="0" y="0"/>
                    </a:lnTo>
                    <a:close/>
                  </a:path>
                </a:pathLst>
              </a:custGeom>
              <a:solidFill>
                <a:srgbClr val="9CC2E5"/>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p>
                <a:endParaRPr lang="fr-FR"/>
              </a:p>
            </p:txBody>
          </p:sp>
        </p:grpSp>
        <p:grpSp>
          <p:nvGrpSpPr>
            <p:cNvPr id="4" name="Google Shape;17;p2">
              <a:extLst>
                <a:ext uri="{FF2B5EF4-FFF2-40B4-BE49-F238E27FC236}">
                  <a16:creationId xmlns:a16="http://schemas.microsoft.com/office/drawing/2014/main" id="{04B8DB9E-3090-418A-9539-E63B4A07F5AA}"/>
                </a:ext>
              </a:extLst>
            </p:cNvPr>
            <p:cNvGrpSpPr>
              <a:grpSpLocks/>
            </p:cNvGrpSpPr>
            <p:nvPr/>
          </p:nvGrpSpPr>
          <p:grpSpPr bwMode="auto">
            <a:xfrm flipH="1">
              <a:off x="1190030" y="706405"/>
              <a:ext cx="15446007" cy="2652877"/>
              <a:chOff x="-4444037" y="811335"/>
              <a:chExt cx="15446007" cy="2652877"/>
            </a:xfrm>
          </p:grpSpPr>
          <p:sp>
            <p:nvSpPr>
              <p:cNvPr id="5" name="Google Shape;18;p2">
                <a:extLst>
                  <a:ext uri="{FF2B5EF4-FFF2-40B4-BE49-F238E27FC236}">
                    <a16:creationId xmlns:a16="http://schemas.microsoft.com/office/drawing/2014/main" id="{85913D70-7531-4128-8242-92ACD29A1512}"/>
                  </a:ext>
                </a:extLst>
              </p:cNvPr>
              <p:cNvSpPr>
                <a:spLocks noChangeArrowheads="1"/>
              </p:cNvSpPr>
              <p:nvPr/>
            </p:nvSpPr>
            <p:spPr bwMode="auto">
              <a:xfrm>
                <a:off x="-4370583" y="3319787"/>
                <a:ext cx="10579539" cy="175918"/>
              </a:xfrm>
              <a:prstGeom prst="rect">
                <a:avLst/>
              </a:prstGeom>
              <a:solidFill>
                <a:srgbClr val="9CC2E5"/>
              </a:solidFill>
              <a:ln>
                <a:noFill/>
              </a:ln>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6" name="Google Shape;19;p2">
                <a:extLst>
                  <a:ext uri="{FF2B5EF4-FFF2-40B4-BE49-F238E27FC236}">
                    <a16:creationId xmlns:a16="http://schemas.microsoft.com/office/drawing/2014/main" id="{49A41D95-B9E7-437E-8871-F09B8B653145}"/>
                  </a:ext>
                </a:extLst>
              </p:cNvPr>
              <p:cNvSpPr>
                <a:spLocks noChangeArrowheads="1"/>
              </p:cNvSpPr>
              <p:nvPr/>
            </p:nvSpPr>
            <p:spPr bwMode="auto">
              <a:xfrm rot="2727637">
                <a:off x="7155700" y="595563"/>
                <a:ext cx="228040" cy="3413452"/>
              </a:xfrm>
              <a:prstGeom prst="rect">
                <a:avLst/>
              </a:prstGeom>
              <a:solidFill>
                <a:srgbClr val="9CC2E5"/>
              </a:solidFill>
              <a:ln>
                <a:noFill/>
              </a:ln>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7" name="Google Shape;20;p2">
                <a:extLst>
                  <a:ext uri="{FF2B5EF4-FFF2-40B4-BE49-F238E27FC236}">
                    <a16:creationId xmlns:a16="http://schemas.microsoft.com/office/drawing/2014/main" id="{8A2FA52B-8358-42D7-8E50-0BDA572F033E}"/>
                  </a:ext>
                </a:extLst>
              </p:cNvPr>
              <p:cNvSpPr>
                <a:spLocks/>
              </p:cNvSpPr>
              <p:nvPr/>
            </p:nvSpPr>
            <p:spPr bwMode="auto">
              <a:xfrm rot="18872363" flipH="1">
                <a:off x="9542351" y="362795"/>
                <a:ext cx="228600" cy="3549958"/>
              </a:xfrm>
              <a:custGeom>
                <a:avLst/>
                <a:gdLst>
                  <a:gd name="T0" fmla="*/ 0 w 228600"/>
                  <a:gd name="T1" fmla="*/ 0 h 3549958"/>
                  <a:gd name="T2" fmla="*/ 0 w 228600"/>
                  <a:gd name="T3" fmla="*/ 3549958 h 3549958"/>
                  <a:gd name="T4" fmla="*/ 10901 w 228600"/>
                  <a:gd name="T5" fmla="*/ 3549958 h 3549958"/>
                  <a:gd name="T6" fmla="*/ 228600 w 228600"/>
                  <a:gd name="T7" fmla="*/ 3328731 h 3549958"/>
                  <a:gd name="T8" fmla="*/ 228600 w 228600"/>
                  <a:gd name="T9" fmla="*/ 0 h 3549958"/>
                  <a:gd name="T10" fmla="*/ 0 w 228600"/>
                  <a:gd name="T11" fmla="*/ 0 h 354995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8600" h="3549958" extrusionOk="0">
                    <a:moveTo>
                      <a:pt x="0" y="0"/>
                    </a:moveTo>
                    <a:lnTo>
                      <a:pt x="0" y="3549958"/>
                    </a:lnTo>
                    <a:lnTo>
                      <a:pt x="10901" y="3549958"/>
                    </a:lnTo>
                    <a:lnTo>
                      <a:pt x="228600" y="3328731"/>
                    </a:lnTo>
                    <a:lnTo>
                      <a:pt x="228600" y="0"/>
                    </a:lnTo>
                    <a:lnTo>
                      <a:pt x="0" y="0"/>
                    </a:lnTo>
                    <a:close/>
                  </a:path>
                </a:pathLst>
              </a:custGeom>
              <a:solidFill>
                <a:srgbClr val="9CC2E5"/>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p>
                <a:endParaRPr lang="fr-FR"/>
              </a:p>
            </p:txBody>
          </p:sp>
        </p:grpSp>
      </p:grpSp>
      <p:pic>
        <p:nvPicPr>
          <p:cNvPr id="11" name="Picture 10">
            <a:extLst>
              <a:ext uri="{FF2B5EF4-FFF2-40B4-BE49-F238E27FC236}">
                <a16:creationId xmlns:a16="http://schemas.microsoft.com/office/drawing/2014/main" id="{41E0C323-8A87-40EF-B2A6-ABD565761916}"/>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839913" y="3362325"/>
            <a:ext cx="1693862" cy="1443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4134043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Title Slide">
  <p:cSld name="1_Title Slide">
    <p:spTree>
      <p:nvGrpSpPr>
        <p:cNvPr id="1" name="Shape 12"/>
        <p:cNvGrpSpPr/>
        <p:nvPr/>
      </p:nvGrpSpPr>
      <p:grpSpPr>
        <a:xfrm>
          <a:off x="0" y="0"/>
          <a:ext cx="0" cy="0"/>
          <a:chOff x="0" y="0"/>
          <a:chExt cx="0" cy="0"/>
        </a:xfrm>
      </p:grpSpPr>
    </p:spTree>
    <p:extLst>
      <p:ext uri="{BB962C8B-B14F-4D97-AF65-F5344CB8AC3E}">
        <p14:creationId xmlns:p14="http://schemas.microsoft.com/office/powerpoint/2010/main" val="412540865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Title Slide">
  <p:cSld name="1_Title Slide">
    <p:spTree>
      <p:nvGrpSpPr>
        <p:cNvPr id="1" name="Shape 12"/>
        <p:cNvGrpSpPr/>
        <p:nvPr/>
      </p:nvGrpSpPr>
      <p:grpSpPr>
        <a:xfrm>
          <a:off x="0" y="0"/>
          <a:ext cx="0" cy="0"/>
          <a:chOff x="0" y="0"/>
          <a:chExt cx="0" cy="0"/>
        </a:xfrm>
      </p:grpSpPr>
    </p:spTree>
    <p:extLst>
      <p:ext uri="{BB962C8B-B14F-4D97-AF65-F5344CB8AC3E}">
        <p14:creationId xmlns:p14="http://schemas.microsoft.com/office/powerpoint/2010/main" val="127577952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1_المرحلة التعليمية - ٦">
  <p:cSld name="1_المرحلة التعليمية - ٦">
    <p:spTree>
      <p:nvGrpSpPr>
        <p:cNvPr id="1" name="Shape 183"/>
        <p:cNvGrpSpPr/>
        <p:nvPr/>
      </p:nvGrpSpPr>
      <p:grpSpPr>
        <a:xfrm>
          <a:off x="0" y="0"/>
          <a:ext cx="0" cy="0"/>
          <a:chOff x="0" y="0"/>
          <a:chExt cx="0" cy="0"/>
        </a:xfrm>
      </p:grpSpPr>
      <p:pic>
        <p:nvPicPr>
          <p:cNvPr id="3" name="Google Shape;185;p13">
            <a:extLst>
              <a:ext uri="{FF2B5EF4-FFF2-40B4-BE49-F238E27FC236}">
                <a16:creationId xmlns:a16="http://schemas.microsoft.com/office/drawing/2014/main" id="{DAF4FA6E-4E46-4037-963C-72F3E1E4A8A1}"/>
              </a:ext>
            </a:extLst>
          </p:cNvPr>
          <p:cNvPicPr preferRelativeResize="0">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8913" y="157163"/>
            <a:ext cx="544512" cy="59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 name="Google Shape;184;p13"/>
          <p:cNvSpPr>
            <a:spLocks noGrp="1"/>
          </p:cNvSpPr>
          <p:nvPr>
            <p:ph type="pic" idx="2"/>
          </p:nvPr>
        </p:nvSpPr>
        <p:spPr>
          <a:xfrm>
            <a:off x="917211" y="0"/>
            <a:ext cx="4057650" cy="6858000"/>
          </a:xfrm>
          <a:prstGeom prst="rect">
            <a:avLst/>
          </a:prstGeom>
          <a:solidFill>
            <a:srgbClr val="F2F2F2"/>
          </a:solidFill>
          <a:ln>
            <a:noFill/>
          </a:ln>
        </p:spPr>
        <p:txBody>
          <a:bodyPr spcFirstLastPara="1" wrap="square" lIns="91425" tIns="45700" rIns="91425" bIns="45700" anchor="t" anchorCtr="0">
            <a:noAutofit/>
          </a:bodyPr>
          <a:lstStyle>
            <a:lvl1pPr marR="0" lvl="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lvl="0"/>
            <a:endParaRPr noProof="0">
              <a:sym typeface="Calibri"/>
            </a:endParaRPr>
          </a:p>
        </p:txBody>
      </p:sp>
    </p:spTree>
    <p:extLst>
      <p:ext uri="{BB962C8B-B14F-4D97-AF65-F5344CB8AC3E}">
        <p14:creationId xmlns:p14="http://schemas.microsoft.com/office/powerpoint/2010/main" val="247410033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1_المرحلة التعليمية - ٦">
  <p:cSld name="2_المرحلة التعليمية - ٦">
    <p:spTree>
      <p:nvGrpSpPr>
        <p:cNvPr id="1" name="Shape 183"/>
        <p:cNvGrpSpPr/>
        <p:nvPr/>
      </p:nvGrpSpPr>
      <p:grpSpPr>
        <a:xfrm>
          <a:off x="0" y="0"/>
          <a:ext cx="0" cy="0"/>
          <a:chOff x="0" y="0"/>
          <a:chExt cx="0" cy="0"/>
        </a:xfrm>
      </p:grpSpPr>
      <p:pic>
        <p:nvPicPr>
          <p:cNvPr id="3" name="Google Shape;185;p13">
            <a:extLst>
              <a:ext uri="{FF2B5EF4-FFF2-40B4-BE49-F238E27FC236}">
                <a16:creationId xmlns:a16="http://schemas.microsoft.com/office/drawing/2014/main" id="{B4FB487A-F94A-444E-9FFD-6034B40283E4}"/>
              </a:ext>
            </a:extLst>
          </p:cNvPr>
          <p:cNvPicPr preferRelativeResize="0">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8913" y="157163"/>
            <a:ext cx="544512" cy="59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 name="Google Shape;184;p13"/>
          <p:cNvSpPr>
            <a:spLocks noGrp="1"/>
          </p:cNvSpPr>
          <p:nvPr>
            <p:ph type="pic" idx="2"/>
          </p:nvPr>
        </p:nvSpPr>
        <p:spPr>
          <a:xfrm>
            <a:off x="917211" y="0"/>
            <a:ext cx="4057650" cy="6858000"/>
          </a:xfrm>
          <a:prstGeom prst="rect">
            <a:avLst/>
          </a:prstGeom>
          <a:solidFill>
            <a:srgbClr val="F2F2F2"/>
          </a:solidFill>
          <a:ln>
            <a:noFill/>
          </a:ln>
        </p:spPr>
        <p:txBody>
          <a:bodyPr spcFirstLastPara="1" wrap="square" lIns="91425" tIns="45700" rIns="91425" bIns="45700" anchor="t" anchorCtr="0">
            <a:noAutofit/>
          </a:bodyPr>
          <a:lstStyle>
            <a:lvl1pPr marR="0" lvl="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lvl="0"/>
            <a:endParaRPr noProof="0">
              <a:sym typeface="Calibri"/>
            </a:endParaRPr>
          </a:p>
        </p:txBody>
      </p:sp>
    </p:spTree>
    <p:extLst>
      <p:ext uri="{BB962C8B-B14F-4D97-AF65-F5344CB8AC3E}">
        <p14:creationId xmlns:p14="http://schemas.microsoft.com/office/powerpoint/2010/main" val="1967973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المواضيع أو الأهداف">
  <p:cSld name="المواضيع أو الأهداف">
    <p:spTree>
      <p:nvGrpSpPr>
        <p:cNvPr id="1" name="Shape 21"/>
        <p:cNvGrpSpPr/>
        <p:nvPr/>
      </p:nvGrpSpPr>
      <p:grpSpPr>
        <a:xfrm>
          <a:off x="0" y="0"/>
          <a:ext cx="0" cy="0"/>
          <a:chOff x="0" y="0"/>
          <a:chExt cx="0" cy="0"/>
        </a:xfrm>
      </p:grpSpPr>
      <p:pic>
        <p:nvPicPr>
          <p:cNvPr id="2" name="Google Shape;23;p3">
            <a:extLst>
              <a:ext uri="{FF2B5EF4-FFF2-40B4-BE49-F238E27FC236}">
                <a16:creationId xmlns:a16="http://schemas.microsoft.com/office/drawing/2014/main" id="{FC1C7CEC-DF67-4914-A601-42FF9C46EAE1}"/>
              </a:ext>
            </a:extLst>
          </p:cNvPr>
          <p:cNvPicPr preferRelativeResize="0">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8913" y="157163"/>
            <a:ext cx="544512" cy="59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743727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المواضيع أو الأهداف">
  <p:cSld name="1_المواضيع أو الأهداف">
    <p:spTree>
      <p:nvGrpSpPr>
        <p:cNvPr id="1" name="Shape 21"/>
        <p:cNvGrpSpPr/>
        <p:nvPr/>
      </p:nvGrpSpPr>
      <p:grpSpPr>
        <a:xfrm>
          <a:off x="0" y="0"/>
          <a:ext cx="0" cy="0"/>
          <a:chOff x="0" y="0"/>
          <a:chExt cx="0" cy="0"/>
        </a:xfrm>
      </p:grpSpPr>
      <p:sp>
        <p:nvSpPr>
          <p:cNvPr id="2" name="Google Shape;22;p3">
            <a:extLst>
              <a:ext uri="{FF2B5EF4-FFF2-40B4-BE49-F238E27FC236}">
                <a16:creationId xmlns:a16="http://schemas.microsoft.com/office/drawing/2014/main" id="{A91A2056-6A8C-49D8-9B48-936101C82FF2}"/>
              </a:ext>
            </a:extLst>
          </p:cNvPr>
          <p:cNvSpPr txBox="1">
            <a:spLocks noChangeArrowheads="1"/>
          </p:cNvSpPr>
          <p:nvPr/>
        </p:nvSpPr>
        <p:spPr bwMode="auto">
          <a:xfrm flipH="1">
            <a:off x="909638" y="-33338"/>
            <a:ext cx="9912350" cy="912813"/>
          </a:xfrm>
          <a:prstGeom prst="rect">
            <a:avLst/>
          </a:prstGeom>
          <a:noFill/>
          <a:ln>
            <a:noFill/>
          </a:ln>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lnSpc>
                <a:spcPct val="90000"/>
              </a:lnSpc>
              <a:buSzPts val="2800"/>
              <a:buFont typeface="Open Sans Light" charset="0"/>
              <a:buNone/>
              <a:defRPr/>
            </a:pPr>
            <a:r>
              <a:rPr lang="fr-FR" altLang="en-US" sz="2800" b="1" dirty="0">
                <a:solidFill>
                  <a:schemeClr val="accent1">
                    <a:lumMod val="75000"/>
                  </a:schemeClr>
                </a:solidFill>
                <a:latin typeface="Myriad Pro" panose="020B0503030403020204" pitchFamily="34" charset="0"/>
                <a:cs typeface="Open Sans Light" charset="0"/>
                <a:sym typeface="Open Sans Light" charset="0"/>
              </a:rPr>
              <a:t>Compétence: Connaissance de la langue </a:t>
            </a:r>
          </a:p>
        </p:txBody>
      </p:sp>
      <p:pic>
        <p:nvPicPr>
          <p:cNvPr id="3" name="Google Shape;23;p3">
            <a:extLst>
              <a:ext uri="{FF2B5EF4-FFF2-40B4-BE49-F238E27FC236}">
                <a16:creationId xmlns:a16="http://schemas.microsoft.com/office/drawing/2014/main" id="{EC131112-802C-46E3-AD0A-3DE97C131D69}"/>
              </a:ext>
            </a:extLst>
          </p:cNvPr>
          <p:cNvPicPr preferRelativeResize="0">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8913" y="157163"/>
            <a:ext cx="544512" cy="59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391445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المواضيع أو الأهداف">
  <p:cSld name="1_المواضيع أو الأهداف">
    <p:spTree>
      <p:nvGrpSpPr>
        <p:cNvPr id="1" name="Shape 21"/>
        <p:cNvGrpSpPr/>
        <p:nvPr/>
      </p:nvGrpSpPr>
      <p:grpSpPr>
        <a:xfrm>
          <a:off x="0" y="0"/>
          <a:ext cx="0" cy="0"/>
          <a:chOff x="0" y="0"/>
          <a:chExt cx="0" cy="0"/>
        </a:xfrm>
      </p:grpSpPr>
      <p:sp>
        <p:nvSpPr>
          <p:cNvPr id="2" name="Google Shape;22;p3">
            <a:extLst>
              <a:ext uri="{FF2B5EF4-FFF2-40B4-BE49-F238E27FC236}">
                <a16:creationId xmlns:a16="http://schemas.microsoft.com/office/drawing/2014/main" id="{88E2280B-B69A-42A8-98D4-E3E0451A777E}"/>
              </a:ext>
            </a:extLst>
          </p:cNvPr>
          <p:cNvSpPr txBox="1">
            <a:spLocks noChangeArrowheads="1"/>
          </p:cNvSpPr>
          <p:nvPr/>
        </p:nvSpPr>
        <p:spPr bwMode="auto">
          <a:xfrm flipH="1">
            <a:off x="909638" y="-33338"/>
            <a:ext cx="9912350" cy="912813"/>
          </a:xfrm>
          <a:prstGeom prst="rect">
            <a:avLst/>
          </a:prstGeom>
          <a:noFill/>
          <a:ln>
            <a:noFill/>
          </a:ln>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lnSpc>
                <a:spcPct val="90000"/>
              </a:lnSpc>
              <a:buSzPts val="2800"/>
              <a:buFont typeface="Open Sans Light" charset="0"/>
              <a:buNone/>
              <a:defRPr/>
            </a:pPr>
            <a:r>
              <a:rPr lang="fr-FR" altLang="en-US" sz="2800" b="1" dirty="0">
                <a:solidFill>
                  <a:schemeClr val="accent1">
                    <a:lumMod val="75000"/>
                  </a:schemeClr>
                </a:solidFill>
                <a:latin typeface="Myriad Pro" panose="020B0503030403020204" pitchFamily="34" charset="0"/>
                <a:cs typeface="Open Sans Light" charset="0"/>
                <a:sym typeface="Open Sans Light" charset="0"/>
              </a:rPr>
              <a:t>Compétence: Connaissance de la langue </a:t>
            </a:r>
          </a:p>
        </p:txBody>
      </p:sp>
      <p:pic>
        <p:nvPicPr>
          <p:cNvPr id="3" name="Google Shape;23;p3">
            <a:extLst>
              <a:ext uri="{FF2B5EF4-FFF2-40B4-BE49-F238E27FC236}">
                <a16:creationId xmlns:a16="http://schemas.microsoft.com/office/drawing/2014/main" id="{02645049-2ADE-4B16-B782-E02E74E07220}"/>
              </a:ext>
            </a:extLst>
          </p:cNvPr>
          <p:cNvPicPr preferRelativeResize="0">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8913" y="157163"/>
            <a:ext cx="544512" cy="59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397256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المواضيع أو الأهداف">
  <p:cSld name="1_المواضيع أو الأهداف">
    <p:spTree>
      <p:nvGrpSpPr>
        <p:cNvPr id="1" name="Shape 21"/>
        <p:cNvGrpSpPr/>
        <p:nvPr/>
      </p:nvGrpSpPr>
      <p:grpSpPr>
        <a:xfrm>
          <a:off x="0" y="0"/>
          <a:ext cx="0" cy="0"/>
          <a:chOff x="0" y="0"/>
          <a:chExt cx="0" cy="0"/>
        </a:xfrm>
      </p:grpSpPr>
      <p:sp>
        <p:nvSpPr>
          <p:cNvPr id="2" name="Google Shape;22;p3">
            <a:extLst>
              <a:ext uri="{FF2B5EF4-FFF2-40B4-BE49-F238E27FC236}">
                <a16:creationId xmlns:a16="http://schemas.microsoft.com/office/drawing/2014/main" id="{AED40CDB-615B-4B2D-80ED-34D063719270}"/>
              </a:ext>
            </a:extLst>
          </p:cNvPr>
          <p:cNvSpPr txBox="1">
            <a:spLocks noChangeArrowheads="1"/>
          </p:cNvSpPr>
          <p:nvPr/>
        </p:nvSpPr>
        <p:spPr bwMode="auto">
          <a:xfrm flipH="1">
            <a:off x="909638" y="-33338"/>
            <a:ext cx="9912350" cy="912813"/>
          </a:xfrm>
          <a:prstGeom prst="rect">
            <a:avLst/>
          </a:prstGeom>
          <a:noFill/>
          <a:ln>
            <a:noFill/>
          </a:ln>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lnSpc>
                <a:spcPct val="90000"/>
              </a:lnSpc>
              <a:buSzPts val="2800"/>
              <a:buFont typeface="Open Sans Light" charset="0"/>
              <a:buNone/>
              <a:defRPr/>
            </a:pPr>
            <a:r>
              <a:rPr lang="fr-FR" altLang="en-US" sz="2800" b="1" dirty="0">
                <a:solidFill>
                  <a:schemeClr val="accent1">
                    <a:lumMod val="75000"/>
                  </a:schemeClr>
                </a:solidFill>
                <a:latin typeface="Myriad Pro" panose="020B0503030403020204" pitchFamily="34" charset="0"/>
                <a:cs typeface="Open Sans Light" charset="0"/>
                <a:sym typeface="Open Sans Light" charset="0"/>
              </a:rPr>
              <a:t>Compétence: Connaissance de la langue </a:t>
            </a:r>
          </a:p>
        </p:txBody>
      </p:sp>
      <p:pic>
        <p:nvPicPr>
          <p:cNvPr id="3" name="Google Shape;23;p3">
            <a:extLst>
              <a:ext uri="{FF2B5EF4-FFF2-40B4-BE49-F238E27FC236}">
                <a16:creationId xmlns:a16="http://schemas.microsoft.com/office/drawing/2014/main" id="{5C60CAD2-DBB3-4E66-AB43-36991EB49E51}"/>
              </a:ext>
            </a:extLst>
          </p:cNvPr>
          <p:cNvPicPr preferRelativeResize="0">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8913" y="157163"/>
            <a:ext cx="544512" cy="59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29146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المواضيع أو الأهداف">
  <p:cSld name="1_المواضيع أو الأهداف">
    <p:spTree>
      <p:nvGrpSpPr>
        <p:cNvPr id="1" name="Shape 21"/>
        <p:cNvGrpSpPr/>
        <p:nvPr/>
      </p:nvGrpSpPr>
      <p:grpSpPr>
        <a:xfrm>
          <a:off x="0" y="0"/>
          <a:ext cx="0" cy="0"/>
          <a:chOff x="0" y="0"/>
          <a:chExt cx="0" cy="0"/>
        </a:xfrm>
      </p:grpSpPr>
      <p:sp>
        <p:nvSpPr>
          <p:cNvPr id="2" name="Google Shape;22;p3">
            <a:extLst>
              <a:ext uri="{FF2B5EF4-FFF2-40B4-BE49-F238E27FC236}">
                <a16:creationId xmlns:a16="http://schemas.microsoft.com/office/drawing/2014/main" id="{1AA05254-9E3F-42A6-B940-F7446835D07F}"/>
              </a:ext>
            </a:extLst>
          </p:cNvPr>
          <p:cNvSpPr txBox="1">
            <a:spLocks noChangeArrowheads="1"/>
          </p:cNvSpPr>
          <p:nvPr/>
        </p:nvSpPr>
        <p:spPr bwMode="auto">
          <a:xfrm flipH="1">
            <a:off x="909638" y="-33338"/>
            <a:ext cx="9912350" cy="912813"/>
          </a:xfrm>
          <a:prstGeom prst="rect">
            <a:avLst/>
          </a:prstGeom>
          <a:noFill/>
          <a:ln>
            <a:noFill/>
          </a:ln>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lnSpc>
                <a:spcPct val="90000"/>
              </a:lnSpc>
              <a:buSzPts val="2800"/>
              <a:buFont typeface="Open Sans Light" charset="0"/>
              <a:buNone/>
              <a:defRPr/>
            </a:pPr>
            <a:r>
              <a:rPr lang="fr-FR" altLang="en-US" sz="2800" b="1" dirty="0">
                <a:solidFill>
                  <a:schemeClr val="tx1"/>
                </a:solidFill>
                <a:latin typeface="Myriad Pro" panose="020B0503030403020204" pitchFamily="34" charset="0"/>
                <a:cs typeface="Open Sans Light" charset="0"/>
                <a:sym typeface="Open Sans Light" charset="0"/>
              </a:rPr>
              <a:t>COMPÉTENCE : Connaissance de la langue </a:t>
            </a:r>
          </a:p>
        </p:txBody>
      </p:sp>
      <p:pic>
        <p:nvPicPr>
          <p:cNvPr id="3" name="Google Shape;23;p3">
            <a:extLst>
              <a:ext uri="{FF2B5EF4-FFF2-40B4-BE49-F238E27FC236}">
                <a16:creationId xmlns:a16="http://schemas.microsoft.com/office/drawing/2014/main" id="{847F2504-56E5-477F-B2F7-8CCB7DAD6CA4}"/>
              </a:ext>
            </a:extLst>
          </p:cNvPr>
          <p:cNvPicPr preferRelativeResize="0">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8913" y="157163"/>
            <a:ext cx="544512" cy="59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 name="Google Shape;25;p3">
            <a:extLst>
              <a:ext uri="{FF2B5EF4-FFF2-40B4-BE49-F238E27FC236}">
                <a16:creationId xmlns:a16="http://schemas.microsoft.com/office/drawing/2014/main" id="{6212BAE4-5954-497F-B1F3-1992C343341F}"/>
              </a:ext>
            </a:extLst>
          </p:cNvPr>
          <p:cNvGrpSpPr>
            <a:grpSpLocks/>
          </p:cNvGrpSpPr>
          <p:nvPr userDrawn="1"/>
        </p:nvGrpSpPr>
        <p:grpSpPr bwMode="auto">
          <a:xfrm rot="10800000" flipH="1">
            <a:off x="0" y="88900"/>
            <a:ext cx="12192000" cy="1998663"/>
            <a:chOff x="-24048006" y="706405"/>
            <a:chExt cx="33183930" cy="5470816"/>
          </a:xfrm>
        </p:grpSpPr>
        <p:grpSp>
          <p:nvGrpSpPr>
            <p:cNvPr id="5" name="Google Shape;26;p3">
              <a:extLst>
                <a:ext uri="{FF2B5EF4-FFF2-40B4-BE49-F238E27FC236}">
                  <a16:creationId xmlns:a16="http://schemas.microsoft.com/office/drawing/2014/main" id="{3CAD1FC5-0DBC-4F39-9B62-F5B7C674E667}"/>
                </a:ext>
              </a:extLst>
            </p:cNvPr>
            <p:cNvGrpSpPr>
              <a:grpSpLocks/>
            </p:cNvGrpSpPr>
            <p:nvPr/>
          </p:nvGrpSpPr>
          <p:grpSpPr bwMode="auto">
            <a:xfrm rot="10800000" flipH="1">
              <a:off x="-24048006" y="3524344"/>
              <a:ext cx="30291417" cy="2652877"/>
              <a:chOff x="-19289447" y="811335"/>
              <a:chExt cx="30291417" cy="2652877"/>
            </a:xfrm>
          </p:grpSpPr>
          <p:sp>
            <p:nvSpPr>
              <p:cNvPr id="10" name="Google Shape;27;p3">
                <a:extLst>
                  <a:ext uri="{FF2B5EF4-FFF2-40B4-BE49-F238E27FC236}">
                    <a16:creationId xmlns:a16="http://schemas.microsoft.com/office/drawing/2014/main" id="{23807640-A5F5-4EC1-9137-619B31D38334}"/>
                  </a:ext>
                </a:extLst>
              </p:cNvPr>
              <p:cNvSpPr>
                <a:spLocks noChangeArrowheads="1"/>
              </p:cNvSpPr>
              <p:nvPr/>
            </p:nvSpPr>
            <p:spPr bwMode="auto">
              <a:xfrm>
                <a:off x="-19354261" y="3140451"/>
                <a:ext cx="25428052" cy="291141"/>
              </a:xfrm>
              <a:prstGeom prst="rect">
                <a:avLst/>
              </a:prstGeom>
              <a:solidFill>
                <a:srgbClr val="9CC2E5"/>
              </a:solidFill>
              <a:ln>
                <a:noFill/>
              </a:ln>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11" name="Google Shape;28;p3">
                <a:extLst>
                  <a:ext uri="{FF2B5EF4-FFF2-40B4-BE49-F238E27FC236}">
                    <a16:creationId xmlns:a16="http://schemas.microsoft.com/office/drawing/2014/main" id="{AB70FA3D-E2AB-4BAC-BFE5-E7DBDD79F3BD}"/>
                  </a:ext>
                </a:extLst>
              </p:cNvPr>
              <p:cNvSpPr>
                <a:spLocks noChangeArrowheads="1"/>
              </p:cNvSpPr>
              <p:nvPr/>
            </p:nvSpPr>
            <p:spPr bwMode="auto">
              <a:xfrm rot="2727637">
                <a:off x="7090697" y="449501"/>
                <a:ext cx="230303" cy="3413451"/>
              </a:xfrm>
              <a:prstGeom prst="rect">
                <a:avLst/>
              </a:prstGeom>
              <a:solidFill>
                <a:srgbClr val="9CC2E5"/>
              </a:solidFill>
              <a:ln>
                <a:noFill/>
              </a:ln>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rtl="1"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12" name="Google Shape;29;p3">
                <a:extLst>
                  <a:ext uri="{FF2B5EF4-FFF2-40B4-BE49-F238E27FC236}">
                    <a16:creationId xmlns:a16="http://schemas.microsoft.com/office/drawing/2014/main" id="{249A447A-B49E-4A98-8D7C-095D26BF59BE}"/>
                  </a:ext>
                </a:extLst>
              </p:cNvPr>
              <p:cNvSpPr>
                <a:spLocks/>
              </p:cNvSpPr>
              <p:nvPr/>
            </p:nvSpPr>
            <p:spPr bwMode="auto">
              <a:xfrm rot="18872363" flipH="1">
                <a:off x="9542351" y="362795"/>
                <a:ext cx="228600" cy="3549958"/>
              </a:xfrm>
              <a:custGeom>
                <a:avLst/>
                <a:gdLst>
                  <a:gd name="T0" fmla="*/ 0 w 228600"/>
                  <a:gd name="T1" fmla="*/ 0 h 3549958"/>
                  <a:gd name="T2" fmla="*/ 0 w 228600"/>
                  <a:gd name="T3" fmla="*/ 3549958 h 3549958"/>
                  <a:gd name="T4" fmla="*/ 10901 w 228600"/>
                  <a:gd name="T5" fmla="*/ 3549958 h 3549958"/>
                  <a:gd name="T6" fmla="*/ 228600 w 228600"/>
                  <a:gd name="T7" fmla="*/ 3328731 h 3549958"/>
                  <a:gd name="T8" fmla="*/ 228600 w 228600"/>
                  <a:gd name="T9" fmla="*/ 0 h 3549958"/>
                  <a:gd name="T10" fmla="*/ 0 w 228600"/>
                  <a:gd name="T11" fmla="*/ 0 h 354995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8600" h="3549958" extrusionOk="0">
                    <a:moveTo>
                      <a:pt x="0" y="0"/>
                    </a:moveTo>
                    <a:lnTo>
                      <a:pt x="0" y="3549958"/>
                    </a:lnTo>
                    <a:lnTo>
                      <a:pt x="10901" y="3549958"/>
                    </a:lnTo>
                    <a:lnTo>
                      <a:pt x="228600" y="3328731"/>
                    </a:lnTo>
                    <a:lnTo>
                      <a:pt x="228600" y="0"/>
                    </a:lnTo>
                    <a:lnTo>
                      <a:pt x="0" y="0"/>
                    </a:lnTo>
                    <a:close/>
                  </a:path>
                </a:pathLst>
              </a:custGeom>
              <a:solidFill>
                <a:srgbClr val="9CC2E5"/>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p>
                <a:endParaRPr lang="fr-FR"/>
              </a:p>
            </p:txBody>
          </p:sp>
        </p:grpSp>
        <p:grpSp>
          <p:nvGrpSpPr>
            <p:cNvPr id="6" name="Google Shape;30;p3">
              <a:extLst>
                <a:ext uri="{FF2B5EF4-FFF2-40B4-BE49-F238E27FC236}">
                  <a16:creationId xmlns:a16="http://schemas.microsoft.com/office/drawing/2014/main" id="{75A80D09-A34E-4867-858D-17231C792601}"/>
                </a:ext>
              </a:extLst>
            </p:cNvPr>
            <p:cNvGrpSpPr>
              <a:grpSpLocks/>
            </p:cNvGrpSpPr>
            <p:nvPr/>
          </p:nvGrpSpPr>
          <p:grpSpPr bwMode="auto">
            <a:xfrm flipH="1">
              <a:off x="1190030" y="706405"/>
              <a:ext cx="7945894" cy="2652877"/>
              <a:chOff x="3056076" y="811335"/>
              <a:chExt cx="7945894" cy="2652877"/>
            </a:xfrm>
          </p:grpSpPr>
          <p:sp>
            <p:nvSpPr>
              <p:cNvPr id="7" name="Google Shape;31;p3">
                <a:extLst>
                  <a:ext uri="{FF2B5EF4-FFF2-40B4-BE49-F238E27FC236}">
                    <a16:creationId xmlns:a16="http://schemas.microsoft.com/office/drawing/2014/main" id="{BC2592B2-D533-447E-8F67-DDEE9DB07243}"/>
                  </a:ext>
                </a:extLst>
              </p:cNvPr>
              <p:cNvSpPr>
                <a:spLocks noChangeArrowheads="1"/>
              </p:cNvSpPr>
              <p:nvPr/>
            </p:nvSpPr>
            <p:spPr bwMode="auto">
              <a:xfrm>
                <a:off x="3120887" y="3201287"/>
                <a:ext cx="3080749" cy="230306"/>
              </a:xfrm>
              <a:prstGeom prst="rect">
                <a:avLst/>
              </a:prstGeom>
              <a:solidFill>
                <a:srgbClr val="9CC2E5"/>
              </a:solidFill>
              <a:ln>
                <a:noFill/>
              </a:ln>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8" name="Google Shape;32;p3">
                <a:extLst>
                  <a:ext uri="{FF2B5EF4-FFF2-40B4-BE49-F238E27FC236}">
                    <a16:creationId xmlns:a16="http://schemas.microsoft.com/office/drawing/2014/main" id="{76B75F2F-8FE3-4DCD-94E9-EFD846D6D795}"/>
                  </a:ext>
                </a:extLst>
              </p:cNvPr>
              <p:cNvSpPr>
                <a:spLocks noChangeArrowheads="1"/>
              </p:cNvSpPr>
              <p:nvPr/>
            </p:nvSpPr>
            <p:spPr bwMode="auto">
              <a:xfrm rot="2727637">
                <a:off x="7153728" y="449501"/>
                <a:ext cx="230303" cy="3413451"/>
              </a:xfrm>
              <a:prstGeom prst="rect">
                <a:avLst/>
              </a:prstGeom>
              <a:solidFill>
                <a:srgbClr val="9CC2E5"/>
              </a:solidFill>
              <a:ln>
                <a:noFill/>
              </a:ln>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9" name="Google Shape;33;p3">
                <a:extLst>
                  <a:ext uri="{FF2B5EF4-FFF2-40B4-BE49-F238E27FC236}">
                    <a16:creationId xmlns:a16="http://schemas.microsoft.com/office/drawing/2014/main" id="{20678C81-0B70-4814-92FA-83779B42607D}"/>
                  </a:ext>
                </a:extLst>
              </p:cNvPr>
              <p:cNvSpPr>
                <a:spLocks/>
              </p:cNvSpPr>
              <p:nvPr/>
            </p:nvSpPr>
            <p:spPr bwMode="auto">
              <a:xfrm rot="18872363" flipH="1">
                <a:off x="9542351" y="362795"/>
                <a:ext cx="228600" cy="3549958"/>
              </a:xfrm>
              <a:custGeom>
                <a:avLst/>
                <a:gdLst>
                  <a:gd name="T0" fmla="*/ 0 w 228600"/>
                  <a:gd name="T1" fmla="*/ 0 h 3549958"/>
                  <a:gd name="T2" fmla="*/ 0 w 228600"/>
                  <a:gd name="T3" fmla="*/ 3549958 h 3549958"/>
                  <a:gd name="T4" fmla="*/ 10901 w 228600"/>
                  <a:gd name="T5" fmla="*/ 3549958 h 3549958"/>
                  <a:gd name="T6" fmla="*/ 228600 w 228600"/>
                  <a:gd name="T7" fmla="*/ 3328731 h 3549958"/>
                  <a:gd name="T8" fmla="*/ 228600 w 228600"/>
                  <a:gd name="T9" fmla="*/ 0 h 3549958"/>
                  <a:gd name="T10" fmla="*/ 0 w 228600"/>
                  <a:gd name="T11" fmla="*/ 0 h 354995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8600" h="3549958" extrusionOk="0">
                    <a:moveTo>
                      <a:pt x="0" y="0"/>
                    </a:moveTo>
                    <a:lnTo>
                      <a:pt x="0" y="3549958"/>
                    </a:lnTo>
                    <a:lnTo>
                      <a:pt x="10901" y="3549958"/>
                    </a:lnTo>
                    <a:lnTo>
                      <a:pt x="228600" y="3328731"/>
                    </a:lnTo>
                    <a:lnTo>
                      <a:pt x="228600" y="0"/>
                    </a:lnTo>
                    <a:lnTo>
                      <a:pt x="0" y="0"/>
                    </a:lnTo>
                    <a:close/>
                  </a:path>
                </a:pathLst>
              </a:custGeom>
              <a:solidFill>
                <a:srgbClr val="9CC2E5"/>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p>
                <a:endParaRPr lang="fr-FR"/>
              </a:p>
            </p:txBody>
          </p:sp>
        </p:grpSp>
      </p:grpSp>
      <p:sp>
        <p:nvSpPr>
          <p:cNvPr id="13" name="Google Shape;24;p3">
            <a:extLst>
              <a:ext uri="{FF2B5EF4-FFF2-40B4-BE49-F238E27FC236}">
                <a16:creationId xmlns:a16="http://schemas.microsoft.com/office/drawing/2014/main" id="{1C65EA03-727A-40E3-8D0D-6B08112851E8}"/>
              </a:ext>
            </a:extLst>
          </p:cNvPr>
          <p:cNvSpPr>
            <a:spLocks/>
          </p:cNvSpPr>
          <p:nvPr userDrawn="1"/>
        </p:nvSpPr>
        <p:spPr bwMode="auto">
          <a:xfrm flipH="1">
            <a:off x="9448800" y="334963"/>
            <a:ext cx="1504950" cy="1504950"/>
          </a:xfrm>
          <a:custGeom>
            <a:avLst/>
            <a:gdLst>
              <a:gd name="T0" fmla="*/ 12449 w 2017267"/>
              <a:gd name="T1" fmla="*/ 0 h 2017267"/>
              <a:gd name="T2" fmla="*/ 13473 w 2017267"/>
              <a:gd name="T3" fmla="*/ 424 h 2017267"/>
              <a:gd name="T4" fmla="*/ 24473 w 2017267"/>
              <a:gd name="T5" fmla="*/ 11424 h 2017267"/>
              <a:gd name="T6" fmla="*/ 24473 w 2017267"/>
              <a:gd name="T7" fmla="*/ 13473 h 2017267"/>
              <a:gd name="T8" fmla="*/ 13473 w 2017267"/>
              <a:gd name="T9" fmla="*/ 24473 h 2017267"/>
              <a:gd name="T10" fmla="*/ 11424 w 2017267"/>
              <a:gd name="T11" fmla="*/ 24473 h 2017267"/>
              <a:gd name="T12" fmla="*/ 424 w 2017267"/>
              <a:gd name="T13" fmla="*/ 13473 h 2017267"/>
              <a:gd name="T14" fmla="*/ 424 w 2017267"/>
              <a:gd name="T15" fmla="*/ 11424 h 2017267"/>
              <a:gd name="T16" fmla="*/ 11424 w 2017267"/>
              <a:gd name="T17" fmla="*/ 424 h 2017267"/>
              <a:gd name="T18" fmla="*/ 12449 w 2017267"/>
              <a:gd name="T19" fmla="*/ 0 h 201726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017267" h="2017267" extrusionOk="0">
                <a:moveTo>
                  <a:pt x="1008633" y="0"/>
                </a:moveTo>
                <a:cubicBezTo>
                  <a:pt x="1038667" y="0"/>
                  <a:pt x="1068701" y="11457"/>
                  <a:pt x="1091617" y="34373"/>
                </a:cubicBezTo>
                <a:lnTo>
                  <a:pt x="1982894" y="925651"/>
                </a:lnTo>
                <a:cubicBezTo>
                  <a:pt x="2028725" y="971481"/>
                  <a:pt x="2028725" y="1045787"/>
                  <a:pt x="1982894" y="1091617"/>
                </a:cubicBezTo>
                <a:lnTo>
                  <a:pt x="1091617" y="1982894"/>
                </a:lnTo>
                <a:cubicBezTo>
                  <a:pt x="1045787" y="2028725"/>
                  <a:pt x="971481" y="2028725"/>
                  <a:pt x="925651" y="1982894"/>
                </a:cubicBezTo>
                <a:lnTo>
                  <a:pt x="34373" y="1091616"/>
                </a:lnTo>
                <a:cubicBezTo>
                  <a:pt x="-11457" y="1045786"/>
                  <a:pt x="-11457" y="971481"/>
                  <a:pt x="34373" y="925650"/>
                </a:cubicBezTo>
                <a:lnTo>
                  <a:pt x="925650" y="34373"/>
                </a:lnTo>
                <a:cubicBezTo>
                  <a:pt x="948565" y="11457"/>
                  <a:pt x="978599" y="0"/>
                  <a:pt x="1008633"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p>
            <a:endParaRPr lang="fr-FR"/>
          </a:p>
        </p:txBody>
      </p:sp>
      <p:sp>
        <p:nvSpPr>
          <p:cNvPr id="14" name="Google Shape;34;p3">
            <a:extLst>
              <a:ext uri="{FF2B5EF4-FFF2-40B4-BE49-F238E27FC236}">
                <a16:creationId xmlns:a16="http://schemas.microsoft.com/office/drawing/2014/main" id="{BDABF4ED-83C6-439D-AB91-75B0E5DA376A}"/>
              </a:ext>
            </a:extLst>
          </p:cNvPr>
          <p:cNvSpPr>
            <a:spLocks/>
          </p:cNvSpPr>
          <p:nvPr userDrawn="1"/>
        </p:nvSpPr>
        <p:spPr bwMode="auto">
          <a:xfrm flipH="1">
            <a:off x="9790113" y="700088"/>
            <a:ext cx="779462" cy="784225"/>
          </a:xfrm>
          <a:custGeom>
            <a:avLst/>
            <a:gdLst>
              <a:gd name="T0" fmla="*/ 0 w 3208412"/>
              <a:gd name="T1" fmla="*/ 0 h 3234532"/>
              <a:gd name="T2" fmla="*/ 0 w 3208412"/>
              <a:gd name="T3" fmla="*/ 0 h 3234532"/>
              <a:gd name="T4" fmla="*/ 0 w 3208412"/>
              <a:gd name="T5" fmla="*/ 0 h 3234532"/>
              <a:gd name="T6" fmla="*/ 0 w 3208412"/>
              <a:gd name="T7" fmla="*/ 0 h 3234532"/>
              <a:gd name="T8" fmla="*/ 0 w 3208412"/>
              <a:gd name="T9" fmla="*/ 0 h 3234532"/>
              <a:gd name="T10" fmla="*/ 0 w 3208412"/>
              <a:gd name="T11" fmla="*/ 0 h 3234532"/>
              <a:gd name="T12" fmla="*/ 0 w 3208412"/>
              <a:gd name="T13" fmla="*/ 0 h 3234532"/>
              <a:gd name="T14" fmla="*/ 0 w 3208412"/>
              <a:gd name="T15" fmla="*/ 0 h 3234532"/>
              <a:gd name="T16" fmla="*/ 0 w 3208412"/>
              <a:gd name="T17" fmla="*/ 0 h 3234532"/>
              <a:gd name="T18" fmla="*/ 0 w 3208412"/>
              <a:gd name="T19" fmla="*/ 0 h 3234532"/>
              <a:gd name="T20" fmla="*/ 0 w 3208412"/>
              <a:gd name="T21" fmla="*/ 0 h 3234532"/>
              <a:gd name="T22" fmla="*/ 0 w 3208412"/>
              <a:gd name="T23" fmla="*/ 0 h 3234532"/>
              <a:gd name="T24" fmla="*/ 0 w 3208412"/>
              <a:gd name="T25" fmla="*/ 0 h 3234532"/>
              <a:gd name="T26" fmla="*/ 0 w 3208412"/>
              <a:gd name="T27" fmla="*/ 0 h 3234532"/>
              <a:gd name="T28" fmla="*/ 0 w 3208412"/>
              <a:gd name="T29" fmla="*/ 0 h 3234532"/>
              <a:gd name="T30" fmla="*/ 0 w 3208412"/>
              <a:gd name="T31" fmla="*/ 0 h 3234532"/>
              <a:gd name="T32" fmla="*/ 0 w 3208412"/>
              <a:gd name="T33" fmla="*/ 0 h 3234532"/>
              <a:gd name="T34" fmla="*/ 0 w 3208412"/>
              <a:gd name="T35" fmla="*/ 0 h 3234532"/>
              <a:gd name="T36" fmla="*/ 0 w 3208412"/>
              <a:gd name="T37" fmla="*/ 0 h 3234532"/>
              <a:gd name="T38" fmla="*/ 0 w 3208412"/>
              <a:gd name="T39" fmla="*/ 0 h 3234532"/>
              <a:gd name="T40" fmla="*/ 0 w 3208412"/>
              <a:gd name="T41" fmla="*/ 0 h 3234532"/>
              <a:gd name="T42" fmla="*/ 0 w 3208412"/>
              <a:gd name="T43" fmla="*/ 0 h 3234532"/>
              <a:gd name="T44" fmla="*/ 0 w 3208412"/>
              <a:gd name="T45" fmla="*/ 0 h 3234532"/>
              <a:gd name="T46" fmla="*/ 0 w 3208412"/>
              <a:gd name="T47" fmla="*/ 0 h 3234532"/>
              <a:gd name="T48" fmla="*/ 0 w 3208412"/>
              <a:gd name="T49" fmla="*/ 0 h 3234532"/>
              <a:gd name="T50" fmla="*/ 0 w 3208412"/>
              <a:gd name="T51" fmla="*/ 0 h 3234532"/>
              <a:gd name="T52" fmla="*/ 0 w 3208412"/>
              <a:gd name="T53" fmla="*/ 0 h 3234532"/>
              <a:gd name="T54" fmla="*/ 0 w 3208412"/>
              <a:gd name="T55" fmla="*/ 0 h 3234532"/>
              <a:gd name="T56" fmla="*/ 0 w 3208412"/>
              <a:gd name="T57" fmla="*/ 0 h 3234532"/>
              <a:gd name="T58" fmla="*/ 0 w 3208412"/>
              <a:gd name="T59" fmla="*/ 0 h 3234532"/>
              <a:gd name="T60" fmla="*/ 0 w 3208412"/>
              <a:gd name="T61" fmla="*/ 0 h 3234532"/>
              <a:gd name="T62" fmla="*/ 0 w 3208412"/>
              <a:gd name="T63" fmla="*/ 0 h 3234532"/>
              <a:gd name="T64" fmla="*/ 0 w 3208412"/>
              <a:gd name="T65" fmla="*/ 0 h 3234532"/>
              <a:gd name="T66" fmla="*/ 0 w 3208412"/>
              <a:gd name="T67" fmla="*/ 0 h 3234532"/>
              <a:gd name="T68" fmla="*/ 0 w 3208412"/>
              <a:gd name="T69" fmla="*/ 0 h 3234532"/>
              <a:gd name="T70" fmla="*/ 0 w 3208412"/>
              <a:gd name="T71" fmla="*/ 0 h 3234532"/>
              <a:gd name="T72" fmla="*/ 0 w 3208412"/>
              <a:gd name="T73" fmla="*/ 0 h 3234532"/>
              <a:gd name="T74" fmla="*/ 0 w 3208412"/>
              <a:gd name="T75" fmla="*/ 0 h 3234532"/>
              <a:gd name="T76" fmla="*/ 0 w 3208412"/>
              <a:gd name="T77" fmla="*/ 0 h 3234532"/>
              <a:gd name="T78" fmla="*/ 0 w 3208412"/>
              <a:gd name="T79" fmla="*/ 0 h 3234532"/>
              <a:gd name="T80" fmla="*/ 0 w 3208412"/>
              <a:gd name="T81" fmla="*/ 0 h 3234532"/>
              <a:gd name="T82" fmla="*/ 0 w 3208412"/>
              <a:gd name="T83" fmla="*/ 0 h 3234532"/>
              <a:gd name="T84" fmla="*/ 0 w 3208412"/>
              <a:gd name="T85" fmla="*/ 0 h 3234532"/>
              <a:gd name="T86" fmla="*/ 0 w 3208412"/>
              <a:gd name="T87" fmla="*/ 0 h 3234532"/>
              <a:gd name="T88" fmla="*/ 0 w 3208412"/>
              <a:gd name="T89" fmla="*/ 0 h 3234532"/>
              <a:gd name="T90" fmla="*/ 0 w 3208412"/>
              <a:gd name="T91" fmla="*/ 0 h 3234532"/>
              <a:gd name="T92" fmla="*/ 0 w 3208412"/>
              <a:gd name="T93" fmla="*/ 0 h 3234532"/>
              <a:gd name="T94" fmla="*/ 0 w 3208412"/>
              <a:gd name="T95" fmla="*/ 0 h 3234532"/>
              <a:gd name="T96" fmla="*/ 0 w 3208412"/>
              <a:gd name="T97" fmla="*/ 0 h 3234532"/>
              <a:gd name="T98" fmla="*/ 0 w 3208412"/>
              <a:gd name="T99" fmla="*/ 0 h 3234532"/>
              <a:gd name="T100" fmla="*/ 0 w 3208412"/>
              <a:gd name="T101" fmla="*/ 0 h 3234532"/>
              <a:gd name="T102" fmla="*/ 0 w 3208412"/>
              <a:gd name="T103" fmla="*/ 0 h 3234532"/>
              <a:gd name="T104" fmla="*/ 0 w 3208412"/>
              <a:gd name="T105" fmla="*/ 0 h 3234532"/>
              <a:gd name="T106" fmla="*/ 0 w 3208412"/>
              <a:gd name="T107" fmla="*/ 0 h 3234532"/>
              <a:gd name="T108" fmla="*/ 0 w 3208412"/>
              <a:gd name="T109" fmla="*/ 0 h 323453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3208412" h="3234532" extrusionOk="0">
                <a:moveTo>
                  <a:pt x="1561445" y="1065858"/>
                </a:moveTo>
                <a:cubicBezTo>
                  <a:pt x="1654998" y="1065858"/>
                  <a:pt x="1743610" y="1087015"/>
                  <a:pt x="1821879" y="1126644"/>
                </a:cubicBezTo>
                <a:lnTo>
                  <a:pt x="1611352" y="1337172"/>
                </a:lnTo>
                <a:cubicBezTo>
                  <a:pt x="1595200" y="1333388"/>
                  <a:pt x="1578468" y="1332141"/>
                  <a:pt x="1561445" y="1332141"/>
                </a:cubicBezTo>
                <a:cubicBezTo>
                  <a:pt x="1373145" y="1332141"/>
                  <a:pt x="1220499" y="1484787"/>
                  <a:pt x="1220499" y="1673087"/>
                </a:cubicBezTo>
                <a:cubicBezTo>
                  <a:pt x="1220499" y="1861387"/>
                  <a:pt x="1373145" y="2014033"/>
                  <a:pt x="1561445" y="2014033"/>
                </a:cubicBezTo>
                <a:cubicBezTo>
                  <a:pt x="1749745" y="2014033"/>
                  <a:pt x="1902391" y="1861387"/>
                  <a:pt x="1902391" y="1673087"/>
                </a:cubicBezTo>
                <a:cubicBezTo>
                  <a:pt x="1902391" y="1643675"/>
                  <a:pt x="1898667" y="1615133"/>
                  <a:pt x="1890450" y="1588219"/>
                </a:cubicBezTo>
                <a:lnTo>
                  <a:pt x="2093156" y="1385512"/>
                </a:lnTo>
                <a:cubicBezTo>
                  <a:pt x="2142229" y="1470075"/>
                  <a:pt x="2168674" y="1568493"/>
                  <a:pt x="2168674" y="1673087"/>
                </a:cubicBezTo>
                <a:cubicBezTo>
                  <a:pt x="2168674" y="2008450"/>
                  <a:pt x="1896808" y="2280316"/>
                  <a:pt x="1561445" y="2280316"/>
                </a:cubicBezTo>
                <a:cubicBezTo>
                  <a:pt x="1226082" y="2280316"/>
                  <a:pt x="954217" y="2008450"/>
                  <a:pt x="954217" y="1673087"/>
                </a:cubicBezTo>
                <a:cubicBezTo>
                  <a:pt x="954217" y="1337724"/>
                  <a:pt x="1226082" y="1065858"/>
                  <a:pt x="1561445" y="1065858"/>
                </a:cubicBezTo>
                <a:close/>
                <a:moveTo>
                  <a:pt x="1561445" y="580076"/>
                </a:moveTo>
                <a:cubicBezTo>
                  <a:pt x="1790175" y="580076"/>
                  <a:pt x="2002494" y="650333"/>
                  <a:pt x="2177834" y="770690"/>
                </a:cubicBezTo>
                <a:lnTo>
                  <a:pt x="1968030" y="980494"/>
                </a:lnTo>
                <a:cubicBezTo>
                  <a:pt x="1849962" y="907198"/>
                  <a:pt x="1710422" y="866794"/>
                  <a:pt x="1561445" y="866794"/>
                </a:cubicBezTo>
                <a:cubicBezTo>
                  <a:pt x="1116142" y="866794"/>
                  <a:pt x="755153" y="1227784"/>
                  <a:pt x="755153" y="1673087"/>
                </a:cubicBezTo>
                <a:cubicBezTo>
                  <a:pt x="755153" y="2118390"/>
                  <a:pt x="1116142" y="2479380"/>
                  <a:pt x="1561445" y="2479380"/>
                </a:cubicBezTo>
                <a:cubicBezTo>
                  <a:pt x="2006748" y="2479380"/>
                  <a:pt x="2367738" y="2118390"/>
                  <a:pt x="2367738" y="1673087"/>
                </a:cubicBezTo>
                <a:cubicBezTo>
                  <a:pt x="2367738" y="1513043"/>
                  <a:pt x="2321108" y="1363890"/>
                  <a:pt x="2239307" y="1239362"/>
                </a:cubicBezTo>
                <a:lnTo>
                  <a:pt x="2445928" y="1032741"/>
                </a:lnTo>
                <a:cubicBezTo>
                  <a:pt x="2577451" y="1212149"/>
                  <a:pt x="2654457" y="1433625"/>
                  <a:pt x="2654457" y="1673087"/>
                </a:cubicBezTo>
                <a:cubicBezTo>
                  <a:pt x="2654457" y="2276741"/>
                  <a:pt x="2165099" y="2766099"/>
                  <a:pt x="1561445" y="2766099"/>
                </a:cubicBezTo>
                <a:cubicBezTo>
                  <a:pt x="957792" y="2766099"/>
                  <a:pt x="468434" y="2276741"/>
                  <a:pt x="468434" y="1673087"/>
                </a:cubicBezTo>
                <a:cubicBezTo>
                  <a:pt x="468434" y="1069433"/>
                  <a:pt x="957792" y="580076"/>
                  <a:pt x="1561445" y="580076"/>
                </a:cubicBezTo>
                <a:close/>
                <a:moveTo>
                  <a:pt x="1561445" y="111642"/>
                </a:moveTo>
                <a:cubicBezTo>
                  <a:pt x="1890473" y="111642"/>
                  <a:pt x="2195731" y="213411"/>
                  <a:pt x="2447076" y="387744"/>
                </a:cubicBezTo>
                <a:lnTo>
                  <a:pt x="2453780" y="494744"/>
                </a:lnTo>
                <a:lnTo>
                  <a:pt x="2309436" y="639088"/>
                </a:lnTo>
                <a:cubicBezTo>
                  <a:pt x="2099826" y="485554"/>
                  <a:pt x="1841132" y="395669"/>
                  <a:pt x="1561445" y="395669"/>
                </a:cubicBezTo>
                <a:cubicBezTo>
                  <a:pt x="855947" y="395669"/>
                  <a:pt x="284027" y="967589"/>
                  <a:pt x="284027" y="1673087"/>
                </a:cubicBezTo>
                <a:cubicBezTo>
                  <a:pt x="284027" y="2378585"/>
                  <a:pt x="855947" y="2950505"/>
                  <a:pt x="1561445" y="2950505"/>
                </a:cubicBezTo>
                <a:cubicBezTo>
                  <a:pt x="2266943" y="2950505"/>
                  <a:pt x="2838863" y="2378585"/>
                  <a:pt x="2838863" y="1673087"/>
                </a:cubicBezTo>
                <a:cubicBezTo>
                  <a:pt x="2838863" y="1382650"/>
                  <a:pt x="2741936" y="1114852"/>
                  <a:pt x="2577529" y="901139"/>
                </a:cubicBezTo>
                <a:lnTo>
                  <a:pt x="2706681" y="771988"/>
                </a:lnTo>
                <a:lnTo>
                  <a:pt x="2841540" y="780437"/>
                </a:lnTo>
                <a:cubicBezTo>
                  <a:pt x="3019168" y="1032973"/>
                  <a:pt x="3122890" y="1340917"/>
                  <a:pt x="3122890" y="1673087"/>
                </a:cubicBezTo>
                <a:cubicBezTo>
                  <a:pt x="3122890" y="2535449"/>
                  <a:pt x="2423807" y="3234532"/>
                  <a:pt x="1561445" y="3234532"/>
                </a:cubicBezTo>
                <a:cubicBezTo>
                  <a:pt x="699083" y="3234532"/>
                  <a:pt x="0" y="2535449"/>
                  <a:pt x="0" y="1673087"/>
                </a:cubicBezTo>
                <a:cubicBezTo>
                  <a:pt x="0" y="810725"/>
                  <a:pt x="699083" y="111642"/>
                  <a:pt x="1561445" y="111642"/>
                </a:cubicBezTo>
                <a:close/>
                <a:moveTo>
                  <a:pt x="2909110" y="0"/>
                </a:moveTo>
                <a:lnTo>
                  <a:pt x="2926757" y="281655"/>
                </a:lnTo>
                <a:lnTo>
                  <a:pt x="3208412" y="299301"/>
                </a:lnTo>
                <a:lnTo>
                  <a:pt x="2863230" y="644483"/>
                </a:lnTo>
                <a:lnTo>
                  <a:pt x="2685547" y="633351"/>
                </a:lnTo>
                <a:lnTo>
                  <a:pt x="1718098" y="1600799"/>
                </a:lnTo>
                <a:cubicBezTo>
                  <a:pt x="1729236" y="1622491"/>
                  <a:pt x="1734939" y="1647123"/>
                  <a:pt x="1734939" y="1673087"/>
                </a:cubicBezTo>
                <a:cubicBezTo>
                  <a:pt x="1734939" y="1768905"/>
                  <a:pt x="1657263" y="1846581"/>
                  <a:pt x="1561445" y="1846581"/>
                </a:cubicBezTo>
                <a:cubicBezTo>
                  <a:pt x="1465627" y="1846581"/>
                  <a:pt x="1387951" y="1768905"/>
                  <a:pt x="1387951" y="1673087"/>
                </a:cubicBezTo>
                <a:cubicBezTo>
                  <a:pt x="1387951" y="1577269"/>
                  <a:pt x="1465627" y="1499593"/>
                  <a:pt x="1561445" y="1499593"/>
                </a:cubicBezTo>
                <a:lnTo>
                  <a:pt x="1591006" y="1505561"/>
                </a:lnTo>
                <a:lnTo>
                  <a:pt x="2574981" y="521587"/>
                </a:lnTo>
                <a:lnTo>
                  <a:pt x="2563928" y="345182"/>
                </a:lnTo>
                <a:lnTo>
                  <a:pt x="290911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p>
            <a:endParaRPr lang="fr-FR"/>
          </a:p>
        </p:txBody>
      </p:sp>
    </p:spTree>
    <p:extLst>
      <p:ext uri="{BB962C8B-B14F-4D97-AF65-F5344CB8AC3E}">
        <p14:creationId xmlns:p14="http://schemas.microsoft.com/office/powerpoint/2010/main" val="34687706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المرحلة التعليمية - ٢">
  <p:cSld name="المرحلة التعليمية - ٢">
    <p:spTree>
      <p:nvGrpSpPr>
        <p:cNvPr id="1" name="Shape 83"/>
        <p:cNvGrpSpPr/>
        <p:nvPr/>
      </p:nvGrpSpPr>
      <p:grpSpPr>
        <a:xfrm>
          <a:off x="0" y="0"/>
          <a:ext cx="0" cy="0"/>
          <a:chOff x="0" y="0"/>
          <a:chExt cx="0" cy="0"/>
        </a:xfrm>
      </p:grpSpPr>
      <p:pic>
        <p:nvPicPr>
          <p:cNvPr id="2" name="Google Shape;93;p6">
            <a:extLst>
              <a:ext uri="{FF2B5EF4-FFF2-40B4-BE49-F238E27FC236}">
                <a16:creationId xmlns:a16="http://schemas.microsoft.com/office/drawing/2014/main" id="{9F5686A4-4362-47C2-997E-0E6A87457ABC}"/>
              </a:ext>
            </a:extLst>
          </p:cNvPr>
          <p:cNvPicPr preferRelativeResize="0">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8913" y="157163"/>
            <a:ext cx="544512" cy="59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42962634"/>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dk2" tx2="lt2" accent1="accent1" accent2="accent2" accent3="accent3" accent4="accent4" accent5="accent5" accent6="accent6" hlink="hlink" folHlink="folHlink"/>
  <p:sldLayoutIdLst>
    <p:sldLayoutId id="2147484935" r:id="rId1"/>
    <p:sldLayoutId id="2147484936" r:id="rId2"/>
    <p:sldLayoutId id="2147484937" r:id="rId3"/>
    <p:sldLayoutId id="2147484938" r:id="rId4"/>
    <p:sldLayoutId id="2147484939" r:id="rId5"/>
    <p:sldLayoutId id="2147484940" r:id="rId6"/>
    <p:sldLayoutId id="2147484941" r:id="rId7"/>
    <p:sldLayoutId id="2147484942" r:id="rId8"/>
    <p:sldLayoutId id="2147484943" r:id="rId9"/>
    <p:sldLayoutId id="2147484944" r:id="rId10"/>
    <p:sldLayoutId id="2147484945" r:id="rId11"/>
    <p:sldLayoutId id="2147484946" r:id="rId12"/>
    <p:sldLayoutId id="2147484947" r:id="rId13"/>
    <p:sldLayoutId id="2147484948" r:id="rId14"/>
    <p:sldLayoutId id="2147484949" r:id="rId15"/>
    <p:sldLayoutId id="2147484950" r:id="rId16"/>
    <p:sldLayoutId id="2147484951" r:id="rId17"/>
    <p:sldLayoutId id="2147484952" r:id="rId18"/>
    <p:sldLayoutId id="2147484953" r:id="rId19"/>
    <p:sldLayoutId id="2147484954" r:id="rId20"/>
    <p:sldLayoutId id="2147484955" r:id="rId21"/>
    <p:sldLayoutId id="2147484956" r:id="rId22"/>
    <p:sldLayoutId id="2147484926" r:id="rId23"/>
    <p:sldLayoutId id="2147484927" r:id="rId24"/>
    <p:sldLayoutId id="2147484928" r:id="rId25"/>
    <p:sldLayoutId id="2147484929" r:id="rId26"/>
    <p:sldLayoutId id="2147484930" r:id="rId27"/>
    <p:sldLayoutId id="2147484931" r:id="rId28"/>
    <p:sldLayoutId id="2147484932" r:id="rId29"/>
    <p:sldLayoutId id="2147484933" r:id="rId30"/>
    <p:sldLayoutId id="2147484934" r:id="rId31"/>
    <p:sldLayoutId id="2147484957" r:id="rId32"/>
    <p:sldLayoutId id="2147484958" r:id="rId33"/>
  </p:sldLayoutIdLst>
  <p:hf sldNum="0" hdr="0" ftr="0" dt="0"/>
  <p:txStyles>
    <p:titleStyle>
      <a:defPPr marR="0" lvl="0" algn="l" rtl="0">
        <a:lnSpc>
          <a:spcPct val="100000"/>
        </a:lnSpc>
        <a:spcBef>
          <a:spcPts val="0"/>
        </a:spcBef>
        <a:spcAft>
          <a:spcPts val="0"/>
        </a:spcAft>
      </a:defPPr>
      <a:lvl1pPr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1pPr>
      <a:lvl2pPr lvl="1"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2pPr>
      <a:lvl3pPr lvl="2"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3pPr>
      <a:lvl4pPr lvl="3"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4pPr>
      <a:lvl5pPr lvl="4"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1pPr>
      <a:lvl2pPr lvl="1"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2pPr>
      <a:lvl3pPr lvl="2"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3pPr>
      <a:lvl4pPr lvl="3"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4pPr>
      <a:lvl5pPr lvl="4"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9.jp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23.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5.xml"/><Relationship Id="rId1" Type="http://schemas.openxmlformats.org/officeDocument/2006/relationships/slideLayout" Target="../slideLayouts/slideLayout23.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6.xml"/><Relationship Id="rId1" Type="http://schemas.openxmlformats.org/officeDocument/2006/relationships/slideLayout" Target="../slideLayouts/slideLayout2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3" Type="http://schemas.openxmlformats.org/officeDocument/2006/relationships/hyperlink" Target="https://www.francaisfacile.com/exercices/exercice-francais-2/exercice-francais-39226.php" TargetMode="External"/><Relationship Id="rId2" Type="http://schemas.openxmlformats.org/officeDocument/2006/relationships/notesSlide" Target="../notesSlides/notesSlide19.xml"/><Relationship Id="rId1" Type="http://schemas.openxmlformats.org/officeDocument/2006/relationships/slideLayout" Target="../slideLayouts/slideLayout32.xml"/><Relationship Id="rId4" Type="http://schemas.openxmlformats.org/officeDocument/2006/relationships/hyperlink" Target="https://www.francaisfacile.com/exercices/exercice-francais-2/exercice-francais-38926.php"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3" Type="http://schemas.openxmlformats.org/officeDocument/2006/relationships/hyperlink" Target="https://www.francaisfacile.com/exercices/exercice-francais-2/exercice-francais-38926.php" TargetMode="External"/><Relationship Id="rId2" Type="http://schemas.openxmlformats.org/officeDocument/2006/relationships/notesSlide" Target="../notesSlides/notesSlide20.xml"/><Relationship Id="rId1" Type="http://schemas.openxmlformats.org/officeDocument/2006/relationships/slideLayout" Target="../slideLayouts/slideLayout20.xml"/><Relationship Id="rId5" Type="http://schemas.openxmlformats.org/officeDocument/2006/relationships/hyperlink" Target="https://www.youtube.com/watch?v=nXVKTWBhHFg" TargetMode="External"/><Relationship Id="rId4" Type="http://schemas.openxmlformats.org/officeDocument/2006/relationships/hyperlink" Target="https://www.francaisfacile.com/exercices/exercice-francais-2/exercice-francais-39226.php" TargetMode="Externa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Google Shape;252;p19">
            <a:extLst>
              <a:ext uri="{FF2B5EF4-FFF2-40B4-BE49-F238E27FC236}">
                <a16:creationId xmlns:a16="http://schemas.microsoft.com/office/drawing/2014/main" id="{FCDB0E40-6A14-4C3D-867C-822A42A771E4}"/>
              </a:ext>
            </a:extLst>
          </p:cNvPr>
          <p:cNvSpPr txBox="1">
            <a:spLocks noChangeArrowheads="1"/>
          </p:cNvSpPr>
          <p:nvPr/>
        </p:nvSpPr>
        <p:spPr bwMode="auto">
          <a:xfrm>
            <a:off x="5060950" y="4738688"/>
            <a:ext cx="6510338" cy="844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lnSpc>
                <a:spcPct val="90000"/>
              </a:lnSpc>
              <a:buClr>
                <a:srgbClr val="000000"/>
              </a:buClr>
              <a:buSzPts val="2400"/>
              <a:buFont typeface="Arial" panose="020B0604020202020204" pitchFamily="34" charset="0"/>
              <a:buNone/>
            </a:pPr>
            <a:r>
              <a:rPr lang="en-US" altLang="en-US" sz="2400">
                <a:latin typeface="Myriad Pro" panose="020B0503030403020204" pitchFamily="34" charset="0"/>
                <a:cs typeface="Times New Roman" panose="02020603050405020304" pitchFamily="18" charset="0"/>
                <a:sym typeface="Open Sans" charset="0"/>
              </a:rPr>
              <a:t>Classe : EB7		</a:t>
            </a:r>
            <a:endParaRPr lang="en-US" altLang="en-US" sz="2400">
              <a:latin typeface="Myriad Pro" panose="020B0503030403020204" pitchFamily="34" charset="0"/>
              <a:cs typeface="Times New Roman" panose="02020603050405020304" pitchFamily="18" charset="0"/>
            </a:endParaRPr>
          </a:p>
        </p:txBody>
      </p:sp>
      <p:pic>
        <p:nvPicPr>
          <p:cNvPr id="26627" name="Google Shape;253;p19">
            <a:extLst>
              <a:ext uri="{FF2B5EF4-FFF2-40B4-BE49-F238E27FC236}">
                <a16:creationId xmlns:a16="http://schemas.microsoft.com/office/drawing/2014/main" id="{2273D36C-2F55-4CCC-89EF-029EF1C3AD3F}"/>
              </a:ext>
            </a:extLst>
          </p:cNvPr>
          <p:cNvPicPr preferRelativeResize="0">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188" y="574675"/>
            <a:ext cx="2019300" cy="77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8" name="Google Shape;254;p19">
            <a:extLst>
              <a:ext uri="{FF2B5EF4-FFF2-40B4-BE49-F238E27FC236}">
                <a16:creationId xmlns:a16="http://schemas.microsoft.com/office/drawing/2014/main" id="{EB2FC3F2-AE58-4852-BD9D-38231F3456A5}"/>
              </a:ext>
            </a:extLst>
          </p:cNvPr>
          <p:cNvSpPr txBox="1">
            <a:spLocks noGrp="1"/>
          </p:cNvSpPr>
          <p:nvPr>
            <p:ph type="ctrTitle" idx="4294967295"/>
          </p:nvPr>
        </p:nvSpPr>
        <p:spPr bwMode="auto">
          <a:xfrm>
            <a:off x="5060950" y="1973578"/>
            <a:ext cx="6090270" cy="2086685"/>
          </a:xfrm>
          <a:prstGeom prst="rect">
            <a:avLst/>
          </a:prstGeom>
        </p:spPr>
        <p:txBody>
          <a:bodyPr wrap="square" lIns="91425" tIns="45700" rIns="91425" bIns="45700">
            <a:spAutoFit/>
          </a:bodyPr>
          <a:lstStyle/>
          <a:p>
            <a:pPr defTabSz="914377" eaLnBrk="1" hangingPunct="1">
              <a:lnSpc>
                <a:spcPct val="90000"/>
              </a:lnSpc>
              <a:buSzPts val="4800"/>
              <a:defRPr/>
            </a:pPr>
            <a:r>
              <a:rPr lang="fr-FR" altLang="en-US" sz="4800" b="1" kern="1200" dirty="0">
                <a:solidFill>
                  <a:schemeClr val="tx1"/>
                </a:solidFill>
                <a:latin typeface="Myriad Pro" panose="020B0503030403020204" pitchFamily="34" charset="0"/>
                <a:ea typeface="+mj-ea"/>
                <a:cs typeface="+mj-cs"/>
                <a:sym typeface="Open Sans" charset="0"/>
              </a:rPr>
              <a:t>Les compléments circonstanciels de temps et de lieu</a:t>
            </a:r>
          </a:p>
        </p:txBody>
      </p:sp>
      <p:sp>
        <p:nvSpPr>
          <p:cNvPr id="26629" name="Google Shape;255;p19">
            <a:extLst>
              <a:ext uri="{FF2B5EF4-FFF2-40B4-BE49-F238E27FC236}">
                <a16:creationId xmlns:a16="http://schemas.microsoft.com/office/drawing/2014/main" id="{CE03D737-F048-4FD8-9873-2464E49F87E2}"/>
              </a:ext>
            </a:extLst>
          </p:cNvPr>
          <p:cNvSpPr>
            <a:spLocks noChangeArrowheads="1"/>
          </p:cNvSpPr>
          <p:nvPr/>
        </p:nvSpPr>
        <p:spPr bwMode="auto">
          <a:xfrm>
            <a:off x="5097463" y="1391006"/>
            <a:ext cx="64738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000000"/>
              </a:buClr>
              <a:buFont typeface="Arial" panose="020B0604020202020204" pitchFamily="34" charset="0"/>
              <a:buNone/>
            </a:pPr>
            <a:r>
              <a:rPr lang="fr-FR" altLang="en-US" sz="2400" dirty="0">
                <a:solidFill>
                  <a:schemeClr val="tx2">
                    <a:lumMod val="50000"/>
                  </a:schemeClr>
                </a:solidFill>
                <a:latin typeface="Myriad Pro" panose="020B0503030403020204" pitchFamily="34" charset="0"/>
                <a:cs typeface="Times New Roman" panose="02020603050405020304" pitchFamily="18" charset="0"/>
                <a:sym typeface="Open Sans" charset="0"/>
              </a:rPr>
              <a:t>Langue française</a:t>
            </a:r>
          </a:p>
        </p:txBody>
      </p:sp>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11414" y="3425283"/>
            <a:ext cx="2190565" cy="1313405"/>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E489461-AE44-422C-A08E-7B9E4FD2E376}"/>
              </a:ext>
            </a:extLst>
          </p:cNvPr>
          <p:cNvSpPr/>
          <p:nvPr/>
        </p:nvSpPr>
        <p:spPr>
          <a:xfrm>
            <a:off x="827757" y="58738"/>
            <a:ext cx="8586787" cy="568325"/>
          </a:xfrm>
          <a:prstGeom prst="rect">
            <a:avLst/>
          </a:prstGeom>
          <a:noFill/>
          <a:ln>
            <a:solidFill>
              <a:schemeClr val="bg1"/>
            </a:solidFill>
          </a:ln>
        </p:spPr>
        <p:style>
          <a:lnRef idx="2">
            <a:schemeClr val="accent6"/>
          </a:lnRef>
          <a:fillRef idx="1">
            <a:schemeClr val="lt1"/>
          </a:fillRef>
          <a:effectRef idx="0">
            <a:schemeClr val="accent6"/>
          </a:effectRef>
          <a:fontRef idx="minor">
            <a:schemeClr val="dk1"/>
          </a:fontRef>
        </p:style>
        <p:txBody>
          <a:bodyPr anchor="ctr"/>
          <a:lstStyle/>
          <a:p>
            <a:pPr>
              <a:defRPr/>
            </a:pPr>
            <a:r>
              <a:rPr lang="fr-FR" sz="3600" b="1" dirty="0">
                <a:solidFill>
                  <a:srgbClr val="0096D6"/>
                </a:solidFill>
                <a:latin typeface="Myriad Pro" panose="020B0503030403020204" pitchFamily="34" charset="0"/>
              </a:rPr>
              <a:t>REPÉRAGE – </a:t>
            </a:r>
            <a:r>
              <a:rPr lang="fr-FR" sz="3600" dirty="0">
                <a:solidFill>
                  <a:srgbClr val="0096D6"/>
                </a:solidFill>
                <a:latin typeface="Myriad Pro" panose="020B0503030403020204" pitchFamily="34" charset="0"/>
              </a:rPr>
              <a:t>CCL</a:t>
            </a:r>
            <a:r>
              <a:rPr lang="fr-FR" sz="3600" b="1" dirty="0">
                <a:solidFill>
                  <a:srgbClr val="0096D6"/>
                </a:solidFill>
                <a:latin typeface="Myriad Pro" panose="020B0503030403020204" pitchFamily="34" charset="0"/>
              </a:rPr>
              <a:t> </a:t>
            </a:r>
          </a:p>
        </p:txBody>
      </p:sp>
      <p:sp>
        <p:nvSpPr>
          <p:cNvPr id="5" name="Rectangle 4">
            <a:extLst>
              <a:ext uri="{FF2B5EF4-FFF2-40B4-BE49-F238E27FC236}">
                <a16:creationId xmlns:a16="http://schemas.microsoft.com/office/drawing/2014/main" id="{5C57A16F-9C93-40A9-B179-8F1CD0A4FB18}"/>
              </a:ext>
            </a:extLst>
          </p:cNvPr>
          <p:cNvSpPr>
            <a:spLocks noChangeArrowheads="1"/>
          </p:cNvSpPr>
          <p:nvPr/>
        </p:nvSpPr>
        <p:spPr bwMode="auto">
          <a:xfrm>
            <a:off x="542925" y="2233613"/>
            <a:ext cx="3008313" cy="1938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2400" b="1" dirty="0">
                <a:solidFill>
                  <a:schemeClr val="tx1"/>
                </a:solidFill>
                <a:latin typeface="Myriad Pro" panose="020B0503030403020204" pitchFamily="34" charset="0"/>
                <a:cs typeface="Calibri" panose="020F0502020204030204" pitchFamily="34" charset="0"/>
                <a:sym typeface="Calibri" panose="020F0502020204030204" pitchFamily="34" charset="0"/>
              </a:rPr>
              <a:t>Lisez le passage suivant pour souligner tous les groupes de mots qui indiquent le lieu. </a:t>
            </a:r>
          </a:p>
        </p:txBody>
      </p:sp>
      <p:sp>
        <p:nvSpPr>
          <p:cNvPr id="6" name="TextBox 5">
            <a:extLst>
              <a:ext uri="{FF2B5EF4-FFF2-40B4-BE49-F238E27FC236}">
                <a16:creationId xmlns:a16="http://schemas.microsoft.com/office/drawing/2014/main" id="{AF36248A-085C-4062-9A36-00316982EFCD}"/>
              </a:ext>
            </a:extLst>
          </p:cNvPr>
          <p:cNvSpPr txBox="1"/>
          <p:nvPr/>
        </p:nvSpPr>
        <p:spPr>
          <a:xfrm>
            <a:off x="3727450" y="606425"/>
            <a:ext cx="7907338" cy="6002338"/>
          </a:xfrm>
          <a:prstGeom prst="rect">
            <a:avLst/>
          </a:prstGeom>
          <a:solidFill>
            <a:schemeClr val="accent1">
              <a:lumMod val="20000"/>
              <a:lumOff val="80000"/>
            </a:schemeClr>
          </a:solidFill>
        </p:spPr>
        <p:txBody>
          <a:bodyPr>
            <a:spAutoFit/>
          </a:bodyPr>
          <a:lstStyle/>
          <a:p>
            <a:pPr>
              <a:defRPr/>
            </a:pPr>
            <a:r>
              <a:rPr lang="fr-FR" sz="2000" dirty="0">
                <a:solidFill>
                  <a:schemeClr val="tx1"/>
                </a:solidFill>
                <a:latin typeface="Myriad Pro" panose="020B0503030403020204" pitchFamily="34" charset="0"/>
                <a:ea typeface="Calibri"/>
                <a:cs typeface="Calibri"/>
                <a:sym typeface="Calibri"/>
              </a:rPr>
              <a:t>Un jour, au bord d’une mare, des enfants cherchent à capturer des grenouilles. </a:t>
            </a:r>
          </a:p>
          <a:p>
            <a:pPr>
              <a:defRPr/>
            </a:pPr>
            <a:r>
              <a:rPr lang="fr-FR" sz="2000" dirty="0">
                <a:solidFill>
                  <a:schemeClr val="tx1"/>
                </a:solidFill>
                <a:latin typeface="Myriad Pro" panose="020B0503030403020204" pitchFamily="34" charset="0"/>
                <a:ea typeface="Calibri"/>
                <a:cs typeface="Calibri"/>
                <a:sym typeface="Calibri"/>
              </a:rPr>
              <a:t>Les six gosses voulurent faire le tour et, à la queue leu leu, s’avancèrent, quelques minutes plus tard : </a:t>
            </a:r>
          </a:p>
          <a:p>
            <a:pPr marL="457200" indent="-457200">
              <a:buFontTx/>
              <a:buChar char="-"/>
              <a:defRPr/>
            </a:pPr>
            <a:r>
              <a:rPr lang="fr-FR" sz="2000" dirty="0">
                <a:solidFill>
                  <a:schemeClr val="tx1"/>
                </a:solidFill>
                <a:latin typeface="Myriad Pro" panose="020B0503030403020204" pitchFamily="34" charset="0"/>
                <a:ea typeface="Calibri"/>
                <a:cs typeface="Calibri"/>
                <a:sym typeface="Calibri"/>
              </a:rPr>
              <a:t>J’en vois une, souffla Boulot.</a:t>
            </a:r>
          </a:p>
          <a:p>
            <a:pPr marL="457200" indent="-457200">
              <a:buFontTx/>
              <a:buChar char="-"/>
              <a:defRPr/>
            </a:pPr>
            <a:r>
              <a:rPr lang="fr-FR" sz="2000" dirty="0">
                <a:solidFill>
                  <a:schemeClr val="tx1"/>
                </a:solidFill>
                <a:latin typeface="Myriad Pro" panose="020B0503030403020204" pitchFamily="34" charset="0"/>
                <a:ea typeface="Calibri"/>
                <a:cs typeface="Calibri"/>
                <a:sym typeface="Calibri"/>
              </a:rPr>
              <a:t>Où, où donc ? S’exclamèrent-ils tous.</a:t>
            </a:r>
          </a:p>
          <a:p>
            <a:pPr marL="457200" indent="-457200">
              <a:buFontTx/>
              <a:buChar char="-"/>
              <a:defRPr/>
            </a:pPr>
            <a:r>
              <a:rPr lang="fr-FR" sz="2000" dirty="0">
                <a:solidFill>
                  <a:schemeClr val="tx1"/>
                </a:solidFill>
                <a:latin typeface="Myriad Pro" panose="020B0503030403020204" pitchFamily="34" charset="0"/>
                <a:ea typeface="Calibri"/>
                <a:cs typeface="Calibri"/>
                <a:sym typeface="Calibri"/>
              </a:rPr>
              <a:t>Là, là ! Près de cette grande feuille, fit-il en montrant du doigt.</a:t>
            </a:r>
          </a:p>
          <a:p>
            <a:pPr algn="just">
              <a:defRPr/>
            </a:pPr>
            <a:r>
              <a:rPr lang="fr-FR" sz="2000" dirty="0">
                <a:solidFill>
                  <a:schemeClr val="tx1"/>
                </a:solidFill>
                <a:latin typeface="Myriad Pro" panose="020B0503030403020204" pitchFamily="34" charset="0"/>
                <a:ea typeface="Calibri"/>
                <a:cs typeface="Calibri"/>
                <a:sym typeface="Calibri"/>
              </a:rPr>
              <a:t>Il faut l’attraper, propose Lebrac. Je vais me déchausser et aller la prendre.</a:t>
            </a:r>
          </a:p>
          <a:p>
            <a:pPr algn="just">
              <a:defRPr/>
            </a:pPr>
            <a:r>
              <a:rPr lang="fr-FR" sz="2000" dirty="0">
                <a:solidFill>
                  <a:schemeClr val="tx1"/>
                </a:solidFill>
                <a:latin typeface="Myriad Pro" panose="020B0503030403020204" pitchFamily="34" charset="0"/>
                <a:ea typeface="Calibri"/>
                <a:cs typeface="Calibri"/>
                <a:sym typeface="Calibri"/>
              </a:rPr>
              <a:t>Lorsqu’il entra dans l’eau, elle lui monta soudain à la poitrine et il sentit que ses pieds s’enfonçaient dans quelque chose de mou et de tiède, </a:t>
            </a:r>
          </a:p>
          <a:p>
            <a:pPr algn="just">
              <a:defRPr/>
            </a:pPr>
            <a:r>
              <a:rPr lang="fr-FR" sz="2000" dirty="0">
                <a:solidFill>
                  <a:schemeClr val="tx1"/>
                </a:solidFill>
                <a:latin typeface="Myriad Pro" panose="020B0503030403020204" pitchFamily="34" charset="0"/>
                <a:ea typeface="Calibri"/>
                <a:cs typeface="Calibri"/>
                <a:sym typeface="Calibri"/>
              </a:rPr>
              <a:t>dans le vase du fond sans doute.</a:t>
            </a:r>
          </a:p>
          <a:p>
            <a:pPr marL="342900" indent="-342900" algn="just">
              <a:buFontTx/>
              <a:buChar char="-"/>
              <a:defRPr/>
            </a:pPr>
            <a:r>
              <a:rPr lang="fr-FR" sz="2000" dirty="0">
                <a:solidFill>
                  <a:schemeClr val="tx1"/>
                </a:solidFill>
                <a:latin typeface="Myriad Pro" panose="020B0503030403020204" pitchFamily="34" charset="0"/>
                <a:ea typeface="Calibri"/>
                <a:cs typeface="Calibri"/>
                <a:sym typeface="Calibri"/>
              </a:rPr>
              <a:t>Reviens ! Reviens! ! Criaient les camarades.</a:t>
            </a:r>
          </a:p>
          <a:p>
            <a:pPr algn="just">
              <a:defRPr/>
            </a:pPr>
            <a:r>
              <a:rPr lang="fr-FR" sz="2000" dirty="0">
                <a:solidFill>
                  <a:schemeClr val="tx1"/>
                </a:solidFill>
                <a:latin typeface="Myriad Pro" panose="020B0503030403020204" pitchFamily="34" charset="0"/>
                <a:ea typeface="Calibri"/>
                <a:cs typeface="Calibri"/>
                <a:sym typeface="Calibri"/>
              </a:rPr>
              <a:t>Lebrac, aux trois quarts enlisé voulut revenir. Impossible : l’eau lui atteignait les épaules. Il pâlit un peu.</a:t>
            </a:r>
          </a:p>
          <a:p>
            <a:pPr marL="342900" indent="-342900" algn="just">
              <a:buFontTx/>
              <a:buChar char="-"/>
              <a:defRPr/>
            </a:pPr>
            <a:r>
              <a:rPr lang="fr-FR" sz="2000" dirty="0">
                <a:solidFill>
                  <a:schemeClr val="tx1"/>
                </a:solidFill>
                <a:latin typeface="Myriad Pro" panose="020B0503030403020204" pitchFamily="34" charset="0"/>
                <a:ea typeface="Calibri"/>
                <a:cs typeface="Calibri"/>
                <a:sym typeface="Calibri"/>
              </a:rPr>
              <a:t>Il faut le retirer, s’écria Grangibus. Déshabillons-nous et on fera la chaine…</a:t>
            </a:r>
          </a:p>
          <a:p>
            <a:pPr marL="342900" indent="-342900" algn="just">
              <a:buFontTx/>
              <a:buChar char="-"/>
              <a:defRPr/>
            </a:pPr>
            <a:r>
              <a:rPr lang="fr-FR" sz="2000" dirty="0">
                <a:solidFill>
                  <a:schemeClr val="tx1"/>
                </a:solidFill>
                <a:latin typeface="Myriad Pro" panose="020B0503030403020204" pitchFamily="34" charset="0"/>
                <a:ea typeface="Calibri"/>
                <a:cs typeface="Calibri"/>
                <a:sym typeface="Calibri"/>
              </a:rPr>
              <a:t>Nos ficelles, nos ficelles, reprit Grangibus en tapant sur ses poches. Vite, vite !</a:t>
            </a:r>
          </a:p>
          <a:p>
            <a:pPr>
              <a:defRPr/>
            </a:pPr>
            <a:endParaRPr lang="fr-FR" sz="2400" dirty="0">
              <a:solidFill>
                <a:schemeClr val="tx1"/>
              </a:solidFill>
              <a:latin typeface="Myriad Pro" panose="020B0503030403020204" pitchFamily="34" charset="0"/>
              <a:ea typeface="Calibri"/>
              <a:cs typeface="Calibri"/>
              <a:sym typeface="Calibri"/>
            </a:endParaRPr>
          </a:p>
        </p:txBody>
      </p:sp>
      <p:cxnSp>
        <p:nvCxnSpPr>
          <p:cNvPr id="3" name="Straight Connector 2">
            <a:extLst>
              <a:ext uri="{FF2B5EF4-FFF2-40B4-BE49-F238E27FC236}">
                <a16:creationId xmlns:a16="http://schemas.microsoft.com/office/drawing/2014/main" id="{AA68FB28-5255-45BC-97DB-419420B735DE}"/>
              </a:ext>
            </a:extLst>
          </p:cNvPr>
          <p:cNvCxnSpPr/>
          <p:nvPr/>
        </p:nvCxnSpPr>
        <p:spPr>
          <a:xfrm>
            <a:off x="4171950" y="2762250"/>
            <a:ext cx="639763"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214CAB96-0339-475B-8797-D84CF1E76520}"/>
              </a:ext>
            </a:extLst>
          </p:cNvPr>
          <p:cNvCxnSpPr/>
          <p:nvPr/>
        </p:nvCxnSpPr>
        <p:spPr>
          <a:xfrm>
            <a:off x="3813175" y="3981450"/>
            <a:ext cx="2193925"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5F3F57C8-A338-49FC-B83D-DD9E914FC7E8}"/>
              </a:ext>
            </a:extLst>
          </p:cNvPr>
          <p:cNvCxnSpPr/>
          <p:nvPr/>
        </p:nvCxnSpPr>
        <p:spPr>
          <a:xfrm>
            <a:off x="4954588" y="2762250"/>
            <a:ext cx="2835275"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D5C3BEA3-9A8C-45AE-B001-338418BA6116}"/>
              </a:ext>
            </a:extLst>
          </p:cNvPr>
          <p:cNvCxnSpPr/>
          <p:nvPr/>
        </p:nvCxnSpPr>
        <p:spPr>
          <a:xfrm>
            <a:off x="4632325" y="952500"/>
            <a:ext cx="2193925"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42"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22" presetClass="entr" presetSubtype="8" fill="hold" nodeType="click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wipe(left)">
                                      <p:cBhvr>
                                        <p:cTn id="18" dur="1000"/>
                                        <p:tgtEl>
                                          <p:spTgt spid="9"/>
                                        </p:tgtEl>
                                      </p:cBhvr>
                                    </p:animEffect>
                                  </p:childTnLst>
                                </p:cTn>
                              </p:par>
                            </p:childTnLst>
                          </p:cTn>
                        </p:par>
                      </p:childTnLst>
                    </p:cTn>
                  </p:par>
                  <p:par>
                    <p:cTn id="19" fill="hold">
                      <p:stCondLst>
                        <p:cond delay="indefinite"/>
                      </p:stCondLst>
                      <p:childTnLst>
                        <p:par>
                          <p:cTn id="20" fill="hold" nodeType="afterGroup">
                            <p:stCondLst>
                              <p:cond delay="0"/>
                            </p:stCondLst>
                            <p:childTnLst>
                              <p:par>
                                <p:cTn id="21" presetID="22" presetClass="entr" presetSubtype="8" fill="hold" nodeType="click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wipe(left)">
                                      <p:cBhvr>
                                        <p:cTn id="23" dur="750"/>
                                        <p:tgtEl>
                                          <p:spTgt spid="3"/>
                                        </p:tgtEl>
                                      </p:cBhvr>
                                    </p:animEffect>
                                  </p:childTnLst>
                                </p:cTn>
                              </p:par>
                            </p:childTnLst>
                          </p:cTn>
                        </p:par>
                      </p:childTnLst>
                    </p:cTn>
                  </p:par>
                  <p:par>
                    <p:cTn id="24" fill="hold">
                      <p:stCondLst>
                        <p:cond delay="indefinite"/>
                      </p:stCondLst>
                      <p:childTnLst>
                        <p:par>
                          <p:cTn id="25" fill="hold" nodeType="afterGroup">
                            <p:stCondLst>
                              <p:cond delay="0"/>
                            </p:stCondLst>
                            <p:childTnLst>
                              <p:par>
                                <p:cTn id="26" presetID="22" presetClass="entr" presetSubtype="8" fill="hold" nodeType="click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wipe(left)">
                                      <p:cBhvr>
                                        <p:cTn id="28" dur="750"/>
                                        <p:tgtEl>
                                          <p:spTgt spid="8"/>
                                        </p:tgtEl>
                                      </p:cBhvr>
                                    </p:animEffect>
                                  </p:childTnLst>
                                </p:cTn>
                              </p:par>
                            </p:childTnLst>
                          </p:cTn>
                        </p:par>
                      </p:childTnLst>
                    </p:cTn>
                  </p:par>
                  <p:par>
                    <p:cTn id="29" fill="hold">
                      <p:stCondLst>
                        <p:cond delay="indefinite"/>
                      </p:stCondLst>
                      <p:childTnLst>
                        <p:par>
                          <p:cTn id="30" fill="hold" nodeType="afterGroup">
                            <p:stCondLst>
                              <p:cond delay="0"/>
                            </p:stCondLst>
                            <p:childTnLst>
                              <p:par>
                                <p:cTn id="31" presetID="22" presetClass="entr" presetSubtype="8" fill="hold" nodeType="click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wipe(left)">
                                      <p:cBhvr>
                                        <p:cTn id="33"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132B3E74-AFB1-4262-A09D-69E30A0C042C}"/>
              </a:ext>
            </a:extLst>
          </p:cNvPr>
          <p:cNvSpPr/>
          <p:nvPr/>
        </p:nvSpPr>
        <p:spPr>
          <a:xfrm>
            <a:off x="871538" y="92075"/>
            <a:ext cx="8586787" cy="568325"/>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anchor="ctr"/>
          <a:lstStyle/>
          <a:p>
            <a:pPr>
              <a:defRPr/>
            </a:pPr>
            <a:r>
              <a:rPr lang="fr-FR" sz="3600" b="1" dirty="0">
                <a:solidFill>
                  <a:srgbClr val="0096D6"/>
                </a:solidFill>
                <a:latin typeface="Myriad Pro" panose="020B0503030403020204" pitchFamily="34" charset="0"/>
              </a:rPr>
              <a:t>ANALYSE – </a:t>
            </a:r>
            <a:r>
              <a:rPr lang="fr-FR" sz="3600" dirty="0">
                <a:solidFill>
                  <a:srgbClr val="0096D6"/>
                </a:solidFill>
                <a:latin typeface="Myriad Pro" panose="020B0503030403020204" pitchFamily="34" charset="0"/>
              </a:rPr>
              <a:t>CCL</a:t>
            </a:r>
            <a:r>
              <a:rPr lang="fr-FR" sz="3600" b="1" dirty="0">
                <a:solidFill>
                  <a:srgbClr val="0096D6"/>
                </a:solidFill>
                <a:latin typeface="Myriad Pro" panose="020B0503030403020204" pitchFamily="34" charset="0"/>
              </a:rPr>
              <a:t> </a:t>
            </a:r>
          </a:p>
        </p:txBody>
      </p:sp>
      <p:sp>
        <p:nvSpPr>
          <p:cNvPr id="47107" name="Rectangle 4">
            <a:extLst>
              <a:ext uri="{FF2B5EF4-FFF2-40B4-BE49-F238E27FC236}">
                <a16:creationId xmlns:a16="http://schemas.microsoft.com/office/drawing/2014/main" id="{ECC8CC0D-F25D-4421-8966-08001741435C}"/>
              </a:ext>
            </a:extLst>
          </p:cNvPr>
          <p:cNvSpPr>
            <a:spLocks noChangeArrowheads="1"/>
          </p:cNvSpPr>
          <p:nvPr/>
        </p:nvSpPr>
        <p:spPr bwMode="auto">
          <a:xfrm>
            <a:off x="587921" y="827088"/>
            <a:ext cx="432698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2000" b="1" dirty="0">
                <a:solidFill>
                  <a:schemeClr val="tx1"/>
                </a:solidFill>
                <a:latin typeface="Myriad Pro" panose="020B0503030403020204" pitchFamily="34" charset="0"/>
                <a:cs typeface="Calibri" panose="020F0502020204030204" pitchFamily="34" charset="0"/>
                <a:sym typeface="Calibri" panose="020F0502020204030204" pitchFamily="34" charset="0"/>
              </a:rPr>
              <a:t>Lisez le passage suivant pour relever tous les groupes de mots qui indiquent le lieu. </a:t>
            </a:r>
          </a:p>
        </p:txBody>
      </p:sp>
      <p:sp>
        <p:nvSpPr>
          <p:cNvPr id="8" name="TextBox 7">
            <a:extLst>
              <a:ext uri="{FF2B5EF4-FFF2-40B4-BE49-F238E27FC236}">
                <a16:creationId xmlns:a16="http://schemas.microsoft.com/office/drawing/2014/main" id="{5C09E70C-9C52-4EAA-8DBA-FDF87D4D0941}"/>
              </a:ext>
            </a:extLst>
          </p:cNvPr>
          <p:cNvSpPr txBox="1"/>
          <p:nvPr/>
        </p:nvSpPr>
        <p:spPr bwMode="auto">
          <a:xfrm>
            <a:off x="5005388" y="286871"/>
            <a:ext cx="7024687" cy="6248400"/>
          </a:xfrm>
          <a:prstGeom prst="rect">
            <a:avLst/>
          </a:prstGeom>
          <a:solidFill>
            <a:schemeClr val="accent1">
              <a:lumMod val="20000"/>
              <a:lumOff val="80000"/>
            </a:schemeClr>
          </a:solidFill>
        </p:spPr>
        <p:txBody>
          <a:bodyPr>
            <a:spAutoFit/>
          </a:bodyPr>
          <a:lstStyle/>
          <a:p>
            <a:pPr>
              <a:defRPr/>
            </a:pPr>
            <a:r>
              <a:rPr lang="fr-FR" sz="2000" dirty="0">
                <a:solidFill>
                  <a:schemeClr val="tx1"/>
                </a:solidFill>
                <a:latin typeface="Myriad Pro" panose="020B0503030403020204" pitchFamily="34" charset="0"/>
                <a:ea typeface="Calibri"/>
                <a:cs typeface="Calibri"/>
                <a:sym typeface="Calibri"/>
              </a:rPr>
              <a:t>Un jour, au bord d’une mare, des enfants cherchent à capturer des grenouilles. </a:t>
            </a:r>
          </a:p>
          <a:p>
            <a:pPr>
              <a:defRPr/>
            </a:pPr>
            <a:r>
              <a:rPr lang="fr-FR" sz="2000" dirty="0">
                <a:solidFill>
                  <a:schemeClr val="tx1"/>
                </a:solidFill>
                <a:latin typeface="Myriad Pro" panose="020B0503030403020204" pitchFamily="34" charset="0"/>
                <a:ea typeface="Calibri"/>
                <a:cs typeface="Calibri"/>
                <a:sym typeface="Calibri"/>
              </a:rPr>
              <a:t>Les six gosses voulurent faire le tour et, à la queue leu leu, s’avancèrent, quelques minutes plus tard : </a:t>
            </a:r>
          </a:p>
          <a:p>
            <a:pPr marL="457200" indent="-457200">
              <a:buFontTx/>
              <a:buChar char="-"/>
              <a:defRPr/>
            </a:pPr>
            <a:r>
              <a:rPr lang="fr-FR" sz="2000" dirty="0">
                <a:solidFill>
                  <a:schemeClr val="tx1"/>
                </a:solidFill>
                <a:latin typeface="Myriad Pro" panose="020B0503030403020204" pitchFamily="34" charset="0"/>
                <a:ea typeface="Calibri"/>
                <a:cs typeface="Calibri"/>
                <a:sym typeface="Calibri"/>
              </a:rPr>
              <a:t>J’en vois une, souffla Boulot.</a:t>
            </a:r>
          </a:p>
          <a:p>
            <a:pPr marL="457200" indent="-457200">
              <a:buFontTx/>
              <a:buChar char="-"/>
              <a:defRPr/>
            </a:pPr>
            <a:r>
              <a:rPr lang="fr-FR" sz="2000" dirty="0">
                <a:solidFill>
                  <a:schemeClr val="tx1"/>
                </a:solidFill>
                <a:latin typeface="Myriad Pro" panose="020B0503030403020204" pitchFamily="34" charset="0"/>
                <a:ea typeface="Calibri"/>
                <a:cs typeface="Calibri"/>
                <a:sym typeface="Calibri"/>
              </a:rPr>
              <a:t>Où, où donc ? S’exclamèrent-ils tous.</a:t>
            </a:r>
          </a:p>
          <a:p>
            <a:pPr marL="457200" indent="-457200">
              <a:buFontTx/>
              <a:buChar char="-"/>
              <a:defRPr/>
            </a:pPr>
            <a:r>
              <a:rPr lang="fr-FR" sz="2000" dirty="0">
                <a:solidFill>
                  <a:schemeClr val="tx1"/>
                </a:solidFill>
                <a:latin typeface="Myriad Pro" panose="020B0503030403020204" pitchFamily="34" charset="0"/>
                <a:ea typeface="Calibri"/>
                <a:cs typeface="Calibri"/>
                <a:sym typeface="Calibri"/>
              </a:rPr>
              <a:t>Là, là ! Près de cette grande feuille, fit-il en montrant du doigt.</a:t>
            </a:r>
          </a:p>
          <a:p>
            <a:pPr algn="just">
              <a:defRPr/>
            </a:pPr>
            <a:r>
              <a:rPr lang="fr-FR" sz="2000" dirty="0">
                <a:solidFill>
                  <a:schemeClr val="tx1"/>
                </a:solidFill>
                <a:latin typeface="Myriad Pro" panose="020B0503030403020204" pitchFamily="34" charset="0"/>
                <a:ea typeface="Calibri"/>
                <a:cs typeface="Calibri"/>
                <a:sym typeface="Calibri"/>
              </a:rPr>
              <a:t>Il faut l’attraper, propose Lebrac. Je vais me déchausser et aller la prendre.</a:t>
            </a:r>
          </a:p>
          <a:p>
            <a:pPr algn="just">
              <a:defRPr/>
            </a:pPr>
            <a:r>
              <a:rPr lang="fr-FR" sz="2000" dirty="0">
                <a:solidFill>
                  <a:schemeClr val="tx1"/>
                </a:solidFill>
                <a:latin typeface="Myriad Pro" panose="020B0503030403020204" pitchFamily="34" charset="0"/>
                <a:ea typeface="Calibri"/>
                <a:cs typeface="Calibri"/>
                <a:sym typeface="Calibri"/>
              </a:rPr>
              <a:t>Lorsqu’il entra dans l’eau, elle lui monta soudain à la poitrine et il sentit que ses pieds s’enfonçaient dans quelque chose de mou et de tiède, dans le vase du fond sans doute.</a:t>
            </a:r>
          </a:p>
          <a:p>
            <a:pPr marL="342900" indent="-342900" algn="just">
              <a:buFontTx/>
              <a:buChar char="-"/>
              <a:defRPr/>
            </a:pPr>
            <a:r>
              <a:rPr lang="fr-FR" sz="2000" dirty="0">
                <a:solidFill>
                  <a:schemeClr val="tx1"/>
                </a:solidFill>
                <a:latin typeface="Myriad Pro" panose="020B0503030403020204" pitchFamily="34" charset="0"/>
                <a:ea typeface="Calibri"/>
                <a:cs typeface="Calibri"/>
                <a:sym typeface="Calibri"/>
              </a:rPr>
              <a:t>Reviens ! Reviens ! Criaient les camarades.</a:t>
            </a:r>
          </a:p>
          <a:p>
            <a:pPr algn="just">
              <a:defRPr/>
            </a:pPr>
            <a:r>
              <a:rPr lang="fr-FR" sz="2000" dirty="0">
                <a:solidFill>
                  <a:schemeClr val="tx1"/>
                </a:solidFill>
                <a:latin typeface="Myriad Pro" panose="020B0503030403020204" pitchFamily="34" charset="0"/>
                <a:ea typeface="Calibri"/>
                <a:cs typeface="Calibri"/>
                <a:sym typeface="Calibri"/>
              </a:rPr>
              <a:t>Lebrac, aux trois quarts enlisé voulut revenir. Impossible : l’eau lui  atteignait les épaules. Il pâlit un peu.</a:t>
            </a:r>
          </a:p>
          <a:p>
            <a:pPr marL="342900" indent="-342900" algn="just">
              <a:buFontTx/>
              <a:buChar char="-"/>
              <a:defRPr/>
            </a:pPr>
            <a:r>
              <a:rPr lang="fr-FR" sz="2000" dirty="0">
                <a:solidFill>
                  <a:schemeClr val="tx1"/>
                </a:solidFill>
                <a:latin typeface="Myriad Pro" panose="020B0503030403020204" pitchFamily="34" charset="0"/>
                <a:ea typeface="Calibri"/>
                <a:cs typeface="Calibri"/>
                <a:sym typeface="Calibri"/>
              </a:rPr>
              <a:t>Il faut le retirer, s’écria Grangibus. Déshabillons-nous et on fera la chaine…</a:t>
            </a:r>
          </a:p>
          <a:p>
            <a:pPr marL="342900" indent="-342900" algn="just">
              <a:buFontTx/>
              <a:buChar char="-"/>
              <a:defRPr/>
            </a:pPr>
            <a:r>
              <a:rPr lang="fr-FR" sz="2000" dirty="0">
                <a:solidFill>
                  <a:schemeClr val="tx1"/>
                </a:solidFill>
                <a:latin typeface="Myriad Pro" panose="020B0503030403020204" pitchFamily="34" charset="0"/>
                <a:ea typeface="Calibri"/>
                <a:cs typeface="Calibri"/>
                <a:sym typeface="Calibri"/>
              </a:rPr>
              <a:t>Nos ficelles, nos ficelles, reprit Grangibus en tapant sur ses poches. Vite, vite !</a:t>
            </a:r>
          </a:p>
        </p:txBody>
      </p:sp>
      <p:graphicFrame>
        <p:nvGraphicFramePr>
          <p:cNvPr id="15" name="Table 14">
            <a:extLst>
              <a:ext uri="{FF2B5EF4-FFF2-40B4-BE49-F238E27FC236}">
                <a16:creationId xmlns:a16="http://schemas.microsoft.com/office/drawing/2014/main" id="{7FDA650E-4B49-4531-A6DF-B2EC5B7F47D6}"/>
              </a:ext>
            </a:extLst>
          </p:cNvPr>
          <p:cNvGraphicFramePr>
            <a:graphicFrameLocks noGrp="1"/>
          </p:cNvGraphicFramePr>
          <p:nvPr>
            <p:extLst>
              <p:ext uri="{D42A27DB-BD31-4B8C-83A1-F6EECF244321}">
                <p14:modId xmlns:p14="http://schemas.microsoft.com/office/powerpoint/2010/main" val="3409339519"/>
              </p:ext>
            </p:extLst>
          </p:nvPr>
        </p:nvGraphicFramePr>
        <p:xfrm>
          <a:off x="574739" y="1912321"/>
          <a:ext cx="4353174" cy="4418110"/>
        </p:xfrm>
        <a:graphic>
          <a:graphicData uri="http://schemas.openxmlformats.org/drawingml/2006/table">
            <a:tbl>
              <a:tblPr firstRow="1" bandRow="1">
                <a:tableStyleId>{5940675A-B579-460E-94D1-54222C63F5DA}</a:tableStyleId>
              </a:tblPr>
              <a:tblGrid>
                <a:gridCol w="4353174">
                  <a:extLst>
                    <a:ext uri="{9D8B030D-6E8A-4147-A177-3AD203B41FA5}">
                      <a16:colId xmlns:a16="http://schemas.microsoft.com/office/drawing/2014/main" val="20000"/>
                    </a:ext>
                  </a:extLst>
                </a:gridCol>
              </a:tblGrid>
              <a:tr h="735287">
                <a:tc>
                  <a:txBody>
                    <a:bodyPr/>
                    <a:lstStyle/>
                    <a:p>
                      <a:pPr algn="l"/>
                      <a:r>
                        <a:rPr lang="fr-FR" sz="2000" b="1" noProof="0" dirty="0">
                          <a:latin typeface="Myriad Pro" panose="020B0503030403020204" pitchFamily="34" charset="0"/>
                        </a:rPr>
                        <a:t>Les groupes qui précisent le</a:t>
                      </a:r>
                      <a:r>
                        <a:rPr lang="fr-FR" sz="2000" b="1" baseline="0" noProof="0" dirty="0">
                          <a:latin typeface="Myriad Pro" panose="020B0503030403020204" pitchFamily="34" charset="0"/>
                        </a:rPr>
                        <a:t> cadre spatial de l’</a:t>
                      </a:r>
                      <a:r>
                        <a:rPr lang="fr-FR" sz="2000" b="1" noProof="0" dirty="0">
                          <a:latin typeface="Myriad Pro" panose="020B0503030403020204" pitchFamily="34" charset="0"/>
                        </a:rPr>
                        <a:t>action : </a:t>
                      </a:r>
                    </a:p>
                  </a:txBody>
                  <a:tcPr marL="91457" marR="91457" marT="45694" marB="45694">
                    <a:solidFill>
                      <a:schemeClr val="accent1">
                        <a:lumMod val="20000"/>
                        <a:lumOff val="80000"/>
                      </a:schemeClr>
                    </a:solidFill>
                  </a:tcPr>
                </a:tc>
                <a:extLst>
                  <a:ext uri="{0D108BD9-81ED-4DB2-BD59-A6C34878D82A}">
                    <a16:rowId xmlns:a16="http://schemas.microsoft.com/office/drawing/2014/main" val="10000"/>
                  </a:ext>
                </a:extLst>
              </a:tr>
              <a:tr h="575672">
                <a:tc>
                  <a:txBody>
                    <a:bodyPr/>
                    <a:lstStyle/>
                    <a:p>
                      <a:endParaRPr lang="fr-FR" sz="2000" dirty="0">
                        <a:latin typeface="Myriad Pro" panose="020B0503030403020204" pitchFamily="34" charset="0"/>
                      </a:endParaRPr>
                    </a:p>
                  </a:txBody>
                  <a:tcPr marL="91457" marR="91457" marT="45694" marB="45694">
                    <a:solidFill>
                      <a:schemeClr val="accent1">
                        <a:lumMod val="20000"/>
                        <a:lumOff val="80000"/>
                      </a:schemeClr>
                    </a:solidFill>
                  </a:tcPr>
                </a:tc>
                <a:extLst>
                  <a:ext uri="{0D108BD9-81ED-4DB2-BD59-A6C34878D82A}">
                    <a16:rowId xmlns:a16="http://schemas.microsoft.com/office/drawing/2014/main" val="10001"/>
                  </a:ext>
                </a:extLst>
              </a:tr>
              <a:tr h="735287">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fr-FR" sz="2000" b="1" noProof="0" dirty="0">
                          <a:latin typeface="Myriad Pro" panose="020B0503030403020204" pitchFamily="34" charset="0"/>
                        </a:rPr>
                        <a:t>Les groupes qui  indiquent le déplacement du personnage</a:t>
                      </a:r>
                      <a:r>
                        <a:rPr lang="en-US" sz="2000" b="1" dirty="0">
                          <a:latin typeface="Myriad Pro" panose="020B0503030403020204" pitchFamily="34" charset="0"/>
                        </a:rPr>
                        <a:t> :</a:t>
                      </a:r>
                      <a:endParaRPr lang="fr-FR" sz="2000" b="1" dirty="0">
                        <a:solidFill>
                          <a:schemeClr val="bg1"/>
                        </a:solidFill>
                        <a:latin typeface="Myriad Pro" panose="020B0503030403020204" pitchFamily="34" charset="0"/>
                      </a:endParaRPr>
                    </a:p>
                  </a:txBody>
                  <a:tcPr marL="91457" marR="91457" marT="45694" marB="45694">
                    <a:solidFill>
                      <a:schemeClr val="accent6">
                        <a:lumMod val="40000"/>
                        <a:lumOff val="60000"/>
                      </a:schemeClr>
                    </a:solidFill>
                  </a:tcPr>
                </a:tc>
                <a:extLst>
                  <a:ext uri="{0D108BD9-81ED-4DB2-BD59-A6C34878D82A}">
                    <a16:rowId xmlns:a16="http://schemas.microsoft.com/office/drawing/2014/main" val="864084287"/>
                  </a:ext>
                </a:extLst>
              </a:tr>
              <a:tr h="735287">
                <a:tc>
                  <a:txBody>
                    <a:bodyPr/>
                    <a:lstStyle/>
                    <a:p>
                      <a:endParaRPr lang="fr-FR" sz="2000" dirty="0">
                        <a:latin typeface="Myriad Pro" panose="020B0503030403020204" pitchFamily="34" charset="0"/>
                      </a:endParaRPr>
                    </a:p>
                    <a:p>
                      <a:endParaRPr lang="fr-FR" sz="2000" dirty="0">
                        <a:latin typeface="Myriad Pro" panose="020B0503030403020204" pitchFamily="34" charset="0"/>
                      </a:endParaRPr>
                    </a:p>
                  </a:txBody>
                  <a:tcPr marL="91457" marR="91457" marT="45694" marB="45694">
                    <a:solidFill>
                      <a:schemeClr val="accent6">
                        <a:lumMod val="40000"/>
                        <a:lumOff val="60000"/>
                      </a:schemeClr>
                    </a:solidFill>
                  </a:tcPr>
                </a:tc>
                <a:extLst>
                  <a:ext uri="{0D108BD9-81ED-4DB2-BD59-A6C34878D82A}">
                    <a16:rowId xmlns:a16="http://schemas.microsoft.com/office/drawing/2014/main" val="1374667033"/>
                  </a:ext>
                </a:extLst>
              </a:tr>
              <a:tr h="1055001">
                <a:tc>
                  <a:txBody>
                    <a:bodyPr/>
                    <a:lstStyle/>
                    <a:p>
                      <a:r>
                        <a:rPr lang="fr-FR" sz="2000" b="1" dirty="0">
                          <a:latin typeface="Myriad Pro" panose="020B0503030403020204" pitchFamily="34" charset="0"/>
                        </a:rPr>
                        <a:t>Les groupes qui indiquent l’emplacement d’un objet par rapport à autre.</a:t>
                      </a:r>
                    </a:p>
                  </a:txBody>
                  <a:tcPr marL="91457" marR="91457" marT="45694" marB="45694">
                    <a:solidFill>
                      <a:schemeClr val="accent4">
                        <a:lumMod val="20000"/>
                        <a:lumOff val="80000"/>
                      </a:schemeClr>
                    </a:solidFill>
                  </a:tcPr>
                </a:tc>
                <a:extLst>
                  <a:ext uri="{0D108BD9-81ED-4DB2-BD59-A6C34878D82A}">
                    <a16:rowId xmlns:a16="http://schemas.microsoft.com/office/drawing/2014/main" val="886907533"/>
                  </a:ext>
                </a:extLst>
              </a:tr>
              <a:tr h="581576">
                <a:tc>
                  <a:txBody>
                    <a:bodyPr/>
                    <a:lstStyle/>
                    <a:p>
                      <a:endParaRPr lang="fr-FR" sz="2000" dirty="0">
                        <a:latin typeface="Myriad Pro" panose="020B0503030403020204" pitchFamily="34" charset="0"/>
                      </a:endParaRPr>
                    </a:p>
                  </a:txBody>
                  <a:tcPr marL="91457" marR="91457" marT="45694" marB="45694">
                    <a:solidFill>
                      <a:schemeClr val="accent4">
                        <a:lumMod val="20000"/>
                        <a:lumOff val="80000"/>
                      </a:schemeClr>
                    </a:solidFill>
                  </a:tcPr>
                </a:tc>
                <a:extLst>
                  <a:ext uri="{0D108BD9-81ED-4DB2-BD59-A6C34878D82A}">
                    <a16:rowId xmlns:a16="http://schemas.microsoft.com/office/drawing/2014/main" val="306637889"/>
                  </a:ext>
                </a:extLst>
              </a:tr>
            </a:tbl>
          </a:graphicData>
        </a:graphic>
      </p:graphicFrame>
      <p:sp>
        <p:nvSpPr>
          <p:cNvPr id="18" name="Rectangle 17">
            <a:extLst>
              <a:ext uri="{FF2B5EF4-FFF2-40B4-BE49-F238E27FC236}">
                <a16:creationId xmlns:a16="http://schemas.microsoft.com/office/drawing/2014/main" id="{6EC6EFA3-033B-49CA-8811-CBD52B7DF8AA}"/>
              </a:ext>
            </a:extLst>
          </p:cNvPr>
          <p:cNvSpPr>
            <a:spLocks noChangeArrowheads="1"/>
          </p:cNvSpPr>
          <p:nvPr/>
        </p:nvSpPr>
        <p:spPr bwMode="auto">
          <a:xfrm>
            <a:off x="1326383" y="2661690"/>
            <a:ext cx="276710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2400" dirty="0">
                <a:solidFill>
                  <a:srgbClr val="FF0000"/>
                </a:solidFill>
                <a:latin typeface="Myriad Pro" panose="020B0503030403020204" pitchFamily="34" charset="0"/>
                <a:cs typeface="Calibri" panose="020F0502020204030204" pitchFamily="34" charset="0"/>
                <a:sym typeface="Calibri" panose="020F0502020204030204" pitchFamily="34" charset="0"/>
              </a:rPr>
              <a:t>au bord d’une mare,</a:t>
            </a:r>
            <a:endParaRPr lang="fr-FR" altLang="en-US" sz="2400" dirty="0">
              <a:solidFill>
                <a:srgbClr val="FF0000"/>
              </a:solidFill>
            </a:endParaRPr>
          </a:p>
        </p:txBody>
      </p:sp>
      <p:sp>
        <p:nvSpPr>
          <p:cNvPr id="22" name="Rectangle 21">
            <a:extLst>
              <a:ext uri="{FF2B5EF4-FFF2-40B4-BE49-F238E27FC236}">
                <a16:creationId xmlns:a16="http://schemas.microsoft.com/office/drawing/2014/main" id="{F8BD3662-D8F2-4F52-8969-94CAAD76871A}"/>
              </a:ext>
            </a:extLst>
          </p:cNvPr>
          <p:cNvSpPr>
            <a:spLocks noChangeArrowheads="1"/>
          </p:cNvSpPr>
          <p:nvPr/>
        </p:nvSpPr>
        <p:spPr bwMode="auto">
          <a:xfrm>
            <a:off x="574739" y="4318088"/>
            <a:ext cx="444237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2000" dirty="0">
                <a:solidFill>
                  <a:srgbClr val="FF0000"/>
                </a:solidFill>
                <a:latin typeface="Myriad Pro" panose="020B0503030403020204" pitchFamily="34" charset="0"/>
                <a:cs typeface="Calibri" panose="020F0502020204030204" pitchFamily="34" charset="0"/>
                <a:sym typeface="Calibri" panose="020F0502020204030204" pitchFamily="34" charset="0"/>
              </a:rPr>
              <a:t>dans quelque chose de mou et de tiède,</a:t>
            </a:r>
            <a:endParaRPr lang="fr-FR" altLang="en-US" sz="2000" dirty="0">
              <a:solidFill>
                <a:srgbClr val="FF0000"/>
              </a:solidFill>
            </a:endParaRPr>
          </a:p>
        </p:txBody>
      </p:sp>
      <p:cxnSp>
        <p:nvCxnSpPr>
          <p:cNvPr id="17" name="Straight Connector 16">
            <a:extLst>
              <a:ext uri="{FF2B5EF4-FFF2-40B4-BE49-F238E27FC236}">
                <a16:creationId xmlns:a16="http://schemas.microsoft.com/office/drawing/2014/main" id="{2CE4C8AE-E476-4704-8ADC-EDC878AA3291}"/>
              </a:ext>
            </a:extLst>
          </p:cNvPr>
          <p:cNvCxnSpPr>
            <a:cxnSpLocks/>
          </p:cNvCxnSpPr>
          <p:nvPr/>
        </p:nvCxnSpPr>
        <p:spPr bwMode="auto">
          <a:xfrm>
            <a:off x="8703143" y="3999473"/>
            <a:ext cx="2926080"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2CE4C8AE-E476-4704-8ADC-EDC878AA3291}"/>
              </a:ext>
            </a:extLst>
          </p:cNvPr>
          <p:cNvCxnSpPr>
            <a:cxnSpLocks/>
          </p:cNvCxnSpPr>
          <p:nvPr/>
        </p:nvCxnSpPr>
        <p:spPr bwMode="auto">
          <a:xfrm>
            <a:off x="10166183" y="3717973"/>
            <a:ext cx="1371600"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2CE4C8AE-E476-4704-8ADC-EDC878AA3291}"/>
              </a:ext>
            </a:extLst>
          </p:cNvPr>
          <p:cNvCxnSpPr>
            <a:cxnSpLocks/>
          </p:cNvCxnSpPr>
          <p:nvPr/>
        </p:nvCxnSpPr>
        <p:spPr bwMode="auto">
          <a:xfrm>
            <a:off x="6591738" y="3680994"/>
            <a:ext cx="1097280"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2CE4C8AE-E476-4704-8ADC-EDC878AA3291}"/>
              </a:ext>
            </a:extLst>
          </p:cNvPr>
          <p:cNvCxnSpPr>
            <a:cxnSpLocks/>
          </p:cNvCxnSpPr>
          <p:nvPr/>
        </p:nvCxnSpPr>
        <p:spPr bwMode="auto">
          <a:xfrm>
            <a:off x="11101614" y="6109352"/>
            <a:ext cx="822960"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2CE4C8AE-E476-4704-8ADC-EDC878AA3291}"/>
              </a:ext>
            </a:extLst>
          </p:cNvPr>
          <p:cNvCxnSpPr>
            <a:cxnSpLocks/>
          </p:cNvCxnSpPr>
          <p:nvPr/>
        </p:nvCxnSpPr>
        <p:spPr bwMode="auto">
          <a:xfrm>
            <a:off x="5395278" y="6423115"/>
            <a:ext cx="822960"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27" name="Rectangle 26">
            <a:extLst>
              <a:ext uri="{FF2B5EF4-FFF2-40B4-BE49-F238E27FC236}">
                <a16:creationId xmlns:a16="http://schemas.microsoft.com/office/drawing/2014/main" id="{F8BD3662-D8F2-4F52-8969-94CAAD76871A}"/>
              </a:ext>
            </a:extLst>
          </p:cNvPr>
          <p:cNvSpPr>
            <a:spLocks noChangeArrowheads="1"/>
          </p:cNvSpPr>
          <p:nvPr/>
        </p:nvSpPr>
        <p:spPr bwMode="auto">
          <a:xfrm>
            <a:off x="2496803" y="3921321"/>
            <a:ext cx="246843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2000" dirty="0">
                <a:solidFill>
                  <a:srgbClr val="FF0000"/>
                </a:solidFill>
                <a:latin typeface="Myriad Pro" panose="020B0503030403020204" pitchFamily="34" charset="0"/>
                <a:cs typeface="Calibri" panose="020F0502020204030204" pitchFamily="34" charset="0"/>
                <a:sym typeface="Calibri" panose="020F0502020204030204" pitchFamily="34" charset="0"/>
              </a:rPr>
              <a:t>dans le vase du fond, </a:t>
            </a:r>
            <a:endParaRPr lang="fr-FR" altLang="en-US" sz="2000" dirty="0">
              <a:solidFill>
                <a:srgbClr val="FF0000"/>
              </a:solidFill>
            </a:endParaRPr>
          </a:p>
        </p:txBody>
      </p:sp>
      <p:sp>
        <p:nvSpPr>
          <p:cNvPr id="28" name="Rectangle 27">
            <a:extLst>
              <a:ext uri="{FF2B5EF4-FFF2-40B4-BE49-F238E27FC236}">
                <a16:creationId xmlns:a16="http://schemas.microsoft.com/office/drawing/2014/main" id="{F8BD3662-D8F2-4F52-8969-94CAAD76871A}"/>
              </a:ext>
            </a:extLst>
          </p:cNvPr>
          <p:cNvSpPr>
            <a:spLocks noChangeArrowheads="1"/>
          </p:cNvSpPr>
          <p:nvPr/>
        </p:nvSpPr>
        <p:spPr bwMode="auto">
          <a:xfrm>
            <a:off x="612839" y="3901963"/>
            <a:ext cx="128971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2000" dirty="0">
                <a:solidFill>
                  <a:srgbClr val="FF0000"/>
                </a:solidFill>
                <a:latin typeface="Myriad Pro" panose="020B0503030403020204" pitchFamily="34" charset="0"/>
                <a:cs typeface="Calibri" panose="020F0502020204030204" pitchFamily="34" charset="0"/>
                <a:sym typeface="Calibri" panose="020F0502020204030204" pitchFamily="34" charset="0"/>
              </a:rPr>
              <a:t>dans l’eau,</a:t>
            </a:r>
            <a:endParaRPr lang="fr-FR" altLang="en-US" sz="2000" dirty="0">
              <a:solidFill>
                <a:srgbClr val="FF0000"/>
              </a:solidFill>
            </a:endParaRPr>
          </a:p>
        </p:txBody>
      </p:sp>
      <p:sp>
        <p:nvSpPr>
          <p:cNvPr id="29" name="Rectangle 28">
            <a:extLst>
              <a:ext uri="{FF2B5EF4-FFF2-40B4-BE49-F238E27FC236}">
                <a16:creationId xmlns:a16="http://schemas.microsoft.com/office/drawing/2014/main" id="{F8BD3662-D8F2-4F52-8969-94CAAD76871A}"/>
              </a:ext>
            </a:extLst>
          </p:cNvPr>
          <p:cNvSpPr>
            <a:spLocks noChangeArrowheads="1"/>
          </p:cNvSpPr>
          <p:nvPr/>
        </p:nvSpPr>
        <p:spPr bwMode="auto">
          <a:xfrm>
            <a:off x="782644" y="5794491"/>
            <a:ext cx="54373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2000" dirty="0">
                <a:solidFill>
                  <a:srgbClr val="FF0000"/>
                </a:solidFill>
                <a:latin typeface="Myriad Pro" panose="020B0503030403020204" pitchFamily="34" charset="0"/>
                <a:cs typeface="Calibri" panose="020F0502020204030204" pitchFamily="34" charset="0"/>
                <a:sym typeface="Calibri" panose="020F0502020204030204" pitchFamily="34" charset="0"/>
              </a:rPr>
              <a:t>Là ! </a:t>
            </a:r>
            <a:endParaRPr lang="fr-FR" altLang="en-US" sz="2000" dirty="0">
              <a:solidFill>
                <a:srgbClr val="FF0000"/>
              </a:solidFill>
            </a:endParaRPr>
          </a:p>
        </p:txBody>
      </p:sp>
      <p:sp>
        <p:nvSpPr>
          <p:cNvPr id="30" name="Rectangle 29">
            <a:extLst>
              <a:ext uri="{FF2B5EF4-FFF2-40B4-BE49-F238E27FC236}">
                <a16:creationId xmlns:a16="http://schemas.microsoft.com/office/drawing/2014/main" id="{F8BD3662-D8F2-4F52-8969-94CAAD76871A}"/>
              </a:ext>
            </a:extLst>
          </p:cNvPr>
          <p:cNvSpPr>
            <a:spLocks noChangeArrowheads="1"/>
          </p:cNvSpPr>
          <p:nvPr/>
        </p:nvSpPr>
        <p:spPr bwMode="auto">
          <a:xfrm>
            <a:off x="1744622" y="5794491"/>
            <a:ext cx="311841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2000" dirty="0">
                <a:solidFill>
                  <a:srgbClr val="FF0000"/>
                </a:solidFill>
                <a:latin typeface="Myriad Pro" panose="020B0503030403020204" pitchFamily="34" charset="0"/>
                <a:cs typeface="Calibri" panose="020F0502020204030204" pitchFamily="34" charset="0"/>
                <a:sym typeface="Calibri" panose="020F0502020204030204" pitchFamily="34" charset="0"/>
              </a:rPr>
              <a:t>Près de cette grande feuille,</a:t>
            </a:r>
            <a:endParaRPr lang="fr-FR" altLang="en-US" sz="2000" dirty="0">
              <a:solidFill>
                <a:srgbClr val="FF0000"/>
              </a:solidFill>
            </a:endParaRPr>
          </a:p>
        </p:txBody>
      </p:sp>
      <p:cxnSp>
        <p:nvCxnSpPr>
          <p:cNvPr id="3" name="Straight Connector 2"/>
          <p:cNvCxnSpPr/>
          <p:nvPr/>
        </p:nvCxnSpPr>
        <p:spPr>
          <a:xfrm>
            <a:off x="5935579" y="660400"/>
            <a:ext cx="2101516"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5598695" y="2470484"/>
            <a:ext cx="619543"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6218238" y="2470484"/>
            <a:ext cx="2909720"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6079958" y="4318088"/>
            <a:ext cx="2149642"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nodeType="withEffect">
                                  <p:stCondLst>
                                    <p:cond delay="75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left)">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nodeType="click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wipe(left)">
                                      <p:cBhvr>
                                        <p:cTn id="24" dur="500"/>
                                        <p:tgtEl>
                                          <p:spTgt spid="14"/>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nodeType="click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wipe(left)">
                                      <p:cBhvr>
                                        <p:cTn id="29" dur="500"/>
                                        <p:tgtEl>
                                          <p:spTgt spid="23"/>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nodeType="clickEffect">
                                  <p:stCondLst>
                                    <p:cond delay="0"/>
                                  </p:stCondLst>
                                  <p:childTnLst>
                                    <p:set>
                                      <p:cBhvr>
                                        <p:cTn id="33" dur="1" fill="hold">
                                          <p:stCondLst>
                                            <p:cond delay="0"/>
                                          </p:stCondLst>
                                        </p:cTn>
                                        <p:tgtEl>
                                          <p:spTgt spid="19"/>
                                        </p:tgtEl>
                                        <p:attrNameLst>
                                          <p:attrName>style.visibility</p:attrName>
                                        </p:attrNameLst>
                                      </p:cBhvr>
                                      <p:to>
                                        <p:strVal val="visible"/>
                                      </p:to>
                                    </p:set>
                                    <p:animEffect transition="in" filter="wipe(left)">
                                      <p:cBhvr>
                                        <p:cTn id="34" dur="500"/>
                                        <p:tgtEl>
                                          <p:spTgt spid="19"/>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nodeType="click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wipe(left)">
                                      <p:cBhvr>
                                        <p:cTn id="39" dur="500"/>
                                        <p:tgtEl>
                                          <p:spTgt spid="17"/>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8" fill="hold" nodeType="clickEffect">
                                  <p:stCondLst>
                                    <p:cond delay="0"/>
                                  </p:stCondLst>
                                  <p:childTnLst>
                                    <p:set>
                                      <p:cBhvr>
                                        <p:cTn id="43" dur="1" fill="hold">
                                          <p:stCondLst>
                                            <p:cond delay="0"/>
                                          </p:stCondLst>
                                        </p:cTn>
                                        <p:tgtEl>
                                          <p:spTgt spid="20"/>
                                        </p:tgtEl>
                                        <p:attrNameLst>
                                          <p:attrName>style.visibility</p:attrName>
                                        </p:attrNameLst>
                                      </p:cBhvr>
                                      <p:to>
                                        <p:strVal val="visible"/>
                                      </p:to>
                                    </p:set>
                                    <p:animEffect transition="in" filter="wipe(left)">
                                      <p:cBhvr>
                                        <p:cTn id="44" dur="500"/>
                                        <p:tgtEl>
                                          <p:spTgt spid="20"/>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8" fill="hold" nodeType="clickEffect">
                                  <p:stCondLst>
                                    <p:cond delay="0"/>
                                  </p:stCondLst>
                                  <p:childTnLst>
                                    <p:set>
                                      <p:cBhvr>
                                        <p:cTn id="48" dur="1" fill="hold">
                                          <p:stCondLst>
                                            <p:cond delay="0"/>
                                          </p:stCondLst>
                                        </p:cTn>
                                        <p:tgtEl>
                                          <p:spTgt spid="25"/>
                                        </p:tgtEl>
                                        <p:attrNameLst>
                                          <p:attrName>style.visibility</p:attrName>
                                        </p:attrNameLst>
                                      </p:cBhvr>
                                      <p:to>
                                        <p:strVal val="visible"/>
                                      </p:to>
                                    </p:set>
                                    <p:animEffect transition="in" filter="wipe(left)">
                                      <p:cBhvr>
                                        <p:cTn id="49" dur="500"/>
                                        <p:tgtEl>
                                          <p:spTgt spid="25"/>
                                        </p:tgtEl>
                                      </p:cBhvr>
                                    </p:animEffect>
                                  </p:childTnLst>
                                </p:cTn>
                              </p:par>
                            </p:childTnLst>
                          </p:cTn>
                        </p:par>
                      </p:childTnLst>
                    </p:cTn>
                  </p:par>
                  <p:par>
                    <p:cTn id="50" fill="hold">
                      <p:stCondLst>
                        <p:cond delay="indefinite"/>
                      </p:stCondLst>
                      <p:childTnLst>
                        <p:par>
                          <p:cTn id="51" fill="hold">
                            <p:stCondLst>
                              <p:cond delay="0"/>
                            </p:stCondLst>
                            <p:childTnLst>
                              <p:par>
                                <p:cTn id="52" presetID="22" presetClass="entr" presetSubtype="8" fill="hold" nodeType="clickEffect">
                                  <p:stCondLst>
                                    <p:cond delay="0"/>
                                  </p:stCondLst>
                                  <p:childTnLst>
                                    <p:set>
                                      <p:cBhvr>
                                        <p:cTn id="53" dur="1" fill="hold">
                                          <p:stCondLst>
                                            <p:cond delay="0"/>
                                          </p:stCondLst>
                                        </p:cTn>
                                        <p:tgtEl>
                                          <p:spTgt spid="26"/>
                                        </p:tgtEl>
                                        <p:attrNameLst>
                                          <p:attrName>style.visibility</p:attrName>
                                        </p:attrNameLst>
                                      </p:cBhvr>
                                      <p:to>
                                        <p:strVal val="visible"/>
                                      </p:to>
                                    </p:set>
                                    <p:animEffect transition="in" filter="wipe(left)">
                                      <p:cBhvr>
                                        <p:cTn id="54" dur="500"/>
                                        <p:tgtEl>
                                          <p:spTgt spid="26"/>
                                        </p:tgtEl>
                                      </p:cBhvr>
                                    </p:animEffect>
                                  </p:childTnLst>
                                </p:cTn>
                              </p:par>
                            </p:childTnLst>
                          </p:cTn>
                        </p:par>
                      </p:childTnLst>
                    </p:cTn>
                  </p:par>
                  <p:par>
                    <p:cTn id="55" fill="hold">
                      <p:stCondLst>
                        <p:cond delay="indefinite"/>
                      </p:stCondLst>
                      <p:childTnLst>
                        <p:par>
                          <p:cTn id="56" fill="hold">
                            <p:stCondLst>
                              <p:cond delay="0"/>
                            </p:stCondLst>
                            <p:childTnLst>
                              <p:par>
                                <p:cTn id="57" presetID="22" presetClass="entr" presetSubtype="8" fill="hold" grpId="0" nodeType="clickEffect">
                                  <p:stCondLst>
                                    <p:cond delay="0"/>
                                  </p:stCondLst>
                                  <p:childTnLst>
                                    <p:set>
                                      <p:cBhvr>
                                        <p:cTn id="58" dur="1" fill="hold">
                                          <p:stCondLst>
                                            <p:cond delay="0"/>
                                          </p:stCondLst>
                                        </p:cTn>
                                        <p:tgtEl>
                                          <p:spTgt spid="18"/>
                                        </p:tgtEl>
                                        <p:attrNameLst>
                                          <p:attrName>style.visibility</p:attrName>
                                        </p:attrNameLst>
                                      </p:cBhvr>
                                      <p:to>
                                        <p:strVal val="visible"/>
                                      </p:to>
                                    </p:set>
                                    <p:animEffect transition="in" filter="wipe(left)">
                                      <p:cBhvr>
                                        <p:cTn id="59" dur="1000"/>
                                        <p:tgtEl>
                                          <p:spTgt spid="18"/>
                                        </p:tgtEl>
                                      </p:cBhvr>
                                    </p:animEffect>
                                  </p:childTnLst>
                                </p:cTn>
                              </p:par>
                            </p:childTnLst>
                          </p:cTn>
                        </p:par>
                      </p:childTnLst>
                    </p:cTn>
                  </p:par>
                  <p:par>
                    <p:cTn id="60" fill="hold">
                      <p:stCondLst>
                        <p:cond delay="indefinite"/>
                      </p:stCondLst>
                      <p:childTnLst>
                        <p:par>
                          <p:cTn id="61" fill="hold">
                            <p:stCondLst>
                              <p:cond delay="0"/>
                            </p:stCondLst>
                            <p:childTnLst>
                              <p:par>
                                <p:cTn id="62" presetID="22" presetClass="entr" presetSubtype="8" fill="hold" grpId="0" nodeType="clickEffect">
                                  <p:stCondLst>
                                    <p:cond delay="0"/>
                                  </p:stCondLst>
                                  <p:childTnLst>
                                    <p:set>
                                      <p:cBhvr>
                                        <p:cTn id="63" dur="1" fill="hold">
                                          <p:stCondLst>
                                            <p:cond delay="0"/>
                                          </p:stCondLst>
                                        </p:cTn>
                                        <p:tgtEl>
                                          <p:spTgt spid="28"/>
                                        </p:tgtEl>
                                        <p:attrNameLst>
                                          <p:attrName>style.visibility</p:attrName>
                                        </p:attrNameLst>
                                      </p:cBhvr>
                                      <p:to>
                                        <p:strVal val="visible"/>
                                      </p:to>
                                    </p:set>
                                    <p:animEffect transition="in" filter="wipe(left)">
                                      <p:cBhvr>
                                        <p:cTn id="64" dur="500"/>
                                        <p:tgtEl>
                                          <p:spTgt spid="28"/>
                                        </p:tgtEl>
                                      </p:cBhvr>
                                    </p:animEffect>
                                  </p:childTnLst>
                                </p:cTn>
                              </p:par>
                            </p:childTnLst>
                          </p:cTn>
                        </p:par>
                      </p:childTnLst>
                    </p:cTn>
                  </p:par>
                  <p:par>
                    <p:cTn id="65" fill="hold">
                      <p:stCondLst>
                        <p:cond delay="indefinite"/>
                      </p:stCondLst>
                      <p:childTnLst>
                        <p:par>
                          <p:cTn id="66" fill="hold">
                            <p:stCondLst>
                              <p:cond delay="0"/>
                            </p:stCondLst>
                            <p:childTnLst>
                              <p:par>
                                <p:cTn id="67" presetID="22" presetClass="entr" presetSubtype="8" fill="hold" grpId="0" nodeType="clickEffect">
                                  <p:stCondLst>
                                    <p:cond delay="0"/>
                                  </p:stCondLst>
                                  <p:childTnLst>
                                    <p:set>
                                      <p:cBhvr>
                                        <p:cTn id="68" dur="1" fill="hold">
                                          <p:stCondLst>
                                            <p:cond delay="0"/>
                                          </p:stCondLst>
                                        </p:cTn>
                                        <p:tgtEl>
                                          <p:spTgt spid="22"/>
                                        </p:tgtEl>
                                        <p:attrNameLst>
                                          <p:attrName>style.visibility</p:attrName>
                                        </p:attrNameLst>
                                      </p:cBhvr>
                                      <p:to>
                                        <p:strVal val="visible"/>
                                      </p:to>
                                    </p:set>
                                    <p:animEffect transition="in" filter="wipe(left)">
                                      <p:cBhvr>
                                        <p:cTn id="69" dur="500"/>
                                        <p:tgtEl>
                                          <p:spTgt spid="22"/>
                                        </p:tgtEl>
                                      </p:cBhvr>
                                    </p:animEffect>
                                  </p:childTnLst>
                                </p:cTn>
                              </p:par>
                            </p:childTnLst>
                          </p:cTn>
                        </p:par>
                      </p:childTnLst>
                    </p:cTn>
                  </p:par>
                  <p:par>
                    <p:cTn id="70" fill="hold">
                      <p:stCondLst>
                        <p:cond delay="indefinite"/>
                      </p:stCondLst>
                      <p:childTnLst>
                        <p:par>
                          <p:cTn id="71" fill="hold">
                            <p:stCondLst>
                              <p:cond delay="0"/>
                            </p:stCondLst>
                            <p:childTnLst>
                              <p:par>
                                <p:cTn id="72" presetID="22" presetClass="entr" presetSubtype="8" fill="hold" grpId="0" nodeType="clickEffect">
                                  <p:stCondLst>
                                    <p:cond delay="0"/>
                                  </p:stCondLst>
                                  <p:childTnLst>
                                    <p:set>
                                      <p:cBhvr>
                                        <p:cTn id="73" dur="1" fill="hold">
                                          <p:stCondLst>
                                            <p:cond delay="0"/>
                                          </p:stCondLst>
                                        </p:cTn>
                                        <p:tgtEl>
                                          <p:spTgt spid="27"/>
                                        </p:tgtEl>
                                        <p:attrNameLst>
                                          <p:attrName>style.visibility</p:attrName>
                                        </p:attrNameLst>
                                      </p:cBhvr>
                                      <p:to>
                                        <p:strVal val="visible"/>
                                      </p:to>
                                    </p:set>
                                    <p:animEffect transition="in" filter="wipe(left)">
                                      <p:cBhvr>
                                        <p:cTn id="74" dur="500"/>
                                        <p:tgtEl>
                                          <p:spTgt spid="27"/>
                                        </p:tgtEl>
                                      </p:cBhvr>
                                    </p:animEffect>
                                  </p:childTnLst>
                                </p:cTn>
                              </p:par>
                            </p:childTnLst>
                          </p:cTn>
                        </p:par>
                      </p:childTnLst>
                    </p:cTn>
                  </p:par>
                  <p:par>
                    <p:cTn id="75" fill="hold">
                      <p:stCondLst>
                        <p:cond delay="indefinite"/>
                      </p:stCondLst>
                      <p:childTnLst>
                        <p:par>
                          <p:cTn id="76" fill="hold">
                            <p:stCondLst>
                              <p:cond delay="0"/>
                            </p:stCondLst>
                            <p:childTnLst>
                              <p:par>
                                <p:cTn id="77" presetID="22" presetClass="entr" presetSubtype="8" fill="hold" grpId="0" nodeType="clickEffect">
                                  <p:stCondLst>
                                    <p:cond delay="0"/>
                                  </p:stCondLst>
                                  <p:childTnLst>
                                    <p:set>
                                      <p:cBhvr>
                                        <p:cTn id="78" dur="1" fill="hold">
                                          <p:stCondLst>
                                            <p:cond delay="0"/>
                                          </p:stCondLst>
                                        </p:cTn>
                                        <p:tgtEl>
                                          <p:spTgt spid="29"/>
                                        </p:tgtEl>
                                        <p:attrNameLst>
                                          <p:attrName>style.visibility</p:attrName>
                                        </p:attrNameLst>
                                      </p:cBhvr>
                                      <p:to>
                                        <p:strVal val="visible"/>
                                      </p:to>
                                    </p:set>
                                    <p:animEffect transition="in" filter="wipe(left)">
                                      <p:cBhvr>
                                        <p:cTn id="79" dur="500"/>
                                        <p:tgtEl>
                                          <p:spTgt spid="29"/>
                                        </p:tgtEl>
                                      </p:cBhvr>
                                    </p:animEffect>
                                  </p:childTnLst>
                                </p:cTn>
                              </p:par>
                            </p:childTnLst>
                          </p:cTn>
                        </p:par>
                      </p:childTnLst>
                    </p:cTn>
                  </p:par>
                  <p:par>
                    <p:cTn id="80" fill="hold">
                      <p:stCondLst>
                        <p:cond delay="indefinite"/>
                      </p:stCondLst>
                      <p:childTnLst>
                        <p:par>
                          <p:cTn id="81" fill="hold">
                            <p:stCondLst>
                              <p:cond delay="0"/>
                            </p:stCondLst>
                            <p:childTnLst>
                              <p:par>
                                <p:cTn id="82" presetID="22" presetClass="entr" presetSubtype="8" fill="hold" grpId="0" nodeType="clickEffect">
                                  <p:stCondLst>
                                    <p:cond delay="0"/>
                                  </p:stCondLst>
                                  <p:childTnLst>
                                    <p:set>
                                      <p:cBhvr>
                                        <p:cTn id="83" dur="1" fill="hold">
                                          <p:stCondLst>
                                            <p:cond delay="0"/>
                                          </p:stCondLst>
                                        </p:cTn>
                                        <p:tgtEl>
                                          <p:spTgt spid="30"/>
                                        </p:tgtEl>
                                        <p:attrNameLst>
                                          <p:attrName>style.visibility</p:attrName>
                                        </p:attrNameLst>
                                      </p:cBhvr>
                                      <p:to>
                                        <p:strVal val="visible"/>
                                      </p:to>
                                    </p:set>
                                    <p:animEffect transition="in" filter="wipe(left)">
                                      <p:cBhvr>
                                        <p:cTn id="84"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2" grpId="0"/>
      <p:bldP spid="27" grpId="0"/>
      <p:bldP spid="28" grpId="0"/>
      <p:bldP spid="29" grpId="0"/>
      <p:bldP spid="3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7B6CDEB-3524-47CD-B980-DD23B21AD6C9}"/>
              </a:ext>
            </a:extLst>
          </p:cNvPr>
          <p:cNvSpPr/>
          <p:nvPr/>
        </p:nvSpPr>
        <p:spPr>
          <a:xfrm>
            <a:off x="695325" y="103188"/>
            <a:ext cx="8586788" cy="568325"/>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anchor="ctr"/>
          <a:lstStyle/>
          <a:p>
            <a:pPr>
              <a:defRPr/>
            </a:pPr>
            <a:r>
              <a:rPr lang="fr-FR" sz="3600" b="1" dirty="0">
                <a:solidFill>
                  <a:srgbClr val="0096D6"/>
                </a:solidFill>
                <a:latin typeface="Myriad Pro" panose="020B0503030403020204" pitchFamily="34" charset="0"/>
              </a:rPr>
              <a:t>ANALYSE – </a:t>
            </a:r>
            <a:r>
              <a:rPr lang="fr-FR" sz="3600" dirty="0">
                <a:solidFill>
                  <a:srgbClr val="0096D6"/>
                </a:solidFill>
                <a:latin typeface="Myriad Pro" panose="020B0503030403020204" pitchFamily="34" charset="0"/>
              </a:rPr>
              <a:t>CCL</a:t>
            </a:r>
          </a:p>
        </p:txBody>
      </p:sp>
      <p:sp>
        <p:nvSpPr>
          <p:cNvPr id="8" name="Rectangle 4">
            <a:extLst>
              <a:ext uri="{FF2B5EF4-FFF2-40B4-BE49-F238E27FC236}">
                <a16:creationId xmlns:a16="http://schemas.microsoft.com/office/drawing/2014/main" id="{4301DE65-AD2A-4890-8269-E757281C59C6}"/>
              </a:ext>
            </a:extLst>
          </p:cNvPr>
          <p:cNvSpPr>
            <a:spLocks noChangeArrowheads="1"/>
          </p:cNvSpPr>
          <p:nvPr/>
        </p:nvSpPr>
        <p:spPr bwMode="auto">
          <a:xfrm>
            <a:off x="577056" y="2536031"/>
            <a:ext cx="2792413"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2400" b="1" dirty="0">
                <a:solidFill>
                  <a:schemeClr val="tx1"/>
                </a:solidFill>
                <a:latin typeface="Myriad Pro" panose="020B0503030403020204" pitchFamily="34" charset="0"/>
                <a:cs typeface="Times New Roman" panose="02020603050405020304" pitchFamily="18" charset="0"/>
              </a:rPr>
              <a:t>Indiquez la nature ou la classe grammaticale des groupes de mots qui indiquent le lieu. </a:t>
            </a:r>
          </a:p>
        </p:txBody>
      </p:sp>
      <p:graphicFrame>
        <p:nvGraphicFramePr>
          <p:cNvPr id="5" name="Table 4">
            <a:extLst>
              <a:ext uri="{FF2B5EF4-FFF2-40B4-BE49-F238E27FC236}">
                <a16:creationId xmlns:a16="http://schemas.microsoft.com/office/drawing/2014/main" id="{AA5BD594-5CF4-4FD4-9A46-CBBEBC7C63EF}"/>
              </a:ext>
            </a:extLst>
          </p:cNvPr>
          <p:cNvGraphicFramePr>
            <a:graphicFrameLocks noGrp="1"/>
          </p:cNvGraphicFramePr>
          <p:nvPr/>
        </p:nvGraphicFramePr>
        <p:xfrm>
          <a:off x="4217988" y="1036638"/>
          <a:ext cx="7278687" cy="4784725"/>
        </p:xfrm>
        <a:graphic>
          <a:graphicData uri="http://schemas.openxmlformats.org/drawingml/2006/table">
            <a:tbl>
              <a:tblPr firstRow="1" bandRow="1">
                <a:tableStyleId>{5940675A-B579-460E-94D1-54222C63F5DA}</a:tableStyleId>
              </a:tblPr>
              <a:tblGrid>
                <a:gridCol w="3547903">
                  <a:extLst>
                    <a:ext uri="{9D8B030D-6E8A-4147-A177-3AD203B41FA5}">
                      <a16:colId xmlns:a16="http://schemas.microsoft.com/office/drawing/2014/main" val="20000"/>
                    </a:ext>
                  </a:extLst>
                </a:gridCol>
                <a:gridCol w="3730784">
                  <a:extLst>
                    <a:ext uri="{9D8B030D-6E8A-4147-A177-3AD203B41FA5}">
                      <a16:colId xmlns:a16="http://schemas.microsoft.com/office/drawing/2014/main" val="2447576229"/>
                    </a:ext>
                  </a:extLst>
                </a:gridCol>
              </a:tblGrid>
              <a:tr h="1097516">
                <a:tc>
                  <a:txBody>
                    <a:bodyPr/>
                    <a:lstStyle/>
                    <a:p>
                      <a:pPr algn="l"/>
                      <a:r>
                        <a:rPr lang="fr-FR" sz="2200" b="1" noProof="0" dirty="0">
                          <a:latin typeface="Myriad Pro" panose="020B0503030403020204" pitchFamily="34" charset="0"/>
                        </a:rPr>
                        <a:t>Les groupes qui précisent le cadre spatial de l’action : </a:t>
                      </a:r>
                    </a:p>
                  </a:txBody>
                  <a:tcPr marL="91472" marR="91472" marT="45689" marB="45689">
                    <a:solidFill>
                      <a:schemeClr val="accent1">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fr-FR" sz="2200" b="1" noProof="0" dirty="0">
                          <a:latin typeface="Myriad Pro" panose="020B0503030403020204" pitchFamily="34" charset="0"/>
                        </a:rPr>
                        <a:t>Les groupes qui  indiquent l</a:t>
                      </a:r>
                      <a:r>
                        <a:rPr lang="en-US" sz="2200" b="1" dirty="0">
                          <a:latin typeface="Myriad Pro" panose="020B0503030403020204" pitchFamily="34" charset="0"/>
                        </a:rPr>
                        <a:t>a progression des actions dans les </a:t>
                      </a:r>
                      <a:r>
                        <a:rPr lang="fr-FR" sz="2200" b="1" noProof="0" dirty="0">
                          <a:latin typeface="Myriad Pro" panose="020B0503030403020204" pitchFamily="34" charset="0"/>
                        </a:rPr>
                        <a:t>lieux</a:t>
                      </a:r>
                      <a:r>
                        <a:rPr lang="en-US" sz="2200" b="1" dirty="0">
                          <a:latin typeface="Myriad Pro" panose="020B0503030403020204" pitchFamily="34" charset="0"/>
                        </a:rPr>
                        <a:t> : </a:t>
                      </a:r>
                      <a:endParaRPr lang="fr-FR" sz="2200" b="1" dirty="0">
                        <a:solidFill>
                          <a:schemeClr val="bg1"/>
                        </a:solidFill>
                        <a:latin typeface="Myriad Pro" panose="020B0503030403020204" pitchFamily="34" charset="0"/>
                      </a:endParaRPr>
                    </a:p>
                  </a:txBody>
                  <a:tcPr marL="91472" marR="91472" marT="45689" marB="45689">
                    <a:solidFill>
                      <a:schemeClr val="accent6">
                        <a:lumMod val="40000"/>
                        <a:lumOff val="60000"/>
                      </a:schemeClr>
                    </a:solidFill>
                  </a:tcPr>
                </a:tc>
                <a:extLst>
                  <a:ext uri="{0D108BD9-81ED-4DB2-BD59-A6C34878D82A}">
                    <a16:rowId xmlns:a16="http://schemas.microsoft.com/office/drawing/2014/main" val="10000"/>
                  </a:ext>
                </a:extLst>
              </a:tr>
              <a:tr h="1398089">
                <a:tc rowSpan="3">
                  <a:txBody>
                    <a:bodyPr/>
                    <a:lstStyle/>
                    <a:p>
                      <a:r>
                        <a:rPr lang="fr-FR" sz="2400" b="0" dirty="0">
                          <a:latin typeface="Myriad Pro" panose="020B0503030403020204" pitchFamily="34" charset="0"/>
                        </a:rPr>
                        <a:t>au bord d’une mare</a:t>
                      </a:r>
                    </a:p>
                  </a:txBody>
                  <a:tcPr marL="91472" marR="91472" marT="45689" marB="45689">
                    <a:solidFill>
                      <a:schemeClr val="accent1">
                        <a:lumMod val="20000"/>
                        <a:lumOff val="80000"/>
                      </a:schemeClr>
                    </a:solidFill>
                  </a:tcPr>
                </a:tc>
                <a:tc>
                  <a:txBody>
                    <a:bodyPr/>
                    <a:lstStyle/>
                    <a:p>
                      <a:r>
                        <a:rPr lang="fr-FR" sz="2400" b="0" dirty="0">
                          <a:latin typeface="Myriad Pro" panose="020B0503030403020204" pitchFamily="34" charset="0"/>
                        </a:rPr>
                        <a:t>Là , là</a:t>
                      </a:r>
                    </a:p>
                  </a:txBody>
                  <a:tcPr marL="91472" marR="91472" marT="45689" marB="45689">
                    <a:solidFill>
                      <a:schemeClr val="accent6">
                        <a:lumMod val="40000"/>
                        <a:lumOff val="60000"/>
                      </a:schemeClr>
                    </a:solidFill>
                  </a:tcPr>
                </a:tc>
                <a:extLst>
                  <a:ext uri="{0D108BD9-81ED-4DB2-BD59-A6C34878D82A}">
                    <a16:rowId xmlns:a16="http://schemas.microsoft.com/office/drawing/2014/main" val="10001"/>
                  </a:ext>
                </a:extLst>
              </a:tr>
              <a:tr h="1100137">
                <a:tc vMerge="1">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fr-FR" sz="2400" b="0" dirty="0">
                        <a:solidFill>
                          <a:schemeClr val="bg1"/>
                        </a:solidFill>
                        <a:latin typeface="Myriad Pro" panose="020B0503030403020204" pitchFamily="34" charset="0"/>
                      </a:endParaRPr>
                    </a:p>
                  </a:txBody>
                  <a:tcPr marL="91471" marR="91471" marT="45678" marB="45678">
                    <a:solidFill>
                      <a:schemeClr val="accent1">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fr-FR" sz="2400" b="0" dirty="0">
                          <a:solidFill>
                            <a:schemeClr val="tx1"/>
                          </a:solidFill>
                          <a:latin typeface="Myriad Pro" panose="020B0503030403020204" pitchFamily="34" charset="0"/>
                        </a:rPr>
                        <a:t>Près de cette grande feuille</a:t>
                      </a:r>
                    </a:p>
                  </a:txBody>
                  <a:tcPr marL="91472" marR="91472" marT="45689" marB="45689">
                    <a:solidFill>
                      <a:schemeClr val="accent6">
                        <a:lumMod val="40000"/>
                        <a:lumOff val="60000"/>
                      </a:schemeClr>
                    </a:solidFill>
                  </a:tcPr>
                </a:tc>
                <a:extLst>
                  <a:ext uri="{0D108BD9-81ED-4DB2-BD59-A6C34878D82A}">
                    <a16:rowId xmlns:a16="http://schemas.microsoft.com/office/drawing/2014/main" val="864084287"/>
                  </a:ext>
                </a:extLst>
              </a:tr>
              <a:tr h="1188983">
                <a:tc vMerge="1">
                  <a:txBody>
                    <a:bodyPr/>
                    <a:lstStyle/>
                    <a:p>
                      <a:endParaRPr lang="fr-FR" sz="2400" b="0" dirty="0">
                        <a:latin typeface="Myriad Pro" panose="020B0503030403020204" pitchFamily="34" charset="0"/>
                      </a:endParaRPr>
                    </a:p>
                  </a:txBody>
                  <a:tcPr marL="91471" marR="91471" marT="45678" marB="45678">
                    <a:solidFill>
                      <a:schemeClr val="accent1">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fr-FR" sz="2400" b="0" dirty="0">
                          <a:solidFill>
                            <a:schemeClr val="tx1"/>
                          </a:solidFill>
                          <a:latin typeface="Myriad Pro" panose="020B0503030403020204" pitchFamily="34" charset="0"/>
                        </a:rPr>
                        <a:t>dans le vase du fond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fr-FR" sz="2400" b="0" dirty="0">
                        <a:solidFill>
                          <a:schemeClr val="tx1"/>
                        </a:solidFill>
                        <a:latin typeface="Myriad Pro" panose="020B0503030403020204" pitchFamily="34"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fr-FR" sz="2400" b="0" dirty="0">
                        <a:solidFill>
                          <a:schemeClr val="tx1"/>
                        </a:solidFill>
                        <a:latin typeface="Myriad Pro" panose="020B0503030403020204" pitchFamily="34" charset="0"/>
                      </a:endParaRPr>
                    </a:p>
                  </a:txBody>
                  <a:tcPr marL="91472" marR="91472" marT="45689" marB="45689">
                    <a:solidFill>
                      <a:schemeClr val="accent6">
                        <a:lumMod val="40000"/>
                        <a:lumOff val="60000"/>
                      </a:schemeClr>
                    </a:solidFill>
                  </a:tcPr>
                </a:tc>
                <a:extLst>
                  <a:ext uri="{0D108BD9-81ED-4DB2-BD59-A6C34878D82A}">
                    <a16:rowId xmlns:a16="http://schemas.microsoft.com/office/drawing/2014/main" val="1374667033"/>
                  </a:ext>
                </a:extLst>
              </a:tr>
            </a:tbl>
          </a:graphicData>
        </a:graphic>
      </p:graphicFrame>
      <p:sp>
        <p:nvSpPr>
          <p:cNvPr id="6" name="Rectangle 4">
            <a:extLst>
              <a:ext uri="{FF2B5EF4-FFF2-40B4-BE49-F238E27FC236}">
                <a16:creationId xmlns:a16="http://schemas.microsoft.com/office/drawing/2014/main" id="{FBFA6143-62D4-4583-B49B-45AB037224D3}"/>
              </a:ext>
            </a:extLst>
          </p:cNvPr>
          <p:cNvSpPr>
            <a:spLocks noChangeArrowheads="1"/>
          </p:cNvSpPr>
          <p:nvPr/>
        </p:nvSpPr>
        <p:spPr bwMode="auto">
          <a:xfrm>
            <a:off x="4378325" y="2600325"/>
            <a:ext cx="2366963" cy="431800"/>
          </a:xfrm>
          <a:prstGeom prst="rect">
            <a:avLst/>
          </a:prstGeom>
          <a:noFill/>
          <a:ln w="381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2200" b="1">
                <a:solidFill>
                  <a:schemeClr val="tx1"/>
                </a:solidFill>
                <a:latin typeface="Myriad Pro" panose="020B0503030403020204" pitchFamily="34" charset="0"/>
                <a:cs typeface="Times New Roman" panose="02020603050405020304" pitchFamily="18" charset="0"/>
              </a:rPr>
              <a:t>Groupe nominal</a:t>
            </a:r>
          </a:p>
        </p:txBody>
      </p:sp>
      <p:sp>
        <p:nvSpPr>
          <p:cNvPr id="3" name="Rectangle 2">
            <a:extLst>
              <a:ext uri="{FF2B5EF4-FFF2-40B4-BE49-F238E27FC236}">
                <a16:creationId xmlns:a16="http://schemas.microsoft.com/office/drawing/2014/main" id="{F24D2B70-7C20-40E9-B15C-94BABE6C16EE}"/>
              </a:ext>
            </a:extLst>
          </p:cNvPr>
          <p:cNvSpPr>
            <a:spLocks noChangeArrowheads="1"/>
          </p:cNvSpPr>
          <p:nvPr/>
        </p:nvSpPr>
        <p:spPr bwMode="auto">
          <a:xfrm>
            <a:off x="7856538" y="2628900"/>
            <a:ext cx="1235075" cy="431800"/>
          </a:xfrm>
          <a:prstGeom prst="rect">
            <a:avLst/>
          </a:prstGeom>
          <a:noFill/>
          <a:ln w="381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2200" b="1">
                <a:latin typeface="Myriad Pro" panose="020B0503030403020204" pitchFamily="34" charset="0"/>
              </a:rPr>
              <a:t>Adverbe</a:t>
            </a:r>
          </a:p>
        </p:txBody>
      </p:sp>
      <p:sp>
        <p:nvSpPr>
          <p:cNvPr id="10" name="Rectangle 4">
            <a:extLst>
              <a:ext uri="{FF2B5EF4-FFF2-40B4-BE49-F238E27FC236}">
                <a16:creationId xmlns:a16="http://schemas.microsoft.com/office/drawing/2014/main" id="{0DA75AC2-404F-4CF8-9841-3F842B69F527}"/>
              </a:ext>
            </a:extLst>
          </p:cNvPr>
          <p:cNvSpPr>
            <a:spLocks noChangeArrowheads="1"/>
          </p:cNvSpPr>
          <p:nvPr/>
        </p:nvSpPr>
        <p:spPr bwMode="auto">
          <a:xfrm>
            <a:off x="7840663" y="3944938"/>
            <a:ext cx="3514725" cy="431800"/>
          </a:xfrm>
          <a:prstGeom prst="rect">
            <a:avLst/>
          </a:prstGeom>
          <a:noFill/>
          <a:ln w="381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2200" b="1" dirty="0">
                <a:solidFill>
                  <a:schemeClr val="tx1"/>
                </a:solidFill>
                <a:latin typeface="Myriad Pro" panose="020B0503030403020204" pitchFamily="34" charset="0"/>
                <a:cs typeface="Times New Roman" panose="02020603050405020304" pitchFamily="18" charset="0"/>
              </a:rPr>
              <a:t>Groupe prépositionnel </a:t>
            </a:r>
          </a:p>
        </p:txBody>
      </p:sp>
      <p:sp>
        <p:nvSpPr>
          <p:cNvPr id="11" name="Rectangle 4">
            <a:extLst>
              <a:ext uri="{FF2B5EF4-FFF2-40B4-BE49-F238E27FC236}">
                <a16:creationId xmlns:a16="http://schemas.microsoft.com/office/drawing/2014/main" id="{4F9A4BF4-0DB6-4540-9B27-AB93B1DA429A}"/>
              </a:ext>
            </a:extLst>
          </p:cNvPr>
          <p:cNvSpPr>
            <a:spLocks noChangeArrowheads="1"/>
          </p:cNvSpPr>
          <p:nvPr/>
        </p:nvSpPr>
        <p:spPr bwMode="auto">
          <a:xfrm>
            <a:off x="7802563" y="5108575"/>
            <a:ext cx="3514725" cy="431800"/>
          </a:xfrm>
          <a:prstGeom prst="rect">
            <a:avLst/>
          </a:prstGeom>
          <a:noFill/>
          <a:ln w="381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2200" b="1" dirty="0">
                <a:solidFill>
                  <a:schemeClr val="tx1"/>
                </a:solidFill>
                <a:latin typeface="Myriad Pro" panose="020B0503030403020204" pitchFamily="34" charset="0"/>
                <a:cs typeface="Times New Roman" panose="02020603050405020304" pitchFamily="18" charset="0"/>
              </a:rPr>
              <a:t>Groupe prépositionnel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42"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animEffect transition="in" filter="fade">
                                      <p:cBhvr>
                                        <p:cTn id="9" dur="1000"/>
                                        <p:tgtEl>
                                          <p:spTgt spid="5"/>
                                        </p:tgtEl>
                                      </p:cBhvr>
                                    </p:animEffect>
                                    <p:anim calcmode="lin" valueType="num">
                                      <p:cBhvr>
                                        <p:cTn id="10" dur="1000" fill="hold"/>
                                        <p:tgtEl>
                                          <p:spTgt spid="5"/>
                                        </p:tgtEl>
                                        <p:attrNameLst>
                                          <p:attrName>ppt_x</p:attrName>
                                        </p:attrNameLst>
                                      </p:cBhvr>
                                      <p:tavLst>
                                        <p:tav tm="0">
                                          <p:val>
                                            <p:strVal val="#ppt_x"/>
                                          </p:val>
                                        </p:tav>
                                        <p:tav tm="100000">
                                          <p:val>
                                            <p:strVal val="#ppt_x"/>
                                          </p:val>
                                        </p:tav>
                                      </p:tavLst>
                                    </p:anim>
                                    <p:anim calcmode="lin" valueType="num">
                                      <p:cBhvr>
                                        <p:cTn id="11"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2" fill="hold" nodeType="clickPar">
                      <p:stCondLst>
                        <p:cond delay="indefinite"/>
                      </p:stCondLst>
                      <p:childTnLst>
                        <p:par>
                          <p:cTn id="13" fill="hold" nodeType="withGroup">
                            <p:stCondLst>
                              <p:cond delay="0"/>
                            </p:stCondLst>
                            <p:childTnLst>
                              <p:par>
                                <p:cTn id="14" presetID="42" presetClass="entr" presetSubtype="0" fill="hold" grpId="0" nodeType="click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1000"/>
                                        <p:tgtEl>
                                          <p:spTgt spid="6"/>
                                        </p:tgtEl>
                                      </p:cBhvr>
                                    </p:animEffect>
                                    <p:anim calcmode="lin" valueType="num">
                                      <p:cBhvr>
                                        <p:cTn id="17" dur="1000" fill="hold"/>
                                        <p:tgtEl>
                                          <p:spTgt spid="6"/>
                                        </p:tgtEl>
                                        <p:attrNameLst>
                                          <p:attrName>ppt_x</p:attrName>
                                        </p:attrNameLst>
                                      </p:cBhvr>
                                      <p:tavLst>
                                        <p:tav tm="0">
                                          <p:val>
                                            <p:strVal val="#ppt_x"/>
                                          </p:val>
                                        </p:tav>
                                        <p:tav tm="100000">
                                          <p:val>
                                            <p:strVal val="#ppt_x"/>
                                          </p:val>
                                        </p:tav>
                                      </p:tavLst>
                                    </p:anim>
                                    <p:anim calcmode="lin" valueType="num">
                                      <p:cBhvr>
                                        <p:cTn id="18"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42" presetClass="entr" presetSubtype="0" fill="hold" grpId="0" nodeType="click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fade">
                                      <p:cBhvr>
                                        <p:cTn id="23" dur="1000"/>
                                        <p:tgtEl>
                                          <p:spTgt spid="3"/>
                                        </p:tgtEl>
                                      </p:cBhvr>
                                    </p:animEffect>
                                    <p:anim calcmode="lin" valueType="num">
                                      <p:cBhvr>
                                        <p:cTn id="24" dur="1000" fill="hold"/>
                                        <p:tgtEl>
                                          <p:spTgt spid="3"/>
                                        </p:tgtEl>
                                        <p:attrNameLst>
                                          <p:attrName>ppt_x</p:attrName>
                                        </p:attrNameLst>
                                      </p:cBhvr>
                                      <p:tavLst>
                                        <p:tav tm="0">
                                          <p:val>
                                            <p:strVal val="#ppt_x"/>
                                          </p:val>
                                        </p:tav>
                                        <p:tav tm="100000">
                                          <p:val>
                                            <p:strVal val="#ppt_x"/>
                                          </p:val>
                                        </p:tav>
                                      </p:tavLst>
                                    </p:anim>
                                    <p:anim calcmode="lin" valueType="num">
                                      <p:cBhvr>
                                        <p:cTn id="25"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26" fill="hold" nodeType="clickPar">
                      <p:stCondLst>
                        <p:cond delay="indefinite"/>
                      </p:stCondLst>
                      <p:childTnLst>
                        <p:par>
                          <p:cTn id="27" fill="hold" nodeType="withGroup">
                            <p:stCondLst>
                              <p:cond delay="0"/>
                            </p:stCondLst>
                            <p:childTnLst>
                              <p:par>
                                <p:cTn id="28" presetID="42" presetClass="entr" presetSubtype="0" fill="hold" grpId="0" nodeType="click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fade">
                                      <p:cBhvr>
                                        <p:cTn id="30" dur="1000"/>
                                        <p:tgtEl>
                                          <p:spTgt spid="10"/>
                                        </p:tgtEl>
                                      </p:cBhvr>
                                    </p:animEffect>
                                    <p:anim calcmode="lin" valueType="num">
                                      <p:cBhvr>
                                        <p:cTn id="31" dur="1000" fill="hold"/>
                                        <p:tgtEl>
                                          <p:spTgt spid="10"/>
                                        </p:tgtEl>
                                        <p:attrNameLst>
                                          <p:attrName>ppt_x</p:attrName>
                                        </p:attrNameLst>
                                      </p:cBhvr>
                                      <p:tavLst>
                                        <p:tav tm="0">
                                          <p:val>
                                            <p:strVal val="#ppt_x"/>
                                          </p:val>
                                        </p:tav>
                                        <p:tav tm="100000">
                                          <p:val>
                                            <p:strVal val="#ppt_x"/>
                                          </p:val>
                                        </p:tav>
                                      </p:tavLst>
                                    </p:anim>
                                    <p:anim calcmode="lin" valueType="num">
                                      <p:cBhvr>
                                        <p:cTn id="32"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42" presetClass="entr" presetSubtype="0" fill="hold" grpId="0" nodeType="click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fade">
                                      <p:cBhvr>
                                        <p:cTn id="37" dur="1000"/>
                                        <p:tgtEl>
                                          <p:spTgt spid="11"/>
                                        </p:tgtEl>
                                      </p:cBhvr>
                                    </p:animEffect>
                                    <p:anim calcmode="lin" valueType="num">
                                      <p:cBhvr>
                                        <p:cTn id="38" dur="1000" fill="hold"/>
                                        <p:tgtEl>
                                          <p:spTgt spid="11"/>
                                        </p:tgtEl>
                                        <p:attrNameLst>
                                          <p:attrName>ppt_x</p:attrName>
                                        </p:attrNameLst>
                                      </p:cBhvr>
                                      <p:tavLst>
                                        <p:tav tm="0">
                                          <p:val>
                                            <p:strVal val="#ppt_x"/>
                                          </p:val>
                                        </p:tav>
                                        <p:tav tm="100000">
                                          <p:val>
                                            <p:strVal val="#ppt_x"/>
                                          </p:val>
                                        </p:tav>
                                      </p:tavLst>
                                    </p:anim>
                                    <p:anim calcmode="lin" valueType="num">
                                      <p:cBhvr>
                                        <p:cTn id="3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6" grpId="0" animBg="1"/>
      <p:bldP spid="3" grpId="0" animBg="1"/>
      <p:bldP spid="10" grpId="0" animBg="1"/>
      <p:bldP spid="1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B143C031-D614-440D-84B5-F59E35BA7F13}"/>
              </a:ext>
            </a:extLst>
          </p:cNvPr>
          <p:cNvSpPr/>
          <p:nvPr/>
        </p:nvSpPr>
        <p:spPr>
          <a:xfrm>
            <a:off x="852488" y="189707"/>
            <a:ext cx="8586787" cy="568325"/>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anchor="ctr"/>
          <a:lstStyle/>
          <a:p>
            <a:pPr>
              <a:defRPr/>
            </a:pPr>
            <a:r>
              <a:rPr lang="fr-FR" sz="3600" b="1" dirty="0">
                <a:solidFill>
                  <a:srgbClr val="0096D6"/>
                </a:solidFill>
                <a:latin typeface="Myriad Pro" panose="020B0503030403020204" pitchFamily="34" charset="0"/>
              </a:rPr>
              <a:t>CONCEPTUALISATION – </a:t>
            </a:r>
            <a:r>
              <a:rPr lang="fr-FR" sz="3600" dirty="0">
                <a:solidFill>
                  <a:srgbClr val="0096D6"/>
                </a:solidFill>
                <a:latin typeface="Myriad Pro" panose="020B0503030403020204" pitchFamily="34" charset="0"/>
              </a:rPr>
              <a:t>CCL</a:t>
            </a:r>
          </a:p>
        </p:txBody>
      </p:sp>
      <p:sp>
        <p:nvSpPr>
          <p:cNvPr id="6" name="Oval 5">
            <a:extLst>
              <a:ext uri="{FF2B5EF4-FFF2-40B4-BE49-F238E27FC236}">
                <a16:creationId xmlns:a16="http://schemas.microsoft.com/office/drawing/2014/main" id="{3C5C74B6-8482-4AAE-8537-32C8C53E33AF}"/>
              </a:ext>
            </a:extLst>
          </p:cNvPr>
          <p:cNvSpPr/>
          <p:nvPr/>
        </p:nvSpPr>
        <p:spPr>
          <a:xfrm>
            <a:off x="4614863" y="2190750"/>
            <a:ext cx="2960687" cy="2036763"/>
          </a:xfrm>
          <a:prstGeom prst="ellipse">
            <a:avLst/>
          </a:prstGeom>
          <a:solidFill>
            <a:schemeClr val="bg1"/>
          </a:solidFill>
          <a:ln w="38100">
            <a:solidFill>
              <a:schemeClr val="tx1"/>
            </a:solidFill>
          </a:ln>
        </p:spPr>
        <p:style>
          <a:lnRef idx="2">
            <a:schemeClr val="accent2"/>
          </a:lnRef>
          <a:fillRef idx="1">
            <a:schemeClr val="lt1"/>
          </a:fillRef>
          <a:effectRef idx="0">
            <a:schemeClr val="accent2"/>
          </a:effectRef>
          <a:fontRef idx="minor">
            <a:schemeClr val="dk1"/>
          </a:fontRef>
        </p:style>
        <p:txBody>
          <a:bodyPr anchor="ctr"/>
          <a:lstStyle/>
          <a:p>
            <a:pPr algn="ctr">
              <a:defRPr/>
            </a:pPr>
            <a:r>
              <a:rPr lang="fr-FR" sz="2000" dirty="0">
                <a:latin typeface="Myriad Pro" panose="020B0503030403020204" pitchFamily="34" charset="0"/>
                <a:cs typeface="Times New Roman" panose="02020603050405020304" pitchFamily="18" charset="0"/>
              </a:rPr>
              <a:t>Le complément circonstanciel de  lieu</a:t>
            </a:r>
          </a:p>
          <a:p>
            <a:pPr algn="ctr">
              <a:defRPr/>
            </a:pPr>
            <a:r>
              <a:rPr lang="fr-FR" sz="2400" b="1" dirty="0">
                <a:latin typeface="Myriad Pro" panose="020B0503030403020204" pitchFamily="34" charset="0"/>
                <a:cs typeface="Times New Roman" panose="02020603050405020304" pitchFamily="18" charset="0"/>
              </a:rPr>
              <a:t>CCL</a:t>
            </a:r>
          </a:p>
        </p:txBody>
      </p:sp>
      <p:sp>
        <p:nvSpPr>
          <p:cNvPr id="15" name="Oval 14">
            <a:extLst>
              <a:ext uri="{FF2B5EF4-FFF2-40B4-BE49-F238E27FC236}">
                <a16:creationId xmlns:a16="http://schemas.microsoft.com/office/drawing/2014/main" id="{C22DE151-276E-4E12-82CF-DCBD26301A21}"/>
              </a:ext>
            </a:extLst>
          </p:cNvPr>
          <p:cNvSpPr/>
          <p:nvPr/>
        </p:nvSpPr>
        <p:spPr bwMode="auto">
          <a:xfrm>
            <a:off x="2863850" y="5226050"/>
            <a:ext cx="2103438" cy="882650"/>
          </a:xfrm>
          <a:prstGeom prst="ellipse">
            <a:avLst/>
          </a:prstGeom>
          <a:ln>
            <a:solidFill>
              <a:srgbClr val="FF0000"/>
            </a:solidFill>
          </a:ln>
        </p:spPr>
        <p:style>
          <a:lnRef idx="2">
            <a:schemeClr val="accent2"/>
          </a:lnRef>
          <a:fillRef idx="1">
            <a:schemeClr val="lt1"/>
          </a:fillRef>
          <a:effectRef idx="0">
            <a:schemeClr val="accent2"/>
          </a:effectRef>
          <a:fontRef idx="minor">
            <a:schemeClr val="dk1"/>
          </a:fontRef>
        </p:style>
        <p:txBody>
          <a:bodyPr anchor="ctr"/>
          <a:lstStyle/>
          <a:p>
            <a:pPr algn="ctr">
              <a:defRPr/>
            </a:pPr>
            <a:r>
              <a:rPr lang="en-US" sz="2000" dirty="0" err="1">
                <a:latin typeface="Myriad Pro" panose="020B0503030403020204" pitchFamily="34" charset="0"/>
                <a:cs typeface="Times New Roman" panose="02020603050405020304" pitchFamily="18" charset="0"/>
              </a:rPr>
              <a:t>Groupe</a:t>
            </a:r>
            <a:r>
              <a:rPr lang="en-US" sz="2000" dirty="0">
                <a:latin typeface="Myriad Pro" panose="020B0503030403020204" pitchFamily="34" charset="0"/>
                <a:cs typeface="Times New Roman" panose="02020603050405020304" pitchFamily="18" charset="0"/>
              </a:rPr>
              <a:t> nominal</a:t>
            </a:r>
            <a:endParaRPr lang="en-US" sz="2200" b="1" dirty="0">
              <a:latin typeface="Myriad Pro" panose="020B0503030403020204" pitchFamily="34" charset="0"/>
              <a:cs typeface="Times New Roman" panose="02020603050405020304" pitchFamily="18" charset="0"/>
            </a:endParaRPr>
          </a:p>
        </p:txBody>
      </p:sp>
      <p:cxnSp>
        <p:nvCxnSpPr>
          <p:cNvPr id="3" name="Straight Arrow Connector 2">
            <a:extLst>
              <a:ext uri="{FF2B5EF4-FFF2-40B4-BE49-F238E27FC236}">
                <a16:creationId xmlns:a16="http://schemas.microsoft.com/office/drawing/2014/main" id="{CFE24F3D-AF0F-440F-838E-8EF586AB58EA}"/>
              </a:ext>
            </a:extLst>
          </p:cNvPr>
          <p:cNvCxnSpPr>
            <a:cxnSpLocks/>
          </p:cNvCxnSpPr>
          <p:nvPr/>
        </p:nvCxnSpPr>
        <p:spPr>
          <a:xfrm flipH="1" flipV="1">
            <a:off x="3216275" y="1984375"/>
            <a:ext cx="1398588" cy="1225550"/>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8EEC8405-0BC4-40D6-822E-8C0F2EDDB16B}"/>
              </a:ext>
            </a:extLst>
          </p:cNvPr>
          <p:cNvCxnSpPr>
            <a:cxnSpLocks/>
            <a:stCxn id="6" idx="2"/>
            <a:endCxn id="20" idx="6"/>
          </p:cNvCxnSpPr>
          <p:nvPr/>
        </p:nvCxnSpPr>
        <p:spPr>
          <a:xfrm flipH="1" flipV="1">
            <a:off x="2593975" y="2654300"/>
            <a:ext cx="2020888" cy="555625"/>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19" name="Oval 18">
            <a:extLst>
              <a:ext uri="{FF2B5EF4-FFF2-40B4-BE49-F238E27FC236}">
                <a16:creationId xmlns:a16="http://schemas.microsoft.com/office/drawing/2014/main" id="{6151C084-5ACB-4B6C-87EC-48D35CEA1AC1}"/>
              </a:ext>
            </a:extLst>
          </p:cNvPr>
          <p:cNvSpPr/>
          <p:nvPr/>
        </p:nvSpPr>
        <p:spPr bwMode="auto">
          <a:xfrm>
            <a:off x="1947863" y="908050"/>
            <a:ext cx="2103437" cy="1098550"/>
          </a:xfrm>
          <a:prstGeom prst="ellipse">
            <a:avLst/>
          </a:prstGeom>
          <a:ln w="38100">
            <a:solidFill>
              <a:srgbClr val="00B050"/>
            </a:solidFill>
          </a:ln>
        </p:spPr>
        <p:style>
          <a:lnRef idx="2">
            <a:schemeClr val="accent2"/>
          </a:lnRef>
          <a:fillRef idx="1">
            <a:schemeClr val="lt1"/>
          </a:fillRef>
          <a:effectRef idx="0">
            <a:schemeClr val="accent2"/>
          </a:effectRef>
          <a:fontRef idx="minor">
            <a:schemeClr val="dk1"/>
          </a:fontRef>
        </p:style>
        <p:txBody>
          <a:bodyPr anchor="ctr"/>
          <a:lstStyle/>
          <a:p>
            <a:pPr algn="ctr">
              <a:defRPr/>
            </a:pPr>
            <a:r>
              <a:rPr lang="fr-FR" sz="2000" dirty="0">
                <a:latin typeface="Myriad Pro" panose="020B0503030403020204" pitchFamily="34" charset="0"/>
                <a:cs typeface="Times New Roman" panose="02020603050405020304" pitchFamily="18" charset="0"/>
              </a:rPr>
              <a:t>Le cadre spatial de l’action</a:t>
            </a:r>
            <a:endParaRPr lang="fr-FR" sz="2200" b="1" dirty="0">
              <a:latin typeface="Myriad Pro" panose="020B0503030403020204" pitchFamily="34" charset="0"/>
              <a:cs typeface="Times New Roman" panose="02020603050405020304" pitchFamily="18" charset="0"/>
            </a:endParaRPr>
          </a:p>
        </p:txBody>
      </p:sp>
      <p:sp>
        <p:nvSpPr>
          <p:cNvPr id="20" name="Oval 19">
            <a:extLst>
              <a:ext uri="{FF2B5EF4-FFF2-40B4-BE49-F238E27FC236}">
                <a16:creationId xmlns:a16="http://schemas.microsoft.com/office/drawing/2014/main" id="{D5664574-A235-4815-B76C-557F0D8EE786}"/>
              </a:ext>
            </a:extLst>
          </p:cNvPr>
          <p:cNvSpPr/>
          <p:nvPr/>
        </p:nvSpPr>
        <p:spPr bwMode="auto">
          <a:xfrm>
            <a:off x="490538" y="2105025"/>
            <a:ext cx="2103437" cy="1096963"/>
          </a:xfrm>
          <a:prstGeom prst="ellipse">
            <a:avLst/>
          </a:prstGeom>
          <a:ln w="38100">
            <a:solidFill>
              <a:srgbClr val="00B050"/>
            </a:solidFill>
          </a:ln>
        </p:spPr>
        <p:style>
          <a:lnRef idx="2">
            <a:schemeClr val="accent2"/>
          </a:lnRef>
          <a:fillRef idx="1">
            <a:schemeClr val="lt1"/>
          </a:fillRef>
          <a:effectRef idx="0">
            <a:schemeClr val="accent2"/>
          </a:effectRef>
          <a:fontRef idx="minor">
            <a:schemeClr val="dk1"/>
          </a:fontRef>
        </p:style>
        <p:txBody>
          <a:bodyPr anchor="ctr"/>
          <a:lstStyle/>
          <a:p>
            <a:pPr algn="ctr">
              <a:defRPr/>
            </a:pPr>
            <a:r>
              <a:rPr lang="fr-FR" sz="2000" dirty="0">
                <a:latin typeface="Myriad Pro" panose="020B0503030403020204" pitchFamily="34" charset="0"/>
                <a:cs typeface="Times New Roman" panose="02020603050405020304" pitchFamily="18" charset="0"/>
              </a:rPr>
              <a:t>La progression des actions</a:t>
            </a:r>
            <a:endParaRPr lang="fr-FR" sz="2200" b="1" dirty="0">
              <a:latin typeface="Myriad Pro" panose="020B0503030403020204" pitchFamily="34" charset="0"/>
              <a:cs typeface="Times New Roman" panose="02020603050405020304" pitchFamily="18" charset="0"/>
            </a:endParaRPr>
          </a:p>
        </p:txBody>
      </p:sp>
      <p:cxnSp>
        <p:nvCxnSpPr>
          <p:cNvPr id="23" name="Straight Arrow Connector 22">
            <a:extLst>
              <a:ext uri="{FF2B5EF4-FFF2-40B4-BE49-F238E27FC236}">
                <a16:creationId xmlns:a16="http://schemas.microsoft.com/office/drawing/2014/main" id="{E97B8C79-B6AA-410D-AE24-5B91104EB6CF}"/>
              </a:ext>
            </a:extLst>
          </p:cNvPr>
          <p:cNvCxnSpPr>
            <a:cxnSpLocks/>
            <a:stCxn id="6" idx="6"/>
          </p:cNvCxnSpPr>
          <p:nvPr/>
        </p:nvCxnSpPr>
        <p:spPr>
          <a:xfrm flipV="1">
            <a:off x="7575550" y="1601788"/>
            <a:ext cx="738188" cy="160813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8" name="Oval 27">
            <a:extLst>
              <a:ext uri="{FF2B5EF4-FFF2-40B4-BE49-F238E27FC236}">
                <a16:creationId xmlns:a16="http://schemas.microsoft.com/office/drawing/2014/main" id="{2CBA33DA-CDA1-4A77-928C-7FEB9D5CE297}"/>
              </a:ext>
            </a:extLst>
          </p:cNvPr>
          <p:cNvSpPr/>
          <p:nvPr/>
        </p:nvSpPr>
        <p:spPr bwMode="auto">
          <a:xfrm>
            <a:off x="7575550" y="554038"/>
            <a:ext cx="2103438" cy="1006475"/>
          </a:xfrm>
          <a:prstGeom prst="ellipse">
            <a:avLst/>
          </a:prstGeom>
          <a:ln w="38100">
            <a:solidFill>
              <a:schemeClr val="accent1">
                <a:lumMod val="75000"/>
              </a:schemeClr>
            </a:solidFill>
          </a:ln>
        </p:spPr>
        <p:style>
          <a:lnRef idx="2">
            <a:schemeClr val="accent2"/>
          </a:lnRef>
          <a:fillRef idx="1">
            <a:schemeClr val="lt1"/>
          </a:fillRef>
          <a:effectRef idx="0">
            <a:schemeClr val="accent2"/>
          </a:effectRef>
          <a:fontRef idx="minor">
            <a:schemeClr val="dk1"/>
          </a:fontRef>
        </p:style>
        <p:txBody>
          <a:bodyPr anchor="ctr"/>
          <a:lstStyle/>
          <a:p>
            <a:pPr algn="ctr">
              <a:defRPr/>
            </a:pPr>
            <a:r>
              <a:rPr lang="fr-FR" sz="2000" dirty="0">
                <a:latin typeface="Myriad Pro" panose="020B0503030403020204" pitchFamily="34" charset="0"/>
                <a:cs typeface="Times New Roman" panose="02020603050405020304" pitchFamily="18" charset="0"/>
              </a:rPr>
              <a:t>déplacé</a:t>
            </a:r>
            <a:endParaRPr lang="fr-FR" sz="2200" b="1" dirty="0">
              <a:latin typeface="Myriad Pro" panose="020B0503030403020204" pitchFamily="34" charset="0"/>
              <a:cs typeface="Times New Roman" panose="02020603050405020304" pitchFamily="18" charset="0"/>
            </a:endParaRPr>
          </a:p>
        </p:txBody>
      </p:sp>
      <p:cxnSp>
        <p:nvCxnSpPr>
          <p:cNvPr id="29" name="Straight Arrow Connector 28">
            <a:extLst>
              <a:ext uri="{FF2B5EF4-FFF2-40B4-BE49-F238E27FC236}">
                <a16:creationId xmlns:a16="http://schemas.microsoft.com/office/drawing/2014/main" id="{1E435109-5D06-49B3-B314-1F9E505410B6}"/>
              </a:ext>
            </a:extLst>
          </p:cNvPr>
          <p:cNvCxnSpPr>
            <a:cxnSpLocks/>
            <a:stCxn id="6" idx="6"/>
          </p:cNvCxnSpPr>
          <p:nvPr/>
        </p:nvCxnSpPr>
        <p:spPr>
          <a:xfrm flipV="1">
            <a:off x="7575550" y="2362200"/>
            <a:ext cx="2576513" cy="84772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2" name="Oval 31">
            <a:extLst>
              <a:ext uri="{FF2B5EF4-FFF2-40B4-BE49-F238E27FC236}">
                <a16:creationId xmlns:a16="http://schemas.microsoft.com/office/drawing/2014/main" id="{6CE5BC20-AABD-439E-BEC7-FB7870461BBA}"/>
              </a:ext>
            </a:extLst>
          </p:cNvPr>
          <p:cNvSpPr/>
          <p:nvPr/>
        </p:nvSpPr>
        <p:spPr bwMode="auto">
          <a:xfrm>
            <a:off x="9598025" y="1312863"/>
            <a:ext cx="2103438" cy="1049337"/>
          </a:xfrm>
          <a:prstGeom prst="ellipse">
            <a:avLst/>
          </a:prstGeom>
          <a:ln w="38100">
            <a:solidFill>
              <a:schemeClr val="accent1">
                <a:lumMod val="75000"/>
              </a:schemeClr>
            </a:solidFill>
          </a:ln>
        </p:spPr>
        <p:style>
          <a:lnRef idx="2">
            <a:schemeClr val="accent2"/>
          </a:lnRef>
          <a:fillRef idx="1">
            <a:schemeClr val="lt1"/>
          </a:fillRef>
          <a:effectRef idx="0">
            <a:schemeClr val="accent2"/>
          </a:effectRef>
          <a:fontRef idx="minor">
            <a:schemeClr val="dk1"/>
          </a:fontRef>
        </p:style>
        <p:txBody>
          <a:bodyPr anchor="ctr"/>
          <a:lstStyle/>
          <a:p>
            <a:pPr algn="ctr">
              <a:defRPr/>
            </a:pPr>
            <a:r>
              <a:rPr lang="fr-FR" sz="2000" dirty="0">
                <a:latin typeface="Myriad Pro" panose="020B0503030403020204" pitchFamily="34" charset="0"/>
                <a:cs typeface="Times New Roman" panose="02020603050405020304" pitchFamily="18" charset="0"/>
              </a:rPr>
              <a:t>supprimé</a:t>
            </a:r>
            <a:endParaRPr lang="fr-FR" sz="2200" b="1" dirty="0">
              <a:latin typeface="Myriad Pro" panose="020B0503030403020204" pitchFamily="34" charset="0"/>
              <a:cs typeface="Times New Roman" panose="02020603050405020304" pitchFamily="18" charset="0"/>
            </a:endParaRPr>
          </a:p>
        </p:txBody>
      </p:sp>
      <p:sp>
        <p:nvSpPr>
          <p:cNvPr id="36" name="Rectangle 35">
            <a:extLst>
              <a:ext uri="{FF2B5EF4-FFF2-40B4-BE49-F238E27FC236}">
                <a16:creationId xmlns:a16="http://schemas.microsoft.com/office/drawing/2014/main" id="{2D020276-B817-4295-BE83-FBB2E9DC9364}"/>
              </a:ext>
            </a:extLst>
          </p:cNvPr>
          <p:cNvSpPr/>
          <p:nvPr/>
        </p:nvSpPr>
        <p:spPr>
          <a:xfrm>
            <a:off x="2692400" y="2405063"/>
            <a:ext cx="1709738" cy="5492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sz="2400" dirty="0">
                <a:solidFill>
                  <a:srgbClr val="00B050"/>
                </a:solidFill>
                <a:latin typeface="Myriad Pro" panose="020B0503030403020204" pitchFamily="34" charset="0"/>
              </a:rPr>
              <a:t>précise</a:t>
            </a:r>
          </a:p>
        </p:txBody>
      </p:sp>
      <p:sp>
        <p:nvSpPr>
          <p:cNvPr id="37" name="Rectangle 36">
            <a:extLst>
              <a:ext uri="{FF2B5EF4-FFF2-40B4-BE49-F238E27FC236}">
                <a16:creationId xmlns:a16="http://schemas.microsoft.com/office/drawing/2014/main" id="{BF84133C-22E0-4D7C-9CB4-4C0F8D96C85D}"/>
              </a:ext>
            </a:extLst>
          </p:cNvPr>
          <p:cNvSpPr/>
          <p:nvPr/>
        </p:nvSpPr>
        <p:spPr>
          <a:xfrm>
            <a:off x="7735888" y="2286000"/>
            <a:ext cx="1703387" cy="5476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sz="2400" dirty="0">
                <a:solidFill>
                  <a:schemeClr val="accent1">
                    <a:lumMod val="75000"/>
                  </a:schemeClr>
                </a:solidFill>
                <a:latin typeface="Myriad Pro" panose="020B0503030403020204" pitchFamily="34" charset="0"/>
              </a:rPr>
              <a:t>peut être</a:t>
            </a:r>
          </a:p>
        </p:txBody>
      </p:sp>
      <p:cxnSp>
        <p:nvCxnSpPr>
          <p:cNvPr id="47" name="Straight Arrow Connector 46">
            <a:extLst>
              <a:ext uri="{FF2B5EF4-FFF2-40B4-BE49-F238E27FC236}">
                <a16:creationId xmlns:a16="http://schemas.microsoft.com/office/drawing/2014/main" id="{311315ED-FE60-4B34-9BC5-71CF0E6A592A}"/>
              </a:ext>
            </a:extLst>
          </p:cNvPr>
          <p:cNvCxnSpPr>
            <a:stCxn id="6" idx="4"/>
          </p:cNvCxnSpPr>
          <p:nvPr/>
        </p:nvCxnSpPr>
        <p:spPr>
          <a:xfrm flipH="1">
            <a:off x="4329113" y="4227513"/>
            <a:ext cx="1766887" cy="102870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9" name="Straight Arrow Connector 48">
            <a:extLst>
              <a:ext uri="{FF2B5EF4-FFF2-40B4-BE49-F238E27FC236}">
                <a16:creationId xmlns:a16="http://schemas.microsoft.com/office/drawing/2014/main" id="{76C98262-0032-474A-8FB1-08ACC7CB1535}"/>
              </a:ext>
            </a:extLst>
          </p:cNvPr>
          <p:cNvCxnSpPr>
            <a:cxnSpLocks/>
            <a:endCxn id="53" idx="0"/>
          </p:cNvCxnSpPr>
          <p:nvPr/>
        </p:nvCxnSpPr>
        <p:spPr>
          <a:xfrm>
            <a:off x="6096000" y="4227513"/>
            <a:ext cx="188913" cy="1189037"/>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1" name="Straight Arrow Connector 50">
            <a:extLst>
              <a:ext uri="{FF2B5EF4-FFF2-40B4-BE49-F238E27FC236}">
                <a16:creationId xmlns:a16="http://schemas.microsoft.com/office/drawing/2014/main" id="{8FCAFE4C-8085-4A04-BEE9-5B08381B7DD3}"/>
              </a:ext>
            </a:extLst>
          </p:cNvPr>
          <p:cNvCxnSpPr>
            <a:cxnSpLocks/>
            <a:endCxn id="52" idx="0"/>
          </p:cNvCxnSpPr>
          <p:nvPr/>
        </p:nvCxnSpPr>
        <p:spPr>
          <a:xfrm>
            <a:off x="6096000" y="4227513"/>
            <a:ext cx="2794001" cy="968375"/>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2" name="Oval 51">
            <a:extLst>
              <a:ext uri="{FF2B5EF4-FFF2-40B4-BE49-F238E27FC236}">
                <a16:creationId xmlns:a16="http://schemas.microsoft.com/office/drawing/2014/main" id="{966CDD92-35C2-476D-BE9C-3E4971095410}"/>
              </a:ext>
            </a:extLst>
          </p:cNvPr>
          <p:cNvSpPr/>
          <p:nvPr/>
        </p:nvSpPr>
        <p:spPr bwMode="auto">
          <a:xfrm>
            <a:off x="7627938" y="5195888"/>
            <a:ext cx="2524125" cy="1027112"/>
          </a:xfrm>
          <a:prstGeom prst="ellipse">
            <a:avLst/>
          </a:prstGeom>
          <a:ln>
            <a:solidFill>
              <a:srgbClr val="FF0000"/>
            </a:solidFill>
          </a:ln>
        </p:spPr>
        <p:style>
          <a:lnRef idx="2">
            <a:schemeClr val="accent2"/>
          </a:lnRef>
          <a:fillRef idx="1">
            <a:schemeClr val="lt1"/>
          </a:fillRef>
          <a:effectRef idx="0">
            <a:schemeClr val="accent2"/>
          </a:effectRef>
          <a:fontRef idx="minor">
            <a:schemeClr val="dk1"/>
          </a:fontRef>
        </p:style>
        <p:txBody>
          <a:bodyPr anchor="ctr"/>
          <a:lstStyle/>
          <a:p>
            <a:pPr algn="ctr">
              <a:defRPr/>
            </a:pPr>
            <a:r>
              <a:rPr lang="fr-FR" sz="2000" dirty="0">
                <a:latin typeface="Myriad Pro" panose="020B0503030403020204" pitchFamily="34" charset="0"/>
                <a:cs typeface="Times New Roman" panose="02020603050405020304" pitchFamily="18" charset="0"/>
              </a:rPr>
              <a:t>Groupe prépositionnel</a:t>
            </a:r>
            <a:endParaRPr lang="fr-FR" sz="2200" b="1" dirty="0">
              <a:latin typeface="Myriad Pro" panose="020B0503030403020204" pitchFamily="34" charset="0"/>
              <a:cs typeface="Times New Roman" panose="02020603050405020304" pitchFamily="18" charset="0"/>
            </a:endParaRPr>
          </a:p>
        </p:txBody>
      </p:sp>
      <p:sp>
        <p:nvSpPr>
          <p:cNvPr id="53" name="Oval 52">
            <a:extLst>
              <a:ext uri="{FF2B5EF4-FFF2-40B4-BE49-F238E27FC236}">
                <a16:creationId xmlns:a16="http://schemas.microsoft.com/office/drawing/2014/main" id="{1DAE5495-B4DF-4787-BF49-E75741AA8075}"/>
              </a:ext>
            </a:extLst>
          </p:cNvPr>
          <p:cNvSpPr/>
          <p:nvPr/>
        </p:nvSpPr>
        <p:spPr bwMode="auto">
          <a:xfrm>
            <a:off x="5370513" y="5416550"/>
            <a:ext cx="1828800" cy="731838"/>
          </a:xfrm>
          <a:prstGeom prst="ellipse">
            <a:avLst/>
          </a:prstGeom>
          <a:ln>
            <a:solidFill>
              <a:srgbClr val="FF0000"/>
            </a:solidFill>
          </a:ln>
        </p:spPr>
        <p:style>
          <a:lnRef idx="2">
            <a:schemeClr val="accent2"/>
          </a:lnRef>
          <a:fillRef idx="1">
            <a:schemeClr val="lt1"/>
          </a:fillRef>
          <a:effectRef idx="0">
            <a:schemeClr val="accent2"/>
          </a:effectRef>
          <a:fontRef idx="minor">
            <a:schemeClr val="dk1"/>
          </a:fontRef>
        </p:style>
        <p:txBody>
          <a:bodyPr anchor="ctr"/>
          <a:lstStyle/>
          <a:p>
            <a:pPr algn="ctr">
              <a:defRPr/>
            </a:pPr>
            <a:r>
              <a:rPr lang="fr-FR" sz="2000" dirty="0">
                <a:latin typeface="Myriad Pro" panose="020B0503030403020204" pitchFamily="34" charset="0"/>
                <a:cs typeface="Times New Roman" panose="02020603050405020304" pitchFamily="18" charset="0"/>
              </a:rPr>
              <a:t>Adverbe</a:t>
            </a:r>
            <a:endParaRPr lang="fr-FR" sz="2200" b="1" dirty="0">
              <a:latin typeface="Myriad Pro" panose="020B0503030403020204" pitchFamily="34" charset="0"/>
              <a:cs typeface="Times New Roman" panose="02020603050405020304" pitchFamily="18" charset="0"/>
            </a:endParaRPr>
          </a:p>
        </p:txBody>
      </p:sp>
      <p:sp>
        <p:nvSpPr>
          <p:cNvPr id="54" name="Rectangle 53">
            <a:extLst>
              <a:ext uri="{FF2B5EF4-FFF2-40B4-BE49-F238E27FC236}">
                <a16:creationId xmlns:a16="http://schemas.microsoft.com/office/drawing/2014/main" id="{45591B1A-EDDB-474E-A66F-38217A3BFA6F}"/>
              </a:ext>
            </a:extLst>
          </p:cNvPr>
          <p:cNvSpPr/>
          <p:nvPr/>
        </p:nvSpPr>
        <p:spPr>
          <a:xfrm>
            <a:off x="5303838" y="4029075"/>
            <a:ext cx="1703387" cy="5492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sz="2400" dirty="0">
                <a:solidFill>
                  <a:srgbClr val="FF0000"/>
                </a:solidFill>
                <a:latin typeface="Myriad Pro" panose="020B0503030403020204" pitchFamily="34" charset="0"/>
              </a:rPr>
              <a:t>peut être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22" presetClass="entr" presetSubtype="2"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right)">
                                      <p:cBhvr>
                                        <p:cTn id="11" dur="500"/>
                                        <p:tgtEl>
                                          <p:spTgt spid="3"/>
                                        </p:tgtEl>
                                      </p:cBhvr>
                                    </p:animEffect>
                                  </p:childTnLst>
                                </p:cTn>
                              </p:par>
                              <p:par>
                                <p:cTn id="12" presetID="22" presetClass="entr" presetSubtype="2" fill="hold" nodeType="with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wipe(right)">
                                      <p:cBhvr>
                                        <p:cTn id="14" dur="500"/>
                                        <p:tgtEl>
                                          <p:spTgt spid="8"/>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9"/>
                                        </p:tgtEl>
                                        <p:attrNameLst>
                                          <p:attrName>style.visibility</p:attrName>
                                        </p:attrNameLst>
                                      </p:cBhvr>
                                      <p:to>
                                        <p:strVal val="visible"/>
                                      </p:to>
                                    </p:set>
                                    <p:anim calcmode="lin" valueType="num">
                                      <p:cBhvr>
                                        <p:cTn id="17" dur="500" fill="hold"/>
                                        <p:tgtEl>
                                          <p:spTgt spid="19"/>
                                        </p:tgtEl>
                                        <p:attrNameLst>
                                          <p:attrName>ppt_w</p:attrName>
                                        </p:attrNameLst>
                                      </p:cBhvr>
                                      <p:tavLst>
                                        <p:tav tm="0">
                                          <p:val>
                                            <p:fltVal val="0"/>
                                          </p:val>
                                        </p:tav>
                                        <p:tav tm="100000">
                                          <p:val>
                                            <p:strVal val="#ppt_w"/>
                                          </p:val>
                                        </p:tav>
                                      </p:tavLst>
                                    </p:anim>
                                    <p:anim calcmode="lin" valueType="num">
                                      <p:cBhvr>
                                        <p:cTn id="18" dur="500" fill="hold"/>
                                        <p:tgtEl>
                                          <p:spTgt spid="19"/>
                                        </p:tgtEl>
                                        <p:attrNameLst>
                                          <p:attrName>ppt_h</p:attrName>
                                        </p:attrNameLst>
                                      </p:cBhvr>
                                      <p:tavLst>
                                        <p:tav tm="0">
                                          <p:val>
                                            <p:fltVal val="0"/>
                                          </p:val>
                                        </p:tav>
                                        <p:tav tm="100000">
                                          <p:val>
                                            <p:strVal val="#ppt_h"/>
                                          </p:val>
                                        </p:tav>
                                      </p:tavLst>
                                    </p:anim>
                                    <p:animEffect transition="in" filter="fade">
                                      <p:cBhvr>
                                        <p:cTn id="19" dur="500"/>
                                        <p:tgtEl>
                                          <p:spTgt spid="19"/>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20"/>
                                        </p:tgtEl>
                                        <p:attrNameLst>
                                          <p:attrName>style.visibility</p:attrName>
                                        </p:attrNameLst>
                                      </p:cBhvr>
                                      <p:to>
                                        <p:strVal val="visible"/>
                                      </p:to>
                                    </p:set>
                                    <p:anim calcmode="lin" valueType="num">
                                      <p:cBhvr>
                                        <p:cTn id="22" dur="500" fill="hold"/>
                                        <p:tgtEl>
                                          <p:spTgt spid="20"/>
                                        </p:tgtEl>
                                        <p:attrNameLst>
                                          <p:attrName>ppt_w</p:attrName>
                                        </p:attrNameLst>
                                      </p:cBhvr>
                                      <p:tavLst>
                                        <p:tav tm="0">
                                          <p:val>
                                            <p:fltVal val="0"/>
                                          </p:val>
                                        </p:tav>
                                        <p:tav tm="100000">
                                          <p:val>
                                            <p:strVal val="#ppt_w"/>
                                          </p:val>
                                        </p:tav>
                                      </p:tavLst>
                                    </p:anim>
                                    <p:anim calcmode="lin" valueType="num">
                                      <p:cBhvr>
                                        <p:cTn id="23" dur="500" fill="hold"/>
                                        <p:tgtEl>
                                          <p:spTgt spid="20"/>
                                        </p:tgtEl>
                                        <p:attrNameLst>
                                          <p:attrName>ppt_h</p:attrName>
                                        </p:attrNameLst>
                                      </p:cBhvr>
                                      <p:tavLst>
                                        <p:tav tm="0">
                                          <p:val>
                                            <p:fltVal val="0"/>
                                          </p:val>
                                        </p:tav>
                                        <p:tav tm="100000">
                                          <p:val>
                                            <p:strVal val="#ppt_h"/>
                                          </p:val>
                                        </p:tav>
                                      </p:tavLst>
                                    </p:anim>
                                    <p:animEffect transition="in" filter="fade">
                                      <p:cBhvr>
                                        <p:cTn id="24" dur="500"/>
                                        <p:tgtEl>
                                          <p:spTgt spid="20"/>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36"/>
                                        </p:tgtEl>
                                        <p:attrNameLst>
                                          <p:attrName>style.visibility</p:attrName>
                                        </p:attrNameLst>
                                      </p:cBhvr>
                                      <p:to>
                                        <p:strVal val="visible"/>
                                      </p:to>
                                    </p:set>
                                    <p:animEffect transition="in" filter="wipe(left)">
                                      <p:cBhvr>
                                        <p:cTn id="27" dur="500"/>
                                        <p:tgtEl>
                                          <p:spTgt spid="36"/>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8" fill="hold" nodeType="clickEffect">
                                  <p:stCondLst>
                                    <p:cond delay="0"/>
                                  </p:stCondLst>
                                  <p:childTnLst>
                                    <p:set>
                                      <p:cBhvr>
                                        <p:cTn id="31" dur="1" fill="hold">
                                          <p:stCondLst>
                                            <p:cond delay="0"/>
                                          </p:stCondLst>
                                        </p:cTn>
                                        <p:tgtEl>
                                          <p:spTgt spid="23"/>
                                        </p:tgtEl>
                                        <p:attrNameLst>
                                          <p:attrName>style.visibility</p:attrName>
                                        </p:attrNameLst>
                                      </p:cBhvr>
                                      <p:to>
                                        <p:strVal val="visible"/>
                                      </p:to>
                                    </p:set>
                                    <p:animEffect transition="in" filter="wipe(left)">
                                      <p:cBhvr>
                                        <p:cTn id="32" dur="500"/>
                                        <p:tgtEl>
                                          <p:spTgt spid="23"/>
                                        </p:tgtEl>
                                      </p:cBhvr>
                                    </p:animEffect>
                                  </p:childTnLst>
                                </p:cTn>
                              </p:par>
                              <p:par>
                                <p:cTn id="33" presetID="22" presetClass="entr" presetSubtype="8" fill="hold" nodeType="withEffect">
                                  <p:stCondLst>
                                    <p:cond delay="0"/>
                                  </p:stCondLst>
                                  <p:childTnLst>
                                    <p:set>
                                      <p:cBhvr>
                                        <p:cTn id="34" dur="1" fill="hold">
                                          <p:stCondLst>
                                            <p:cond delay="0"/>
                                          </p:stCondLst>
                                        </p:cTn>
                                        <p:tgtEl>
                                          <p:spTgt spid="29"/>
                                        </p:tgtEl>
                                        <p:attrNameLst>
                                          <p:attrName>style.visibility</p:attrName>
                                        </p:attrNameLst>
                                      </p:cBhvr>
                                      <p:to>
                                        <p:strVal val="visible"/>
                                      </p:to>
                                    </p:set>
                                    <p:animEffect transition="in" filter="wipe(left)">
                                      <p:cBhvr>
                                        <p:cTn id="35" dur="500"/>
                                        <p:tgtEl>
                                          <p:spTgt spid="29"/>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28"/>
                                        </p:tgtEl>
                                        <p:attrNameLst>
                                          <p:attrName>style.visibility</p:attrName>
                                        </p:attrNameLst>
                                      </p:cBhvr>
                                      <p:to>
                                        <p:strVal val="visible"/>
                                      </p:to>
                                    </p:set>
                                    <p:anim calcmode="lin" valueType="num">
                                      <p:cBhvr>
                                        <p:cTn id="38" dur="500" fill="hold"/>
                                        <p:tgtEl>
                                          <p:spTgt spid="28"/>
                                        </p:tgtEl>
                                        <p:attrNameLst>
                                          <p:attrName>ppt_w</p:attrName>
                                        </p:attrNameLst>
                                      </p:cBhvr>
                                      <p:tavLst>
                                        <p:tav tm="0">
                                          <p:val>
                                            <p:fltVal val="0"/>
                                          </p:val>
                                        </p:tav>
                                        <p:tav tm="100000">
                                          <p:val>
                                            <p:strVal val="#ppt_w"/>
                                          </p:val>
                                        </p:tav>
                                      </p:tavLst>
                                    </p:anim>
                                    <p:anim calcmode="lin" valueType="num">
                                      <p:cBhvr>
                                        <p:cTn id="39" dur="500" fill="hold"/>
                                        <p:tgtEl>
                                          <p:spTgt spid="28"/>
                                        </p:tgtEl>
                                        <p:attrNameLst>
                                          <p:attrName>ppt_h</p:attrName>
                                        </p:attrNameLst>
                                      </p:cBhvr>
                                      <p:tavLst>
                                        <p:tav tm="0">
                                          <p:val>
                                            <p:fltVal val="0"/>
                                          </p:val>
                                        </p:tav>
                                        <p:tav tm="100000">
                                          <p:val>
                                            <p:strVal val="#ppt_h"/>
                                          </p:val>
                                        </p:tav>
                                      </p:tavLst>
                                    </p:anim>
                                    <p:animEffect transition="in" filter="fade">
                                      <p:cBhvr>
                                        <p:cTn id="40" dur="500"/>
                                        <p:tgtEl>
                                          <p:spTgt spid="28"/>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32"/>
                                        </p:tgtEl>
                                        <p:attrNameLst>
                                          <p:attrName>style.visibility</p:attrName>
                                        </p:attrNameLst>
                                      </p:cBhvr>
                                      <p:to>
                                        <p:strVal val="visible"/>
                                      </p:to>
                                    </p:set>
                                    <p:anim calcmode="lin" valueType="num">
                                      <p:cBhvr>
                                        <p:cTn id="43" dur="500" fill="hold"/>
                                        <p:tgtEl>
                                          <p:spTgt spid="32"/>
                                        </p:tgtEl>
                                        <p:attrNameLst>
                                          <p:attrName>ppt_w</p:attrName>
                                        </p:attrNameLst>
                                      </p:cBhvr>
                                      <p:tavLst>
                                        <p:tav tm="0">
                                          <p:val>
                                            <p:fltVal val="0"/>
                                          </p:val>
                                        </p:tav>
                                        <p:tav tm="100000">
                                          <p:val>
                                            <p:strVal val="#ppt_w"/>
                                          </p:val>
                                        </p:tav>
                                      </p:tavLst>
                                    </p:anim>
                                    <p:anim calcmode="lin" valueType="num">
                                      <p:cBhvr>
                                        <p:cTn id="44" dur="500" fill="hold"/>
                                        <p:tgtEl>
                                          <p:spTgt spid="32"/>
                                        </p:tgtEl>
                                        <p:attrNameLst>
                                          <p:attrName>ppt_h</p:attrName>
                                        </p:attrNameLst>
                                      </p:cBhvr>
                                      <p:tavLst>
                                        <p:tav tm="0">
                                          <p:val>
                                            <p:fltVal val="0"/>
                                          </p:val>
                                        </p:tav>
                                        <p:tav tm="100000">
                                          <p:val>
                                            <p:strVal val="#ppt_h"/>
                                          </p:val>
                                        </p:tav>
                                      </p:tavLst>
                                    </p:anim>
                                    <p:animEffect transition="in" filter="fade">
                                      <p:cBhvr>
                                        <p:cTn id="45" dur="500"/>
                                        <p:tgtEl>
                                          <p:spTgt spid="32"/>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37"/>
                                        </p:tgtEl>
                                        <p:attrNameLst>
                                          <p:attrName>style.visibility</p:attrName>
                                        </p:attrNameLst>
                                      </p:cBhvr>
                                      <p:to>
                                        <p:strVal val="visible"/>
                                      </p:to>
                                    </p:set>
                                    <p:animEffect transition="in" filter="wipe(left)">
                                      <p:cBhvr>
                                        <p:cTn id="48" dur="500"/>
                                        <p:tgtEl>
                                          <p:spTgt spid="37"/>
                                        </p:tgtEl>
                                      </p:cBhvr>
                                    </p:animEffect>
                                  </p:childTnLst>
                                </p:cTn>
                              </p:par>
                            </p:childTnLst>
                          </p:cTn>
                        </p:par>
                      </p:childTnLst>
                    </p:cTn>
                  </p:par>
                  <p:par>
                    <p:cTn id="49" fill="hold" nodeType="clickPar">
                      <p:stCondLst>
                        <p:cond delay="indefinite"/>
                      </p:stCondLst>
                      <p:childTnLst>
                        <p:par>
                          <p:cTn id="50" fill="hold" nodeType="withGroup">
                            <p:stCondLst>
                              <p:cond delay="0"/>
                            </p:stCondLst>
                            <p:childTnLst>
                              <p:par>
                                <p:cTn id="51" presetID="22" presetClass="entr" presetSubtype="1" fill="hold" nodeType="clickEffect">
                                  <p:stCondLst>
                                    <p:cond delay="0"/>
                                  </p:stCondLst>
                                  <p:childTnLst>
                                    <p:set>
                                      <p:cBhvr>
                                        <p:cTn id="52" dur="1" fill="hold">
                                          <p:stCondLst>
                                            <p:cond delay="0"/>
                                          </p:stCondLst>
                                        </p:cTn>
                                        <p:tgtEl>
                                          <p:spTgt spid="47"/>
                                        </p:tgtEl>
                                        <p:attrNameLst>
                                          <p:attrName>style.visibility</p:attrName>
                                        </p:attrNameLst>
                                      </p:cBhvr>
                                      <p:to>
                                        <p:strVal val="visible"/>
                                      </p:to>
                                    </p:set>
                                    <p:animEffect transition="in" filter="wipe(up)">
                                      <p:cBhvr>
                                        <p:cTn id="53" dur="500"/>
                                        <p:tgtEl>
                                          <p:spTgt spid="47"/>
                                        </p:tgtEl>
                                      </p:cBhvr>
                                    </p:animEffect>
                                  </p:childTnLst>
                                </p:cTn>
                              </p:par>
                              <p:par>
                                <p:cTn id="54" presetID="22" presetClass="entr" presetSubtype="1" fill="hold" nodeType="withEffect">
                                  <p:stCondLst>
                                    <p:cond delay="0"/>
                                  </p:stCondLst>
                                  <p:childTnLst>
                                    <p:set>
                                      <p:cBhvr>
                                        <p:cTn id="55" dur="1" fill="hold">
                                          <p:stCondLst>
                                            <p:cond delay="0"/>
                                          </p:stCondLst>
                                        </p:cTn>
                                        <p:tgtEl>
                                          <p:spTgt spid="49"/>
                                        </p:tgtEl>
                                        <p:attrNameLst>
                                          <p:attrName>style.visibility</p:attrName>
                                        </p:attrNameLst>
                                      </p:cBhvr>
                                      <p:to>
                                        <p:strVal val="visible"/>
                                      </p:to>
                                    </p:set>
                                    <p:animEffect transition="in" filter="wipe(up)">
                                      <p:cBhvr>
                                        <p:cTn id="56" dur="500"/>
                                        <p:tgtEl>
                                          <p:spTgt spid="49"/>
                                        </p:tgtEl>
                                      </p:cBhvr>
                                    </p:animEffect>
                                  </p:childTnLst>
                                </p:cTn>
                              </p:par>
                              <p:par>
                                <p:cTn id="57" presetID="22" presetClass="entr" presetSubtype="1" fill="hold" nodeType="withEffect">
                                  <p:stCondLst>
                                    <p:cond delay="0"/>
                                  </p:stCondLst>
                                  <p:childTnLst>
                                    <p:set>
                                      <p:cBhvr>
                                        <p:cTn id="58" dur="1" fill="hold">
                                          <p:stCondLst>
                                            <p:cond delay="0"/>
                                          </p:stCondLst>
                                        </p:cTn>
                                        <p:tgtEl>
                                          <p:spTgt spid="51"/>
                                        </p:tgtEl>
                                        <p:attrNameLst>
                                          <p:attrName>style.visibility</p:attrName>
                                        </p:attrNameLst>
                                      </p:cBhvr>
                                      <p:to>
                                        <p:strVal val="visible"/>
                                      </p:to>
                                    </p:set>
                                    <p:animEffect transition="in" filter="wipe(up)">
                                      <p:cBhvr>
                                        <p:cTn id="59" dur="500"/>
                                        <p:tgtEl>
                                          <p:spTgt spid="51"/>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15"/>
                                        </p:tgtEl>
                                        <p:attrNameLst>
                                          <p:attrName>style.visibility</p:attrName>
                                        </p:attrNameLst>
                                      </p:cBhvr>
                                      <p:to>
                                        <p:strVal val="visible"/>
                                      </p:to>
                                    </p:set>
                                    <p:anim calcmode="lin" valueType="num">
                                      <p:cBhvr>
                                        <p:cTn id="62" dur="500" fill="hold"/>
                                        <p:tgtEl>
                                          <p:spTgt spid="15"/>
                                        </p:tgtEl>
                                        <p:attrNameLst>
                                          <p:attrName>ppt_w</p:attrName>
                                        </p:attrNameLst>
                                      </p:cBhvr>
                                      <p:tavLst>
                                        <p:tav tm="0">
                                          <p:val>
                                            <p:fltVal val="0"/>
                                          </p:val>
                                        </p:tav>
                                        <p:tav tm="100000">
                                          <p:val>
                                            <p:strVal val="#ppt_w"/>
                                          </p:val>
                                        </p:tav>
                                      </p:tavLst>
                                    </p:anim>
                                    <p:anim calcmode="lin" valueType="num">
                                      <p:cBhvr>
                                        <p:cTn id="63" dur="500" fill="hold"/>
                                        <p:tgtEl>
                                          <p:spTgt spid="15"/>
                                        </p:tgtEl>
                                        <p:attrNameLst>
                                          <p:attrName>ppt_h</p:attrName>
                                        </p:attrNameLst>
                                      </p:cBhvr>
                                      <p:tavLst>
                                        <p:tav tm="0">
                                          <p:val>
                                            <p:fltVal val="0"/>
                                          </p:val>
                                        </p:tav>
                                        <p:tav tm="100000">
                                          <p:val>
                                            <p:strVal val="#ppt_h"/>
                                          </p:val>
                                        </p:tav>
                                      </p:tavLst>
                                    </p:anim>
                                    <p:animEffect transition="in" filter="fade">
                                      <p:cBhvr>
                                        <p:cTn id="64" dur="500"/>
                                        <p:tgtEl>
                                          <p:spTgt spid="15"/>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53"/>
                                        </p:tgtEl>
                                        <p:attrNameLst>
                                          <p:attrName>style.visibility</p:attrName>
                                        </p:attrNameLst>
                                      </p:cBhvr>
                                      <p:to>
                                        <p:strVal val="visible"/>
                                      </p:to>
                                    </p:set>
                                    <p:anim calcmode="lin" valueType="num">
                                      <p:cBhvr>
                                        <p:cTn id="67" dur="500" fill="hold"/>
                                        <p:tgtEl>
                                          <p:spTgt spid="53"/>
                                        </p:tgtEl>
                                        <p:attrNameLst>
                                          <p:attrName>ppt_w</p:attrName>
                                        </p:attrNameLst>
                                      </p:cBhvr>
                                      <p:tavLst>
                                        <p:tav tm="0">
                                          <p:val>
                                            <p:fltVal val="0"/>
                                          </p:val>
                                        </p:tav>
                                        <p:tav tm="100000">
                                          <p:val>
                                            <p:strVal val="#ppt_w"/>
                                          </p:val>
                                        </p:tav>
                                      </p:tavLst>
                                    </p:anim>
                                    <p:anim calcmode="lin" valueType="num">
                                      <p:cBhvr>
                                        <p:cTn id="68" dur="500" fill="hold"/>
                                        <p:tgtEl>
                                          <p:spTgt spid="53"/>
                                        </p:tgtEl>
                                        <p:attrNameLst>
                                          <p:attrName>ppt_h</p:attrName>
                                        </p:attrNameLst>
                                      </p:cBhvr>
                                      <p:tavLst>
                                        <p:tav tm="0">
                                          <p:val>
                                            <p:fltVal val="0"/>
                                          </p:val>
                                        </p:tav>
                                        <p:tav tm="100000">
                                          <p:val>
                                            <p:strVal val="#ppt_h"/>
                                          </p:val>
                                        </p:tav>
                                      </p:tavLst>
                                    </p:anim>
                                    <p:animEffect transition="in" filter="fade">
                                      <p:cBhvr>
                                        <p:cTn id="69" dur="500"/>
                                        <p:tgtEl>
                                          <p:spTgt spid="53"/>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52"/>
                                        </p:tgtEl>
                                        <p:attrNameLst>
                                          <p:attrName>style.visibility</p:attrName>
                                        </p:attrNameLst>
                                      </p:cBhvr>
                                      <p:to>
                                        <p:strVal val="visible"/>
                                      </p:to>
                                    </p:set>
                                    <p:anim calcmode="lin" valueType="num">
                                      <p:cBhvr>
                                        <p:cTn id="72" dur="500" fill="hold"/>
                                        <p:tgtEl>
                                          <p:spTgt spid="52"/>
                                        </p:tgtEl>
                                        <p:attrNameLst>
                                          <p:attrName>ppt_w</p:attrName>
                                        </p:attrNameLst>
                                      </p:cBhvr>
                                      <p:tavLst>
                                        <p:tav tm="0">
                                          <p:val>
                                            <p:fltVal val="0"/>
                                          </p:val>
                                        </p:tav>
                                        <p:tav tm="100000">
                                          <p:val>
                                            <p:strVal val="#ppt_w"/>
                                          </p:val>
                                        </p:tav>
                                      </p:tavLst>
                                    </p:anim>
                                    <p:anim calcmode="lin" valueType="num">
                                      <p:cBhvr>
                                        <p:cTn id="73" dur="500" fill="hold"/>
                                        <p:tgtEl>
                                          <p:spTgt spid="52"/>
                                        </p:tgtEl>
                                        <p:attrNameLst>
                                          <p:attrName>ppt_h</p:attrName>
                                        </p:attrNameLst>
                                      </p:cBhvr>
                                      <p:tavLst>
                                        <p:tav tm="0">
                                          <p:val>
                                            <p:fltVal val="0"/>
                                          </p:val>
                                        </p:tav>
                                        <p:tav tm="100000">
                                          <p:val>
                                            <p:strVal val="#ppt_h"/>
                                          </p:val>
                                        </p:tav>
                                      </p:tavLst>
                                    </p:anim>
                                    <p:animEffect transition="in" filter="fade">
                                      <p:cBhvr>
                                        <p:cTn id="74" dur="500"/>
                                        <p:tgtEl>
                                          <p:spTgt spid="52"/>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54"/>
                                        </p:tgtEl>
                                        <p:attrNameLst>
                                          <p:attrName>style.visibility</p:attrName>
                                        </p:attrNameLst>
                                      </p:cBhvr>
                                      <p:to>
                                        <p:strVal val="visible"/>
                                      </p:to>
                                    </p:set>
                                    <p:animEffect transition="in" filter="wipe(left)">
                                      <p:cBhvr>
                                        <p:cTn id="77"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5" grpId="0" animBg="1"/>
      <p:bldP spid="19" grpId="0" animBg="1"/>
      <p:bldP spid="20" grpId="0" animBg="1"/>
      <p:bldP spid="28" grpId="0" animBg="1"/>
      <p:bldP spid="32" grpId="0" animBg="1"/>
      <p:bldP spid="36" grpId="0"/>
      <p:bldP spid="37" grpId="0"/>
      <p:bldP spid="52" grpId="0" animBg="1"/>
      <p:bldP spid="53" grpId="0" animBg="1"/>
      <p:bldP spid="5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50" name="Picture 1">
            <a:extLst>
              <a:ext uri="{FF2B5EF4-FFF2-40B4-BE49-F238E27FC236}">
                <a16:creationId xmlns:a16="http://schemas.microsoft.com/office/drawing/2014/main" id="{C851D60D-B3E3-47F7-B750-8771822A1D99}"/>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11125" y="204788"/>
            <a:ext cx="63817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251" name="TextBox 2">
            <a:extLst>
              <a:ext uri="{FF2B5EF4-FFF2-40B4-BE49-F238E27FC236}">
                <a16:creationId xmlns:a16="http://schemas.microsoft.com/office/drawing/2014/main" id="{F77A37AC-482D-458F-B7B8-FC764F41740F}"/>
              </a:ext>
            </a:extLst>
          </p:cNvPr>
          <p:cNvSpPr txBox="1">
            <a:spLocks noChangeArrowheads="1"/>
          </p:cNvSpPr>
          <p:nvPr/>
        </p:nvSpPr>
        <p:spPr bwMode="auto">
          <a:xfrm>
            <a:off x="749300" y="111094"/>
            <a:ext cx="11106150" cy="646331"/>
          </a:xfrm>
          <a:prstGeom prst="rect">
            <a:avLst/>
          </a:prstGeom>
          <a:noFill/>
          <a:ln>
            <a:noFill/>
          </a:ln>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en-US" altLang="en-US" sz="3600" b="1" dirty="0">
                <a:solidFill>
                  <a:srgbClr val="0096D6"/>
                </a:solidFill>
                <a:latin typeface="Myriad Pro" panose="020B0503030403020204" pitchFamily="34" charset="0"/>
                <a:cs typeface="Times New Roman" panose="02020603050405020304" pitchFamily="18" charset="0"/>
              </a:rPr>
              <a:t>ENTRAINEMENT</a:t>
            </a:r>
          </a:p>
        </p:txBody>
      </p:sp>
      <p:sp>
        <p:nvSpPr>
          <p:cNvPr id="17" name="Rectangle 12">
            <a:extLst>
              <a:ext uri="{FF2B5EF4-FFF2-40B4-BE49-F238E27FC236}">
                <a16:creationId xmlns:a16="http://schemas.microsoft.com/office/drawing/2014/main" id="{CE9CFCE1-AFCD-4C07-A79C-F057BFBC77FA}"/>
              </a:ext>
            </a:extLst>
          </p:cNvPr>
          <p:cNvSpPr>
            <a:spLocks noChangeArrowheads="1"/>
          </p:cNvSpPr>
          <p:nvPr/>
        </p:nvSpPr>
        <p:spPr bwMode="auto">
          <a:xfrm>
            <a:off x="430213" y="1828800"/>
            <a:ext cx="2805112" cy="1754188"/>
          </a:xfrm>
          <a:prstGeom prst="rect">
            <a:avLst/>
          </a:prstGeom>
          <a:noFill/>
          <a:ln>
            <a:noFill/>
          </a:ln>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rtl="1" eaLnBrk="1" hangingPunct="1">
              <a:lnSpc>
                <a:spcPct val="90000"/>
              </a:lnSpc>
              <a:buClr>
                <a:srgbClr val="3A3838"/>
              </a:buClr>
              <a:buSzPts val="2000"/>
              <a:buFont typeface="Open Sans" charset="0"/>
              <a:buNone/>
              <a:defRPr/>
            </a:pPr>
            <a:r>
              <a:rPr lang="fr-FR" altLang="en-US" sz="2400" b="1" dirty="0">
                <a:solidFill>
                  <a:schemeClr val="tx1"/>
                </a:solidFill>
                <a:latin typeface="Myriad Pro" panose="020B0503030403020204" pitchFamily="34" charset="0"/>
                <a:cs typeface="Times New Roman" panose="02020603050405020304" pitchFamily="18" charset="0"/>
                <a:sym typeface="Open Sans" charset="0"/>
              </a:rPr>
              <a:t>Pour chaque groupe souligné, indiquez s’il s’agit d’un CCT ou d’un CCL. </a:t>
            </a:r>
            <a:endParaRPr lang="en-US" altLang="en-US" sz="2400" b="1" dirty="0">
              <a:solidFill>
                <a:schemeClr val="accent1">
                  <a:lumMod val="75000"/>
                </a:schemeClr>
              </a:solidFill>
              <a:latin typeface="Myriad Pro" panose="020B0503030403020204" pitchFamily="34" charset="0"/>
              <a:cs typeface="Times New Roman" panose="02020603050405020304" pitchFamily="18" charset="0"/>
              <a:sym typeface="Open Sans" charset="0"/>
            </a:endParaRPr>
          </a:p>
        </p:txBody>
      </p:sp>
      <p:grpSp>
        <p:nvGrpSpPr>
          <p:cNvPr id="4" name="Group 3">
            <a:extLst>
              <a:ext uri="{FF2B5EF4-FFF2-40B4-BE49-F238E27FC236}">
                <a16:creationId xmlns:a16="http://schemas.microsoft.com/office/drawing/2014/main" id="{823297AD-FC5B-43DC-BD34-7D9C3EE2C61F}"/>
              </a:ext>
            </a:extLst>
          </p:cNvPr>
          <p:cNvGrpSpPr>
            <a:grpSpLocks/>
          </p:cNvGrpSpPr>
          <p:nvPr/>
        </p:nvGrpSpPr>
        <p:grpSpPr bwMode="auto">
          <a:xfrm>
            <a:off x="3360738" y="747713"/>
            <a:ext cx="8596312" cy="457200"/>
            <a:chOff x="3361530" y="748185"/>
            <a:chExt cx="8595360" cy="457200"/>
          </a:xfrm>
        </p:grpSpPr>
        <p:sp>
          <p:nvSpPr>
            <p:cNvPr id="13" name="TextBox 12">
              <a:extLst>
                <a:ext uri="{FF2B5EF4-FFF2-40B4-BE49-F238E27FC236}">
                  <a16:creationId xmlns:a16="http://schemas.microsoft.com/office/drawing/2014/main" id="{21A11D59-539F-4EEB-9C8D-B201A8532841}"/>
                </a:ext>
              </a:extLst>
            </p:cNvPr>
            <p:cNvSpPr txBox="1"/>
            <p:nvPr/>
          </p:nvSpPr>
          <p:spPr>
            <a:xfrm>
              <a:off x="3361530" y="748185"/>
              <a:ext cx="8595360" cy="457200"/>
            </a:xfrm>
            <a:prstGeom prst="rect">
              <a:avLst/>
            </a:prstGeom>
            <a:noFill/>
            <a:ln w="38100">
              <a:solidFill>
                <a:schemeClr val="accent1">
                  <a:lumMod val="75000"/>
                </a:schemeClr>
              </a:solidFill>
            </a:ln>
          </p:spPr>
          <p:txBody>
            <a:bodyPr>
              <a:spAutoFit/>
            </a:bodyPr>
            <a:lstStyle/>
            <a:p>
              <a:pPr>
                <a:defRPr/>
              </a:pPr>
              <a:r>
                <a:rPr lang="fr-FR" sz="2400" dirty="0">
                  <a:latin typeface="Myriad Pro" panose="020B0503030403020204" pitchFamily="34" charset="0"/>
                  <a:cs typeface="Times New Roman" panose="02020603050405020304" pitchFamily="18" charset="0"/>
                </a:rPr>
                <a:t>Autrefois, on ne trouvait les moustiques qu’en très petit nombre.</a:t>
              </a:r>
            </a:p>
          </p:txBody>
        </p:sp>
        <p:cxnSp>
          <p:nvCxnSpPr>
            <p:cNvPr id="3" name="Straight Connector 2">
              <a:extLst>
                <a:ext uri="{FF2B5EF4-FFF2-40B4-BE49-F238E27FC236}">
                  <a16:creationId xmlns:a16="http://schemas.microsoft.com/office/drawing/2014/main" id="{23CEB4E2-F34D-436C-8F26-AACCA7BA670E}"/>
                </a:ext>
              </a:extLst>
            </p:cNvPr>
            <p:cNvCxnSpPr/>
            <p:nvPr/>
          </p:nvCxnSpPr>
          <p:spPr>
            <a:xfrm>
              <a:off x="3404387" y="1129185"/>
              <a:ext cx="1163509"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6" name="Group 5">
            <a:extLst>
              <a:ext uri="{FF2B5EF4-FFF2-40B4-BE49-F238E27FC236}">
                <a16:creationId xmlns:a16="http://schemas.microsoft.com/office/drawing/2014/main" id="{F49AC8F0-28F6-42EE-BD3F-8BA2FBCB1E06}"/>
              </a:ext>
            </a:extLst>
          </p:cNvPr>
          <p:cNvGrpSpPr>
            <a:grpSpLocks/>
          </p:cNvGrpSpPr>
          <p:nvPr/>
        </p:nvGrpSpPr>
        <p:grpSpPr bwMode="auto">
          <a:xfrm>
            <a:off x="3360738" y="1790700"/>
            <a:ext cx="8596312" cy="457200"/>
            <a:chOff x="3596640" y="2020060"/>
            <a:chExt cx="8595360" cy="457200"/>
          </a:xfrm>
        </p:grpSpPr>
        <p:sp>
          <p:nvSpPr>
            <p:cNvPr id="12" name="Rectangle 11">
              <a:extLst>
                <a:ext uri="{FF2B5EF4-FFF2-40B4-BE49-F238E27FC236}">
                  <a16:creationId xmlns:a16="http://schemas.microsoft.com/office/drawing/2014/main" id="{3829D420-61AD-4411-999E-D38BBF3E67F6}"/>
                </a:ext>
              </a:extLst>
            </p:cNvPr>
            <p:cNvSpPr>
              <a:spLocks noChangeArrowheads="1"/>
            </p:cNvSpPr>
            <p:nvPr/>
          </p:nvSpPr>
          <p:spPr bwMode="auto">
            <a:xfrm>
              <a:off x="3596640" y="2020060"/>
              <a:ext cx="8595360" cy="457200"/>
            </a:xfrm>
            <a:prstGeom prst="rect">
              <a:avLst/>
            </a:prstGeom>
            <a:noFill/>
            <a:ln w="38100">
              <a:solidFill>
                <a:schemeClr val="accent1">
                  <a:lumMod val="75000"/>
                </a:schemeClr>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defRPr/>
              </a:pPr>
              <a:r>
                <a:rPr lang="fr-FR" altLang="en-US" sz="2400" dirty="0">
                  <a:solidFill>
                    <a:schemeClr val="tx1"/>
                  </a:solidFill>
                  <a:latin typeface="Myriad Pro" panose="020B0503030403020204" pitchFamily="34" charset="0"/>
                  <a:cs typeface="Times New Roman" panose="02020603050405020304" pitchFamily="18" charset="0"/>
                </a:rPr>
                <a:t>Cette année, la compétition se tient dans un pays lointain.  </a:t>
              </a:r>
            </a:p>
          </p:txBody>
        </p:sp>
        <p:cxnSp>
          <p:nvCxnSpPr>
            <p:cNvPr id="18" name="Straight Connector 17">
              <a:extLst>
                <a:ext uri="{FF2B5EF4-FFF2-40B4-BE49-F238E27FC236}">
                  <a16:creationId xmlns:a16="http://schemas.microsoft.com/office/drawing/2014/main" id="{280C95F8-9A1D-4F00-8EE3-2F4A0C89184B}"/>
                </a:ext>
              </a:extLst>
            </p:cNvPr>
            <p:cNvCxnSpPr/>
            <p:nvPr/>
          </p:nvCxnSpPr>
          <p:spPr>
            <a:xfrm>
              <a:off x="3634736" y="2386773"/>
              <a:ext cx="1646055"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9252CFDE-BAE5-4120-A786-F5D7D6C9E7C9}"/>
                </a:ext>
              </a:extLst>
            </p:cNvPr>
            <p:cNvCxnSpPr/>
            <p:nvPr/>
          </p:nvCxnSpPr>
          <p:spPr>
            <a:xfrm>
              <a:off x="8337977" y="2386773"/>
              <a:ext cx="2650831"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7" name="Group 6">
            <a:extLst>
              <a:ext uri="{FF2B5EF4-FFF2-40B4-BE49-F238E27FC236}">
                <a16:creationId xmlns:a16="http://schemas.microsoft.com/office/drawing/2014/main" id="{D5B8A8DD-1292-4E3F-A86D-E8F5370FE3CE}"/>
              </a:ext>
            </a:extLst>
          </p:cNvPr>
          <p:cNvGrpSpPr>
            <a:grpSpLocks/>
          </p:cNvGrpSpPr>
          <p:nvPr/>
        </p:nvGrpSpPr>
        <p:grpSpPr bwMode="auto">
          <a:xfrm>
            <a:off x="3360738" y="5648325"/>
            <a:ext cx="8601075" cy="461963"/>
            <a:chOff x="3399630" y="5821352"/>
            <a:chExt cx="8599489" cy="461665"/>
          </a:xfrm>
        </p:grpSpPr>
        <p:sp>
          <p:nvSpPr>
            <p:cNvPr id="16" name="TextBox 15">
              <a:extLst>
                <a:ext uri="{FF2B5EF4-FFF2-40B4-BE49-F238E27FC236}">
                  <a16:creationId xmlns:a16="http://schemas.microsoft.com/office/drawing/2014/main" id="{9EE239D9-0634-48ED-B2A0-439ECBB029FC}"/>
                </a:ext>
              </a:extLst>
            </p:cNvPr>
            <p:cNvSpPr txBox="1"/>
            <p:nvPr/>
          </p:nvSpPr>
          <p:spPr>
            <a:xfrm>
              <a:off x="3404391" y="5821352"/>
              <a:ext cx="8594728" cy="461665"/>
            </a:xfrm>
            <a:prstGeom prst="rect">
              <a:avLst/>
            </a:prstGeom>
            <a:noFill/>
            <a:ln w="28575">
              <a:solidFill>
                <a:schemeClr val="accent1">
                  <a:lumMod val="75000"/>
                </a:schemeClr>
              </a:solidFill>
            </a:ln>
          </p:spPr>
          <p:txBody>
            <a:bodyPr anchor="ctr">
              <a:spAutoFit/>
            </a:bodyPr>
            <a:lstStyle/>
            <a:p>
              <a:pPr>
                <a:defRPr/>
              </a:pPr>
              <a:r>
                <a:rPr lang="fr-FR" sz="2400" dirty="0">
                  <a:solidFill>
                    <a:schemeClr val="tx1"/>
                  </a:solidFill>
                  <a:latin typeface="Myriad Pro" panose="020B0503030403020204" pitchFamily="34" charset="0"/>
                  <a:cs typeface="Times New Roman" panose="02020603050405020304" pitchFamily="18" charset="0"/>
                </a:rPr>
                <a:t>Lorsque vous êtes arrivés, le match était terminé !</a:t>
              </a:r>
            </a:p>
          </p:txBody>
        </p:sp>
        <p:cxnSp>
          <p:nvCxnSpPr>
            <p:cNvPr id="23" name="Straight Connector 22">
              <a:extLst>
                <a:ext uri="{FF2B5EF4-FFF2-40B4-BE49-F238E27FC236}">
                  <a16:creationId xmlns:a16="http://schemas.microsoft.com/office/drawing/2014/main" id="{987CE922-3029-4131-8FBA-FFF62B98C837}"/>
                </a:ext>
              </a:extLst>
            </p:cNvPr>
            <p:cNvCxnSpPr/>
            <p:nvPr/>
          </p:nvCxnSpPr>
          <p:spPr>
            <a:xfrm>
              <a:off x="3399630" y="6211625"/>
              <a:ext cx="3383926"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8" name="Group 7">
            <a:extLst>
              <a:ext uri="{FF2B5EF4-FFF2-40B4-BE49-F238E27FC236}">
                <a16:creationId xmlns:a16="http://schemas.microsoft.com/office/drawing/2014/main" id="{343D6137-CE38-40C8-B4D7-90D00A66EF12}"/>
              </a:ext>
            </a:extLst>
          </p:cNvPr>
          <p:cNvGrpSpPr>
            <a:grpSpLocks/>
          </p:cNvGrpSpPr>
          <p:nvPr/>
        </p:nvGrpSpPr>
        <p:grpSpPr bwMode="auto">
          <a:xfrm>
            <a:off x="3360738" y="3167063"/>
            <a:ext cx="8596312" cy="460375"/>
            <a:chOff x="3361530" y="3167176"/>
            <a:chExt cx="8595360" cy="460375"/>
          </a:xfrm>
        </p:grpSpPr>
        <p:sp>
          <p:nvSpPr>
            <p:cNvPr id="15" name="TextBox 14">
              <a:extLst>
                <a:ext uri="{FF2B5EF4-FFF2-40B4-BE49-F238E27FC236}">
                  <a16:creationId xmlns:a16="http://schemas.microsoft.com/office/drawing/2014/main" id="{DFBE1A07-D40F-4F9C-977A-825232C3178E}"/>
                </a:ext>
              </a:extLst>
            </p:cNvPr>
            <p:cNvSpPr txBox="1"/>
            <p:nvPr/>
          </p:nvSpPr>
          <p:spPr>
            <a:xfrm>
              <a:off x="3361530" y="3167176"/>
              <a:ext cx="8595360" cy="460375"/>
            </a:xfrm>
            <a:prstGeom prst="rect">
              <a:avLst/>
            </a:prstGeom>
            <a:noFill/>
            <a:ln w="28575">
              <a:solidFill>
                <a:schemeClr val="accent1">
                  <a:lumMod val="75000"/>
                </a:schemeClr>
              </a:solidFill>
            </a:ln>
          </p:spPr>
          <p:txBody>
            <a:bodyPr>
              <a:spAutoFit/>
            </a:bodyPr>
            <a:lstStyle/>
            <a:p>
              <a:pPr>
                <a:defRPr/>
              </a:pPr>
              <a:r>
                <a:rPr lang="fr-FR" sz="2400" dirty="0">
                  <a:solidFill>
                    <a:schemeClr val="tx1"/>
                  </a:solidFill>
                  <a:latin typeface="Myriad Pro" panose="020B0503030403020204" pitchFamily="34" charset="0"/>
                  <a:cs typeface="Times New Roman" panose="02020603050405020304" pitchFamily="18" charset="0"/>
                </a:rPr>
                <a:t>Au moment de répondre, elle avait tout oublié. </a:t>
              </a:r>
            </a:p>
          </p:txBody>
        </p:sp>
        <p:cxnSp>
          <p:nvCxnSpPr>
            <p:cNvPr id="26" name="Straight Connector 25">
              <a:extLst>
                <a:ext uri="{FF2B5EF4-FFF2-40B4-BE49-F238E27FC236}">
                  <a16:creationId xmlns:a16="http://schemas.microsoft.com/office/drawing/2014/main" id="{D635A690-EBBB-48F6-B51B-6DF615907022}"/>
                </a:ext>
              </a:extLst>
            </p:cNvPr>
            <p:cNvCxnSpPr/>
            <p:nvPr/>
          </p:nvCxnSpPr>
          <p:spPr>
            <a:xfrm>
              <a:off x="3445658" y="3545001"/>
              <a:ext cx="3200046"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9" name="Group 8">
            <a:extLst>
              <a:ext uri="{FF2B5EF4-FFF2-40B4-BE49-F238E27FC236}">
                <a16:creationId xmlns:a16="http://schemas.microsoft.com/office/drawing/2014/main" id="{32F977A2-69B8-45A9-984B-AB9723D94599}"/>
              </a:ext>
            </a:extLst>
          </p:cNvPr>
          <p:cNvGrpSpPr>
            <a:grpSpLocks/>
          </p:cNvGrpSpPr>
          <p:nvPr/>
        </p:nvGrpSpPr>
        <p:grpSpPr bwMode="auto">
          <a:xfrm>
            <a:off x="3360738" y="4567238"/>
            <a:ext cx="8596312" cy="460375"/>
            <a:chOff x="3361530" y="4567454"/>
            <a:chExt cx="8595360" cy="460375"/>
          </a:xfrm>
        </p:grpSpPr>
        <p:sp>
          <p:nvSpPr>
            <p:cNvPr id="10" name="Rectangle 9">
              <a:extLst>
                <a:ext uri="{FF2B5EF4-FFF2-40B4-BE49-F238E27FC236}">
                  <a16:creationId xmlns:a16="http://schemas.microsoft.com/office/drawing/2014/main" id="{5913B532-7A77-4858-80FA-BA361FC1225C}"/>
                </a:ext>
              </a:extLst>
            </p:cNvPr>
            <p:cNvSpPr>
              <a:spLocks noChangeArrowheads="1"/>
            </p:cNvSpPr>
            <p:nvPr/>
          </p:nvSpPr>
          <p:spPr bwMode="auto">
            <a:xfrm>
              <a:off x="3361530" y="4567454"/>
              <a:ext cx="8595360" cy="460375"/>
            </a:xfrm>
            <a:prstGeom prst="rect">
              <a:avLst/>
            </a:prstGeom>
            <a:noFill/>
            <a:ln w="28575">
              <a:solidFill>
                <a:schemeClr val="accent1">
                  <a:lumMod val="75000"/>
                </a:schemeClr>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defRPr/>
              </a:pPr>
              <a:r>
                <a:rPr lang="fr-FR" altLang="en-US" sz="2400" dirty="0">
                  <a:solidFill>
                    <a:schemeClr val="tx1"/>
                  </a:solidFill>
                  <a:latin typeface="Myriad Pro" panose="020B0503030403020204" pitchFamily="34" charset="0"/>
                  <a:cs typeface="Times New Roman" panose="02020603050405020304" pitchFamily="18" charset="0"/>
                </a:rPr>
                <a:t>Dans ma ville, il y a un centre culturel, récemment installé</a:t>
              </a:r>
              <a:r>
                <a:rPr lang="fr-FR" altLang="en-US" sz="2400" b="1" dirty="0">
                  <a:solidFill>
                    <a:srgbClr val="7030A0"/>
                  </a:solidFill>
                  <a:latin typeface="Myriad Pro" panose="020B0503030403020204" pitchFamily="34" charset="0"/>
                  <a:cs typeface="Times New Roman" panose="02020603050405020304" pitchFamily="18" charset="0"/>
                </a:rPr>
                <a:t>. </a:t>
              </a:r>
            </a:p>
          </p:txBody>
        </p:sp>
        <p:cxnSp>
          <p:nvCxnSpPr>
            <p:cNvPr id="27" name="Straight Connector 26">
              <a:extLst>
                <a:ext uri="{FF2B5EF4-FFF2-40B4-BE49-F238E27FC236}">
                  <a16:creationId xmlns:a16="http://schemas.microsoft.com/office/drawing/2014/main" id="{EF3B19EF-005B-4CC0-8D86-87F861281818}"/>
                </a:ext>
              </a:extLst>
            </p:cNvPr>
            <p:cNvCxnSpPr/>
            <p:nvPr/>
          </p:nvCxnSpPr>
          <p:spPr>
            <a:xfrm>
              <a:off x="3407562" y="4951629"/>
              <a:ext cx="1828597"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11" name="Rectangle 10">
            <a:extLst>
              <a:ext uri="{FF2B5EF4-FFF2-40B4-BE49-F238E27FC236}">
                <a16:creationId xmlns:a16="http://schemas.microsoft.com/office/drawing/2014/main" id="{D40A51A1-1FF7-4AC6-92B3-284EC27E0EBE}"/>
              </a:ext>
            </a:extLst>
          </p:cNvPr>
          <p:cNvSpPr/>
          <p:nvPr/>
        </p:nvSpPr>
        <p:spPr>
          <a:xfrm>
            <a:off x="3360738" y="1204913"/>
            <a:ext cx="1206500" cy="366712"/>
          </a:xfrm>
          <a:prstGeom prst="rect">
            <a:avLst/>
          </a:prstGeom>
          <a:solidFill>
            <a:schemeClr val="accent1">
              <a:lumMod val="20000"/>
              <a:lumOff val="80000"/>
            </a:schemeClr>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sz="3200" dirty="0">
                <a:solidFill>
                  <a:schemeClr val="tx1"/>
                </a:solidFill>
                <a:latin typeface="Myriad Pro" panose="020B0503030403020204" pitchFamily="34" charset="0"/>
              </a:rPr>
              <a:t>CCT</a:t>
            </a:r>
          </a:p>
        </p:txBody>
      </p:sp>
      <p:sp>
        <p:nvSpPr>
          <p:cNvPr id="30" name="Rectangle 29">
            <a:extLst>
              <a:ext uri="{FF2B5EF4-FFF2-40B4-BE49-F238E27FC236}">
                <a16:creationId xmlns:a16="http://schemas.microsoft.com/office/drawing/2014/main" id="{635D8D41-C63C-4E87-BB46-9BF8D9342894}"/>
              </a:ext>
            </a:extLst>
          </p:cNvPr>
          <p:cNvSpPr/>
          <p:nvPr/>
        </p:nvSpPr>
        <p:spPr>
          <a:xfrm>
            <a:off x="8824913" y="2262188"/>
            <a:ext cx="1206500" cy="365125"/>
          </a:xfrm>
          <a:prstGeom prst="rect">
            <a:avLst/>
          </a:prstGeom>
          <a:solidFill>
            <a:schemeClr val="accent6">
              <a:lumMod val="40000"/>
              <a:lumOff val="60000"/>
            </a:schemeClr>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sz="3200" dirty="0">
                <a:solidFill>
                  <a:schemeClr val="tx1"/>
                </a:solidFill>
                <a:latin typeface="Myriad Pro" panose="020B0503030403020204" pitchFamily="34" charset="0"/>
              </a:rPr>
              <a:t>CCL</a:t>
            </a:r>
          </a:p>
        </p:txBody>
      </p:sp>
      <p:sp>
        <p:nvSpPr>
          <p:cNvPr id="31" name="Rectangle 30">
            <a:extLst>
              <a:ext uri="{FF2B5EF4-FFF2-40B4-BE49-F238E27FC236}">
                <a16:creationId xmlns:a16="http://schemas.microsoft.com/office/drawing/2014/main" id="{7FD11365-AE45-4679-9743-9E3A18D7A950}"/>
              </a:ext>
            </a:extLst>
          </p:cNvPr>
          <p:cNvSpPr/>
          <p:nvPr/>
        </p:nvSpPr>
        <p:spPr>
          <a:xfrm>
            <a:off x="3535363" y="2252663"/>
            <a:ext cx="1206500" cy="366712"/>
          </a:xfrm>
          <a:prstGeom prst="rect">
            <a:avLst/>
          </a:prstGeom>
          <a:solidFill>
            <a:schemeClr val="accent1">
              <a:lumMod val="20000"/>
              <a:lumOff val="80000"/>
            </a:schemeClr>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sz="3200" dirty="0">
                <a:solidFill>
                  <a:schemeClr val="tx1"/>
                </a:solidFill>
                <a:latin typeface="Myriad Pro" panose="020B0503030403020204" pitchFamily="34" charset="0"/>
              </a:rPr>
              <a:t>CCT</a:t>
            </a:r>
          </a:p>
        </p:txBody>
      </p:sp>
      <p:sp>
        <p:nvSpPr>
          <p:cNvPr id="32" name="Rectangle 31">
            <a:extLst>
              <a:ext uri="{FF2B5EF4-FFF2-40B4-BE49-F238E27FC236}">
                <a16:creationId xmlns:a16="http://schemas.microsoft.com/office/drawing/2014/main" id="{068D9AB2-A2D5-4E3D-9B62-4BDC0926502E}"/>
              </a:ext>
            </a:extLst>
          </p:cNvPr>
          <p:cNvSpPr/>
          <p:nvPr/>
        </p:nvSpPr>
        <p:spPr>
          <a:xfrm>
            <a:off x="4138613" y="3627438"/>
            <a:ext cx="1206500" cy="366712"/>
          </a:xfrm>
          <a:prstGeom prst="rect">
            <a:avLst/>
          </a:prstGeom>
          <a:solidFill>
            <a:schemeClr val="accent1">
              <a:lumMod val="20000"/>
              <a:lumOff val="80000"/>
            </a:schemeClr>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sz="3200" dirty="0">
                <a:solidFill>
                  <a:schemeClr val="tx1"/>
                </a:solidFill>
                <a:latin typeface="Myriad Pro" panose="020B0503030403020204" pitchFamily="34" charset="0"/>
              </a:rPr>
              <a:t>CCT</a:t>
            </a:r>
          </a:p>
        </p:txBody>
      </p:sp>
      <p:sp>
        <p:nvSpPr>
          <p:cNvPr id="33" name="Rectangle 32">
            <a:extLst>
              <a:ext uri="{FF2B5EF4-FFF2-40B4-BE49-F238E27FC236}">
                <a16:creationId xmlns:a16="http://schemas.microsoft.com/office/drawing/2014/main" id="{9AB9D3C7-436F-4588-80C4-1BD3324DBF72}"/>
              </a:ext>
            </a:extLst>
          </p:cNvPr>
          <p:cNvSpPr/>
          <p:nvPr/>
        </p:nvSpPr>
        <p:spPr>
          <a:xfrm>
            <a:off x="4449763" y="6134100"/>
            <a:ext cx="1206500" cy="366713"/>
          </a:xfrm>
          <a:prstGeom prst="rect">
            <a:avLst/>
          </a:prstGeom>
          <a:solidFill>
            <a:schemeClr val="accent1">
              <a:lumMod val="20000"/>
              <a:lumOff val="80000"/>
            </a:schemeClr>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sz="3200" dirty="0">
                <a:solidFill>
                  <a:schemeClr val="tx1"/>
                </a:solidFill>
                <a:latin typeface="Myriad Pro" panose="020B0503030403020204" pitchFamily="34" charset="0"/>
              </a:rPr>
              <a:t>CCT</a:t>
            </a:r>
          </a:p>
        </p:txBody>
      </p:sp>
      <p:sp>
        <p:nvSpPr>
          <p:cNvPr id="34" name="Rectangle 33">
            <a:extLst>
              <a:ext uri="{FF2B5EF4-FFF2-40B4-BE49-F238E27FC236}">
                <a16:creationId xmlns:a16="http://schemas.microsoft.com/office/drawing/2014/main" id="{FA9A5373-AF16-4E56-811D-CFAC355C2BD1}"/>
              </a:ext>
            </a:extLst>
          </p:cNvPr>
          <p:cNvSpPr/>
          <p:nvPr/>
        </p:nvSpPr>
        <p:spPr>
          <a:xfrm>
            <a:off x="3840163" y="5005388"/>
            <a:ext cx="1204912" cy="366712"/>
          </a:xfrm>
          <a:prstGeom prst="rect">
            <a:avLst/>
          </a:prstGeom>
          <a:solidFill>
            <a:schemeClr val="accent6">
              <a:lumMod val="40000"/>
              <a:lumOff val="60000"/>
            </a:schemeClr>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sz="3200" dirty="0">
                <a:solidFill>
                  <a:schemeClr val="tx1"/>
                </a:solidFill>
                <a:latin typeface="Myriad Pro" panose="020B0503030403020204" pitchFamily="34" charset="0"/>
              </a:rPr>
              <a:t>CCL</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42"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1000"/>
                                        <p:tgtEl>
                                          <p:spTgt spid="4"/>
                                        </p:tgtEl>
                                      </p:cBhvr>
                                    </p:animEffect>
                                    <p:anim calcmode="lin" valueType="num">
                                      <p:cBhvr>
                                        <p:cTn id="12" dur="1000" fill="hold"/>
                                        <p:tgtEl>
                                          <p:spTgt spid="4"/>
                                        </p:tgtEl>
                                        <p:attrNameLst>
                                          <p:attrName>ppt_x</p:attrName>
                                        </p:attrNameLst>
                                      </p:cBhvr>
                                      <p:tavLst>
                                        <p:tav tm="0">
                                          <p:val>
                                            <p:strVal val="#ppt_x"/>
                                          </p:val>
                                        </p:tav>
                                        <p:tav tm="100000">
                                          <p:val>
                                            <p:strVal val="#ppt_x"/>
                                          </p:val>
                                        </p:tav>
                                      </p:tavLst>
                                    </p:anim>
                                    <p:anim calcmode="lin" valueType="num">
                                      <p:cBhvr>
                                        <p:cTn id="13" dur="1000" fill="hold"/>
                                        <p:tgtEl>
                                          <p:spTgt spid="4"/>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1000"/>
                                        <p:tgtEl>
                                          <p:spTgt spid="6"/>
                                        </p:tgtEl>
                                      </p:cBhvr>
                                    </p:animEffect>
                                    <p:anim calcmode="lin" valueType="num">
                                      <p:cBhvr>
                                        <p:cTn id="17" dur="1000" fill="hold"/>
                                        <p:tgtEl>
                                          <p:spTgt spid="6"/>
                                        </p:tgtEl>
                                        <p:attrNameLst>
                                          <p:attrName>ppt_x</p:attrName>
                                        </p:attrNameLst>
                                      </p:cBhvr>
                                      <p:tavLst>
                                        <p:tav tm="0">
                                          <p:val>
                                            <p:strVal val="#ppt_x"/>
                                          </p:val>
                                        </p:tav>
                                        <p:tav tm="100000">
                                          <p:val>
                                            <p:strVal val="#ppt_x"/>
                                          </p:val>
                                        </p:tav>
                                      </p:tavLst>
                                    </p:anim>
                                    <p:anim calcmode="lin" valueType="num">
                                      <p:cBhvr>
                                        <p:cTn id="18" dur="1000" fill="hold"/>
                                        <p:tgtEl>
                                          <p:spTgt spid="6"/>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1000"/>
                                        <p:tgtEl>
                                          <p:spTgt spid="8"/>
                                        </p:tgtEl>
                                      </p:cBhvr>
                                    </p:animEffect>
                                    <p:anim calcmode="lin" valueType="num">
                                      <p:cBhvr>
                                        <p:cTn id="22" dur="1000" fill="hold"/>
                                        <p:tgtEl>
                                          <p:spTgt spid="8"/>
                                        </p:tgtEl>
                                        <p:attrNameLst>
                                          <p:attrName>ppt_x</p:attrName>
                                        </p:attrNameLst>
                                      </p:cBhvr>
                                      <p:tavLst>
                                        <p:tav tm="0">
                                          <p:val>
                                            <p:strVal val="#ppt_x"/>
                                          </p:val>
                                        </p:tav>
                                        <p:tav tm="100000">
                                          <p:val>
                                            <p:strVal val="#ppt_x"/>
                                          </p:val>
                                        </p:tav>
                                      </p:tavLst>
                                    </p:anim>
                                    <p:anim calcmode="lin" valueType="num">
                                      <p:cBhvr>
                                        <p:cTn id="23" dur="1000" fill="hold"/>
                                        <p:tgtEl>
                                          <p:spTgt spid="8"/>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1000"/>
                                        <p:tgtEl>
                                          <p:spTgt spid="9"/>
                                        </p:tgtEl>
                                      </p:cBhvr>
                                    </p:animEffect>
                                    <p:anim calcmode="lin" valueType="num">
                                      <p:cBhvr>
                                        <p:cTn id="27" dur="1000" fill="hold"/>
                                        <p:tgtEl>
                                          <p:spTgt spid="9"/>
                                        </p:tgtEl>
                                        <p:attrNameLst>
                                          <p:attrName>ppt_x</p:attrName>
                                        </p:attrNameLst>
                                      </p:cBhvr>
                                      <p:tavLst>
                                        <p:tav tm="0">
                                          <p:val>
                                            <p:strVal val="#ppt_x"/>
                                          </p:val>
                                        </p:tav>
                                        <p:tav tm="100000">
                                          <p:val>
                                            <p:strVal val="#ppt_x"/>
                                          </p:val>
                                        </p:tav>
                                      </p:tavLst>
                                    </p:anim>
                                    <p:anim calcmode="lin" valueType="num">
                                      <p:cBhvr>
                                        <p:cTn id="28" dur="1000" fill="hold"/>
                                        <p:tgtEl>
                                          <p:spTgt spid="9"/>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1000"/>
                                        <p:tgtEl>
                                          <p:spTgt spid="7"/>
                                        </p:tgtEl>
                                      </p:cBhvr>
                                    </p:animEffect>
                                    <p:anim calcmode="lin" valueType="num">
                                      <p:cBhvr>
                                        <p:cTn id="32" dur="1000" fill="hold"/>
                                        <p:tgtEl>
                                          <p:spTgt spid="7"/>
                                        </p:tgtEl>
                                        <p:attrNameLst>
                                          <p:attrName>ppt_x</p:attrName>
                                        </p:attrNameLst>
                                      </p:cBhvr>
                                      <p:tavLst>
                                        <p:tav tm="0">
                                          <p:val>
                                            <p:strVal val="#ppt_x"/>
                                          </p:val>
                                        </p:tav>
                                        <p:tav tm="100000">
                                          <p:val>
                                            <p:strVal val="#ppt_x"/>
                                          </p:val>
                                        </p:tav>
                                      </p:tavLst>
                                    </p:anim>
                                    <p:anim calcmode="lin" valueType="num">
                                      <p:cBhvr>
                                        <p:cTn id="3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34" fill="hold" nodeType="clickPar">
                      <p:stCondLst>
                        <p:cond delay="indefinite"/>
                      </p:stCondLst>
                      <p:childTnLst>
                        <p:par>
                          <p:cTn id="35" fill="hold" nodeType="withGroup">
                            <p:stCondLst>
                              <p:cond delay="0"/>
                            </p:stCondLst>
                            <p:childTnLst>
                              <p:par>
                                <p:cTn id="36" presetID="22" presetClass="entr" presetSubtype="4" fill="hold" grpId="0" nodeType="click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wipe(down)">
                                      <p:cBhvr>
                                        <p:cTn id="38" dur="500"/>
                                        <p:tgtEl>
                                          <p:spTgt spid="11"/>
                                        </p:tgtEl>
                                      </p:cBhvr>
                                    </p:animEffect>
                                  </p:childTnLst>
                                </p:cTn>
                              </p:par>
                            </p:childTnLst>
                          </p:cTn>
                        </p:par>
                      </p:childTnLst>
                    </p:cTn>
                  </p:par>
                  <p:par>
                    <p:cTn id="39" fill="hold" nodeType="clickPar">
                      <p:stCondLst>
                        <p:cond delay="indefinite"/>
                      </p:stCondLst>
                      <p:childTnLst>
                        <p:par>
                          <p:cTn id="40" fill="hold" nodeType="withGroup">
                            <p:stCondLst>
                              <p:cond delay="0"/>
                            </p:stCondLst>
                            <p:childTnLst>
                              <p:par>
                                <p:cTn id="41" presetID="22" presetClass="entr" presetSubtype="4" fill="hold" grpId="0" nodeType="click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wipe(down)">
                                      <p:cBhvr>
                                        <p:cTn id="43" dur="500"/>
                                        <p:tgtEl>
                                          <p:spTgt spid="31"/>
                                        </p:tgtEl>
                                      </p:cBhvr>
                                    </p:animEffect>
                                  </p:childTnLst>
                                </p:cTn>
                              </p:par>
                            </p:childTnLst>
                          </p:cTn>
                        </p:par>
                      </p:childTnLst>
                    </p:cTn>
                  </p:par>
                  <p:par>
                    <p:cTn id="44" fill="hold" nodeType="clickPar">
                      <p:stCondLst>
                        <p:cond delay="indefinite"/>
                      </p:stCondLst>
                      <p:childTnLst>
                        <p:par>
                          <p:cTn id="45" fill="hold" nodeType="withGroup">
                            <p:stCondLst>
                              <p:cond delay="0"/>
                            </p:stCondLst>
                            <p:childTnLst>
                              <p:par>
                                <p:cTn id="46" presetID="22" presetClass="entr" presetSubtype="4" fill="hold" grpId="0" nodeType="clickEffect">
                                  <p:stCondLst>
                                    <p:cond delay="0"/>
                                  </p:stCondLst>
                                  <p:childTnLst>
                                    <p:set>
                                      <p:cBhvr>
                                        <p:cTn id="47" dur="1" fill="hold">
                                          <p:stCondLst>
                                            <p:cond delay="0"/>
                                          </p:stCondLst>
                                        </p:cTn>
                                        <p:tgtEl>
                                          <p:spTgt spid="30"/>
                                        </p:tgtEl>
                                        <p:attrNameLst>
                                          <p:attrName>style.visibility</p:attrName>
                                        </p:attrNameLst>
                                      </p:cBhvr>
                                      <p:to>
                                        <p:strVal val="visible"/>
                                      </p:to>
                                    </p:set>
                                    <p:animEffect transition="in" filter="wipe(down)">
                                      <p:cBhvr>
                                        <p:cTn id="48" dur="500"/>
                                        <p:tgtEl>
                                          <p:spTgt spid="30"/>
                                        </p:tgtEl>
                                      </p:cBhvr>
                                    </p:animEffect>
                                  </p:childTnLst>
                                </p:cTn>
                              </p:par>
                            </p:childTnLst>
                          </p:cTn>
                        </p:par>
                      </p:childTnLst>
                    </p:cTn>
                  </p:par>
                  <p:par>
                    <p:cTn id="49" fill="hold" nodeType="clickPar">
                      <p:stCondLst>
                        <p:cond delay="indefinite"/>
                      </p:stCondLst>
                      <p:childTnLst>
                        <p:par>
                          <p:cTn id="50" fill="hold" nodeType="withGroup">
                            <p:stCondLst>
                              <p:cond delay="0"/>
                            </p:stCondLst>
                            <p:childTnLst>
                              <p:par>
                                <p:cTn id="51" presetID="22" presetClass="entr" presetSubtype="4" fill="hold" grpId="0" nodeType="clickEffect">
                                  <p:stCondLst>
                                    <p:cond delay="0"/>
                                  </p:stCondLst>
                                  <p:childTnLst>
                                    <p:set>
                                      <p:cBhvr>
                                        <p:cTn id="52" dur="1" fill="hold">
                                          <p:stCondLst>
                                            <p:cond delay="0"/>
                                          </p:stCondLst>
                                        </p:cTn>
                                        <p:tgtEl>
                                          <p:spTgt spid="32"/>
                                        </p:tgtEl>
                                        <p:attrNameLst>
                                          <p:attrName>style.visibility</p:attrName>
                                        </p:attrNameLst>
                                      </p:cBhvr>
                                      <p:to>
                                        <p:strVal val="visible"/>
                                      </p:to>
                                    </p:set>
                                    <p:animEffect transition="in" filter="wipe(down)">
                                      <p:cBhvr>
                                        <p:cTn id="53" dur="500"/>
                                        <p:tgtEl>
                                          <p:spTgt spid="32"/>
                                        </p:tgtEl>
                                      </p:cBhvr>
                                    </p:animEffect>
                                  </p:childTnLst>
                                </p:cTn>
                              </p:par>
                            </p:childTnLst>
                          </p:cTn>
                        </p:par>
                      </p:childTnLst>
                    </p:cTn>
                  </p:par>
                  <p:par>
                    <p:cTn id="54" fill="hold" nodeType="clickPar">
                      <p:stCondLst>
                        <p:cond delay="indefinite"/>
                      </p:stCondLst>
                      <p:childTnLst>
                        <p:par>
                          <p:cTn id="55" fill="hold" nodeType="withGroup">
                            <p:stCondLst>
                              <p:cond delay="0"/>
                            </p:stCondLst>
                            <p:childTnLst>
                              <p:par>
                                <p:cTn id="56" presetID="22" presetClass="entr" presetSubtype="4" fill="hold" grpId="0" nodeType="clickEffect">
                                  <p:stCondLst>
                                    <p:cond delay="0"/>
                                  </p:stCondLst>
                                  <p:childTnLst>
                                    <p:set>
                                      <p:cBhvr>
                                        <p:cTn id="57" dur="1" fill="hold">
                                          <p:stCondLst>
                                            <p:cond delay="0"/>
                                          </p:stCondLst>
                                        </p:cTn>
                                        <p:tgtEl>
                                          <p:spTgt spid="34"/>
                                        </p:tgtEl>
                                        <p:attrNameLst>
                                          <p:attrName>style.visibility</p:attrName>
                                        </p:attrNameLst>
                                      </p:cBhvr>
                                      <p:to>
                                        <p:strVal val="visible"/>
                                      </p:to>
                                    </p:set>
                                    <p:animEffect transition="in" filter="wipe(down)">
                                      <p:cBhvr>
                                        <p:cTn id="58" dur="500"/>
                                        <p:tgtEl>
                                          <p:spTgt spid="34"/>
                                        </p:tgtEl>
                                      </p:cBhvr>
                                    </p:animEffect>
                                  </p:childTnLst>
                                </p:cTn>
                              </p:par>
                            </p:childTnLst>
                          </p:cTn>
                        </p:par>
                      </p:childTnLst>
                    </p:cTn>
                  </p:par>
                  <p:par>
                    <p:cTn id="59" fill="hold" nodeType="clickPar">
                      <p:stCondLst>
                        <p:cond delay="indefinite"/>
                      </p:stCondLst>
                      <p:childTnLst>
                        <p:par>
                          <p:cTn id="60" fill="hold" nodeType="withGroup">
                            <p:stCondLst>
                              <p:cond delay="0"/>
                            </p:stCondLst>
                            <p:childTnLst>
                              <p:par>
                                <p:cTn id="61" presetID="22" presetClass="entr" presetSubtype="4" fill="hold" grpId="0" nodeType="clickEffect">
                                  <p:stCondLst>
                                    <p:cond delay="0"/>
                                  </p:stCondLst>
                                  <p:childTnLst>
                                    <p:set>
                                      <p:cBhvr>
                                        <p:cTn id="62" dur="1" fill="hold">
                                          <p:stCondLst>
                                            <p:cond delay="0"/>
                                          </p:stCondLst>
                                        </p:cTn>
                                        <p:tgtEl>
                                          <p:spTgt spid="33"/>
                                        </p:tgtEl>
                                        <p:attrNameLst>
                                          <p:attrName>style.visibility</p:attrName>
                                        </p:attrNameLst>
                                      </p:cBhvr>
                                      <p:to>
                                        <p:strVal val="visible"/>
                                      </p:to>
                                    </p:set>
                                    <p:animEffect transition="in" filter="wipe(down)">
                                      <p:cBhvr>
                                        <p:cTn id="63"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1" grpId="0" animBg="1"/>
      <p:bldP spid="30" grpId="0" animBg="1"/>
      <p:bldP spid="31" grpId="0" animBg="1"/>
      <p:bldP spid="32" grpId="0" animBg="1"/>
      <p:bldP spid="33" grpId="0" animBg="1"/>
      <p:bldP spid="3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298" name="Picture 1">
            <a:extLst>
              <a:ext uri="{FF2B5EF4-FFF2-40B4-BE49-F238E27FC236}">
                <a16:creationId xmlns:a16="http://schemas.microsoft.com/office/drawing/2014/main" id="{63E56BB0-9226-4B73-9367-ED86F6B4E3AF}"/>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11125" y="204788"/>
            <a:ext cx="63817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299" name="TextBox 2">
            <a:extLst>
              <a:ext uri="{FF2B5EF4-FFF2-40B4-BE49-F238E27FC236}">
                <a16:creationId xmlns:a16="http://schemas.microsoft.com/office/drawing/2014/main" id="{6FABB554-4541-4906-9367-970514786A28}"/>
              </a:ext>
            </a:extLst>
          </p:cNvPr>
          <p:cNvSpPr txBox="1">
            <a:spLocks noChangeArrowheads="1"/>
          </p:cNvSpPr>
          <p:nvPr/>
        </p:nvSpPr>
        <p:spPr bwMode="auto">
          <a:xfrm>
            <a:off x="682625" y="204788"/>
            <a:ext cx="11106150" cy="64633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en-US" altLang="en-US" sz="3600" b="1" dirty="0">
                <a:solidFill>
                  <a:srgbClr val="0096D6"/>
                </a:solidFill>
                <a:latin typeface="Myriad Pro" panose="020B0503030403020204" pitchFamily="34" charset="0"/>
                <a:cs typeface="Times New Roman" panose="02020603050405020304" pitchFamily="18" charset="0"/>
              </a:rPr>
              <a:t>ENTRAINEMENT</a:t>
            </a:r>
          </a:p>
        </p:txBody>
      </p:sp>
      <p:sp>
        <p:nvSpPr>
          <p:cNvPr id="33801" name="Rectangle 12">
            <a:extLst>
              <a:ext uri="{FF2B5EF4-FFF2-40B4-BE49-F238E27FC236}">
                <a16:creationId xmlns:a16="http://schemas.microsoft.com/office/drawing/2014/main" id="{1F21241B-D104-4C01-98BA-DCC8B9B197CD}"/>
              </a:ext>
            </a:extLst>
          </p:cNvPr>
          <p:cNvSpPr>
            <a:spLocks noChangeArrowheads="1"/>
          </p:cNvSpPr>
          <p:nvPr/>
        </p:nvSpPr>
        <p:spPr bwMode="auto">
          <a:xfrm>
            <a:off x="336550" y="2121485"/>
            <a:ext cx="2403475" cy="757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rtl="1" eaLnBrk="1" hangingPunct="1">
              <a:lnSpc>
                <a:spcPct val="90000"/>
              </a:lnSpc>
              <a:buClr>
                <a:srgbClr val="3A3838"/>
              </a:buClr>
              <a:buSzPts val="2000"/>
              <a:buFont typeface="Open Sans" charset="0"/>
              <a:buNone/>
            </a:pPr>
            <a:r>
              <a:rPr lang="fr-FR" altLang="en-US" sz="2400" b="1" dirty="0">
                <a:solidFill>
                  <a:schemeClr val="tx1"/>
                </a:solidFill>
                <a:latin typeface="Myriad Pro" panose="020B0503030403020204" pitchFamily="34" charset="0"/>
                <a:cs typeface="Times New Roman" panose="02020603050405020304" pitchFamily="18" charset="0"/>
                <a:sym typeface="Open Sans" charset="0"/>
              </a:rPr>
              <a:t>Trouvez les </a:t>
            </a:r>
            <a:r>
              <a:rPr lang="fr-FR" altLang="en-US" sz="2400" b="1" dirty="0">
                <a:solidFill>
                  <a:srgbClr val="00B0F0"/>
                </a:solidFill>
                <a:latin typeface="Myriad Pro" panose="020B0503030403020204" pitchFamily="34" charset="0"/>
                <a:cs typeface="Times New Roman" panose="02020603050405020304" pitchFamily="18" charset="0"/>
                <a:sym typeface="Open Sans" charset="0"/>
              </a:rPr>
              <a:t>CCT</a:t>
            </a:r>
            <a:r>
              <a:rPr lang="fr-FR" altLang="en-US" sz="2400" b="1" dirty="0">
                <a:solidFill>
                  <a:schemeClr val="tx1"/>
                </a:solidFill>
                <a:latin typeface="Myriad Pro" panose="020B0503030403020204" pitchFamily="34" charset="0"/>
                <a:cs typeface="Times New Roman" panose="02020603050405020304" pitchFamily="18" charset="0"/>
                <a:sym typeface="Open Sans" charset="0"/>
              </a:rPr>
              <a:t> et les </a:t>
            </a:r>
            <a:r>
              <a:rPr lang="fr-FR" altLang="en-US" sz="2400" b="1" dirty="0">
                <a:solidFill>
                  <a:srgbClr val="00B050"/>
                </a:solidFill>
                <a:latin typeface="Myriad Pro" panose="020B0503030403020204" pitchFamily="34" charset="0"/>
                <a:cs typeface="Times New Roman" panose="02020603050405020304" pitchFamily="18" charset="0"/>
                <a:sym typeface="Open Sans" charset="0"/>
              </a:rPr>
              <a:t>CCL.</a:t>
            </a:r>
            <a:endParaRPr lang="en-US" altLang="en-US" sz="2400" b="1" dirty="0">
              <a:solidFill>
                <a:srgbClr val="00B050"/>
              </a:solidFill>
              <a:latin typeface="Myriad Pro" panose="020B0503030403020204" pitchFamily="34" charset="0"/>
              <a:cs typeface="Times New Roman" panose="02020603050405020304" pitchFamily="18" charset="0"/>
              <a:sym typeface="Open Sans" charset="0"/>
            </a:endParaRPr>
          </a:p>
        </p:txBody>
      </p:sp>
      <p:sp>
        <p:nvSpPr>
          <p:cNvPr id="13" name="TextBox 12">
            <a:extLst>
              <a:ext uri="{FF2B5EF4-FFF2-40B4-BE49-F238E27FC236}">
                <a16:creationId xmlns:a16="http://schemas.microsoft.com/office/drawing/2014/main" id="{654142C7-D3E0-42B2-AADA-879AF4D43B3C}"/>
              </a:ext>
            </a:extLst>
          </p:cNvPr>
          <p:cNvSpPr txBox="1">
            <a:spLocks noChangeArrowheads="1"/>
          </p:cNvSpPr>
          <p:nvPr/>
        </p:nvSpPr>
        <p:spPr bwMode="auto">
          <a:xfrm>
            <a:off x="2932113" y="823914"/>
            <a:ext cx="8961437"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2200" dirty="0">
                <a:solidFill>
                  <a:schemeClr val="tx1"/>
                </a:solidFill>
                <a:latin typeface="Myriad Pro" panose="020B0503030403020204" pitchFamily="34" charset="0"/>
                <a:cs typeface="Times New Roman" panose="02020603050405020304" pitchFamily="18" charset="0"/>
              </a:rPr>
              <a:t>En hiver, la plupart des oiseaux migrateurs s’envolent vers les pays chauds.</a:t>
            </a:r>
          </a:p>
        </p:txBody>
      </p:sp>
      <p:sp>
        <p:nvSpPr>
          <p:cNvPr id="17" name="TextBox 16">
            <a:extLst>
              <a:ext uri="{FF2B5EF4-FFF2-40B4-BE49-F238E27FC236}">
                <a16:creationId xmlns:a16="http://schemas.microsoft.com/office/drawing/2014/main" id="{C24B9814-C54C-401B-A76A-90F64F9167D5}"/>
              </a:ext>
            </a:extLst>
          </p:cNvPr>
          <p:cNvSpPr txBox="1">
            <a:spLocks noChangeArrowheads="1"/>
          </p:cNvSpPr>
          <p:nvPr/>
        </p:nvSpPr>
        <p:spPr bwMode="auto">
          <a:xfrm>
            <a:off x="2932113" y="1346200"/>
            <a:ext cx="8961437"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2200" dirty="0">
                <a:solidFill>
                  <a:schemeClr val="tx1"/>
                </a:solidFill>
                <a:latin typeface="Myriad Pro" panose="020B0503030403020204" pitchFamily="34" charset="0"/>
                <a:cs typeface="Times New Roman" panose="02020603050405020304" pitchFamily="18" charset="0"/>
              </a:rPr>
              <a:t>Mon père se réveille tôt pour faire sa gymnastique. </a:t>
            </a:r>
          </a:p>
        </p:txBody>
      </p:sp>
      <p:sp>
        <p:nvSpPr>
          <p:cNvPr id="18" name="TextBox 17">
            <a:extLst>
              <a:ext uri="{FF2B5EF4-FFF2-40B4-BE49-F238E27FC236}">
                <a16:creationId xmlns:a16="http://schemas.microsoft.com/office/drawing/2014/main" id="{A399E364-9B0B-4925-BB67-98C39CA95CEF}"/>
              </a:ext>
            </a:extLst>
          </p:cNvPr>
          <p:cNvSpPr txBox="1">
            <a:spLocks noChangeArrowheads="1"/>
          </p:cNvSpPr>
          <p:nvPr/>
        </p:nvSpPr>
        <p:spPr bwMode="auto">
          <a:xfrm>
            <a:off x="2932113" y="1884363"/>
            <a:ext cx="8961437"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2200" dirty="0">
                <a:solidFill>
                  <a:schemeClr val="tx1"/>
                </a:solidFill>
                <a:latin typeface="Myriad Pro" panose="020B0503030403020204" pitchFamily="34" charset="0"/>
                <a:cs typeface="Times New Roman" panose="02020603050405020304" pitchFamily="18" charset="0"/>
              </a:rPr>
              <a:t>Pendant la récré, les enseignants échangent des nouvelles. </a:t>
            </a:r>
          </a:p>
        </p:txBody>
      </p:sp>
      <p:sp>
        <p:nvSpPr>
          <p:cNvPr id="20" name="TextBox 19">
            <a:extLst>
              <a:ext uri="{FF2B5EF4-FFF2-40B4-BE49-F238E27FC236}">
                <a16:creationId xmlns:a16="http://schemas.microsoft.com/office/drawing/2014/main" id="{CFEB40C5-AAAA-4F54-AEBE-FD7896A7080F}"/>
              </a:ext>
            </a:extLst>
          </p:cNvPr>
          <p:cNvSpPr txBox="1">
            <a:spLocks noChangeArrowheads="1"/>
          </p:cNvSpPr>
          <p:nvPr/>
        </p:nvSpPr>
        <p:spPr bwMode="auto">
          <a:xfrm>
            <a:off x="2932113" y="2406650"/>
            <a:ext cx="8961437"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2200" dirty="0">
                <a:solidFill>
                  <a:schemeClr val="tx1"/>
                </a:solidFill>
                <a:latin typeface="Myriad Pro" panose="020B0503030403020204" pitchFamily="34" charset="0"/>
                <a:cs typeface="Times New Roman" panose="02020603050405020304" pitchFamily="18" charset="0"/>
              </a:rPr>
              <a:t>Cette année, les élèves vont dans les laboratoires pour faire des expériences. </a:t>
            </a:r>
          </a:p>
        </p:txBody>
      </p:sp>
      <p:sp>
        <p:nvSpPr>
          <p:cNvPr id="21" name="Rectangle 12">
            <a:extLst>
              <a:ext uri="{FF2B5EF4-FFF2-40B4-BE49-F238E27FC236}">
                <a16:creationId xmlns:a16="http://schemas.microsoft.com/office/drawing/2014/main" id="{CD29697B-17DA-46CA-842D-8034607A8258}"/>
              </a:ext>
            </a:extLst>
          </p:cNvPr>
          <p:cNvSpPr>
            <a:spLocks noChangeArrowheads="1"/>
          </p:cNvSpPr>
          <p:nvPr/>
        </p:nvSpPr>
        <p:spPr bwMode="auto">
          <a:xfrm>
            <a:off x="336550" y="4791076"/>
            <a:ext cx="2403475" cy="1090612"/>
          </a:xfrm>
          <a:prstGeom prst="rect">
            <a:avLst/>
          </a:prstGeom>
          <a:noFill/>
          <a:ln>
            <a:noFill/>
          </a:ln>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rtl="1" eaLnBrk="1" hangingPunct="1">
              <a:lnSpc>
                <a:spcPct val="90000"/>
              </a:lnSpc>
              <a:buClr>
                <a:srgbClr val="3A3838"/>
              </a:buClr>
              <a:buSzPts val="2000"/>
              <a:buFont typeface="Open Sans" charset="0"/>
              <a:buNone/>
              <a:defRPr/>
            </a:pPr>
            <a:r>
              <a:rPr lang="fr-FR" altLang="en-US" sz="2400" b="1" dirty="0">
                <a:solidFill>
                  <a:schemeClr val="tx1"/>
                </a:solidFill>
                <a:latin typeface="Myriad Pro" panose="020B0503030403020204" pitchFamily="34" charset="0"/>
                <a:cs typeface="Times New Roman" panose="02020603050405020304" pitchFamily="18" charset="0"/>
                <a:sym typeface="Open Sans" charset="0"/>
              </a:rPr>
              <a:t>Classez-les dans le tableau suivant : </a:t>
            </a:r>
            <a:endParaRPr lang="en-US" altLang="en-US" sz="2400" b="1" dirty="0">
              <a:solidFill>
                <a:schemeClr val="accent1">
                  <a:lumMod val="75000"/>
                </a:schemeClr>
              </a:solidFill>
              <a:latin typeface="Myriad Pro" panose="020B0503030403020204" pitchFamily="34" charset="0"/>
              <a:cs typeface="Times New Roman" panose="02020603050405020304" pitchFamily="18" charset="0"/>
              <a:sym typeface="Open Sans" charset="0"/>
            </a:endParaRPr>
          </a:p>
        </p:txBody>
      </p:sp>
      <p:graphicFrame>
        <p:nvGraphicFramePr>
          <p:cNvPr id="2" name="Table 1">
            <a:extLst>
              <a:ext uri="{FF2B5EF4-FFF2-40B4-BE49-F238E27FC236}">
                <a16:creationId xmlns:a16="http://schemas.microsoft.com/office/drawing/2014/main" id="{B67AC3E6-DD36-455E-87C0-7B12F9A3350C}"/>
              </a:ext>
            </a:extLst>
          </p:cNvPr>
          <p:cNvGraphicFramePr>
            <a:graphicFrameLocks noGrp="1"/>
          </p:cNvGraphicFramePr>
          <p:nvPr/>
        </p:nvGraphicFramePr>
        <p:xfrm>
          <a:off x="2740025" y="4065588"/>
          <a:ext cx="9153526" cy="2355849"/>
        </p:xfrm>
        <a:graphic>
          <a:graphicData uri="http://schemas.openxmlformats.org/drawingml/2006/table">
            <a:tbl>
              <a:tblPr firstRow="1" bandRow="1">
                <a:tableStyleId>{5940675A-B579-460E-94D1-54222C63F5DA}</a:tableStyleId>
              </a:tblPr>
              <a:tblGrid>
                <a:gridCol w="2122317">
                  <a:extLst>
                    <a:ext uri="{9D8B030D-6E8A-4147-A177-3AD203B41FA5}">
                      <a16:colId xmlns:a16="http://schemas.microsoft.com/office/drawing/2014/main" val="3754943725"/>
                    </a:ext>
                  </a:extLst>
                </a:gridCol>
                <a:gridCol w="1430509">
                  <a:extLst>
                    <a:ext uri="{9D8B030D-6E8A-4147-A177-3AD203B41FA5}">
                      <a16:colId xmlns:a16="http://schemas.microsoft.com/office/drawing/2014/main" val="352963973"/>
                    </a:ext>
                  </a:extLst>
                </a:gridCol>
                <a:gridCol w="2876550">
                  <a:extLst>
                    <a:ext uri="{9D8B030D-6E8A-4147-A177-3AD203B41FA5}">
                      <a16:colId xmlns:a16="http://schemas.microsoft.com/office/drawing/2014/main" val="1420483125"/>
                    </a:ext>
                  </a:extLst>
                </a:gridCol>
                <a:gridCol w="2724150">
                  <a:extLst>
                    <a:ext uri="{9D8B030D-6E8A-4147-A177-3AD203B41FA5}">
                      <a16:colId xmlns:a16="http://schemas.microsoft.com/office/drawing/2014/main" val="1219684631"/>
                    </a:ext>
                  </a:extLst>
                </a:gridCol>
              </a:tblGrid>
              <a:tr h="701249">
                <a:tc>
                  <a:txBody>
                    <a:bodyPr/>
                    <a:lstStyle/>
                    <a:p>
                      <a:pPr algn="ctr"/>
                      <a:r>
                        <a:rPr lang="fr-FR" sz="2000" dirty="0">
                          <a:latin typeface="Myriad Pro" panose="020B0503030403020204" pitchFamily="34" charset="0"/>
                        </a:rPr>
                        <a:t>Groupe nominal</a:t>
                      </a:r>
                    </a:p>
                  </a:txBody>
                  <a:tcPr marT="45734" marB="45734"/>
                </a:tc>
                <a:tc>
                  <a:txBody>
                    <a:bodyPr/>
                    <a:lstStyle/>
                    <a:p>
                      <a:pPr algn="ctr"/>
                      <a:r>
                        <a:rPr lang="fr-FR" sz="2000" dirty="0">
                          <a:latin typeface="Myriad Pro" panose="020B0503030403020204" pitchFamily="34" charset="0"/>
                        </a:rPr>
                        <a:t>Adverbe</a:t>
                      </a:r>
                    </a:p>
                  </a:txBody>
                  <a:tcPr marT="45734" marB="45734"/>
                </a:tc>
                <a:tc>
                  <a:txBody>
                    <a:bodyPr/>
                    <a:lstStyle/>
                    <a:p>
                      <a:pPr algn="ctr"/>
                      <a:r>
                        <a:rPr lang="fr-FR" sz="2000" dirty="0">
                          <a:latin typeface="Myriad Pro" panose="020B0503030403020204" pitchFamily="34" charset="0"/>
                        </a:rPr>
                        <a:t>Groupe prépositionnel</a:t>
                      </a:r>
                    </a:p>
                  </a:txBody>
                  <a:tcPr marT="45734" marB="45734"/>
                </a:tc>
                <a:tc>
                  <a:txBody>
                    <a:bodyPr/>
                    <a:lstStyle/>
                    <a:p>
                      <a:pPr algn="ctr"/>
                      <a:r>
                        <a:rPr lang="fr-FR" sz="2000" dirty="0">
                          <a:latin typeface="Myriad Pro" panose="020B0503030403020204" pitchFamily="34" charset="0"/>
                        </a:rPr>
                        <a:t>Proposition subordonnée</a:t>
                      </a:r>
                    </a:p>
                  </a:txBody>
                  <a:tcPr marT="45734" marB="45734"/>
                </a:tc>
                <a:extLst>
                  <a:ext uri="{0D108BD9-81ED-4DB2-BD59-A6C34878D82A}">
                    <a16:rowId xmlns:a16="http://schemas.microsoft.com/office/drawing/2014/main" val="1338909998"/>
                  </a:ext>
                </a:extLst>
              </a:tr>
              <a:tr h="465526">
                <a:tc>
                  <a:txBody>
                    <a:bodyPr/>
                    <a:lstStyle/>
                    <a:p>
                      <a:endParaRPr lang="fr-FR" sz="2000" dirty="0">
                        <a:solidFill>
                          <a:srgbClr val="FF0000"/>
                        </a:solidFill>
                        <a:latin typeface="Myriad Pro" panose="020B0503030403020204" pitchFamily="34" charset="0"/>
                      </a:endParaRPr>
                    </a:p>
                  </a:txBody>
                  <a:tcPr marT="45734" marB="45734"/>
                </a:tc>
                <a:tc>
                  <a:txBody>
                    <a:bodyPr/>
                    <a:lstStyle/>
                    <a:p>
                      <a:endParaRPr lang="fr-FR" sz="2000" dirty="0">
                        <a:solidFill>
                          <a:srgbClr val="FF0000"/>
                        </a:solidFill>
                        <a:latin typeface="Myriad Pro" panose="020B0503030403020204" pitchFamily="34" charset="0"/>
                      </a:endParaRPr>
                    </a:p>
                  </a:txBody>
                  <a:tcPr marT="45734" marB="45734"/>
                </a:tc>
                <a:tc>
                  <a:txBody>
                    <a:bodyPr/>
                    <a:lstStyle/>
                    <a:p>
                      <a:endParaRPr lang="fr-FR" sz="2000" dirty="0">
                        <a:solidFill>
                          <a:srgbClr val="FF0000"/>
                        </a:solidFill>
                        <a:latin typeface="Myriad Pro" panose="020B0503030403020204" pitchFamily="34" charset="0"/>
                      </a:endParaRPr>
                    </a:p>
                  </a:txBody>
                  <a:tcPr marT="45734" marB="45734"/>
                </a:tc>
                <a:tc>
                  <a:txBody>
                    <a:bodyPr/>
                    <a:lstStyle/>
                    <a:p>
                      <a:endParaRPr lang="fr-FR" sz="2000" dirty="0">
                        <a:solidFill>
                          <a:srgbClr val="FF0000"/>
                        </a:solidFill>
                        <a:latin typeface="Myriad Pro" panose="020B0503030403020204" pitchFamily="34" charset="0"/>
                      </a:endParaRPr>
                    </a:p>
                  </a:txBody>
                  <a:tcPr marT="45734" marB="45734"/>
                </a:tc>
                <a:extLst>
                  <a:ext uri="{0D108BD9-81ED-4DB2-BD59-A6C34878D82A}">
                    <a16:rowId xmlns:a16="http://schemas.microsoft.com/office/drawing/2014/main" val="3422372798"/>
                  </a:ext>
                </a:extLst>
              </a:tr>
              <a:tr h="396358">
                <a:tc>
                  <a:txBody>
                    <a:bodyPr/>
                    <a:lstStyle/>
                    <a:p>
                      <a:endParaRPr lang="fr-FR" sz="2000" dirty="0">
                        <a:latin typeface="Myriad Pro" panose="020B0503030403020204" pitchFamily="34" charset="0"/>
                      </a:endParaRPr>
                    </a:p>
                  </a:txBody>
                  <a:tcPr marT="45734" marB="45734"/>
                </a:tc>
                <a:tc>
                  <a:txBody>
                    <a:bodyPr/>
                    <a:lstStyle/>
                    <a:p>
                      <a:endParaRPr lang="fr-FR" sz="2000">
                        <a:latin typeface="Myriad Pro" panose="020B0503030403020204" pitchFamily="34" charset="0"/>
                      </a:endParaRPr>
                    </a:p>
                  </a:txBody>
                  <a:tcPr marT="45734" marB="45734"/>
                </a:tc>
                <a:tc>
                  <a:txBody>
                    <a:bodyPr/>
                    <a:lstStyle/>
                    <a:p>
                      <a:endParaRPr lang="fr-FR" sz="2000" dirty="0">
                        <a:solidFill>
                          <a:srgbClr val="FF0000"/>
                        </a:solidFill>
                        <a:latin typeface="Myriad Pro" panose="020B0503030403020204" pitchFamily="34" charset="0"/>
                      </a:endParaRPr>
                    </a:p>
                  </a:txBody>
                  <a:tcPr marT="45734" marB="45734"/>
                </a:tc>
                <a:tc>
                  <a:txBody>
                    <a:bodyPr/>
                    <a:lstStyle/>
                    <a:p>
                      <a:endParaRPr lang="fr-FR" sz="2000">
                        <a:latin typeface="Myriad Pro" panose="020B0503030403020204" pitchFamily="34" charset="0"/>
                      </a:endParaRPr>
                    </a:p>
                  </a:txBody>
                  <a:tcPr marT="45734" marB="45734"/>
                </a:tc>
                <a:extLst>
                  <a:ext uri="{0D108BD9-81ED-4DB2-BD59-A6C34878D82A}">
                    <a16:rowId xmlns:a16="http://schemas.microsoft.com/office/drawing/2014/main" val="205515529"/>
                  </a:ext>
                </a:extLst>
              </a:tr>
              <a:tr h="396358">
                <a:tc>
                  <a:txBody>
                    <a:bodyPr/>
                    <a:lstStyle/>
                    <a:p>
                      <a:endParaRPr lang="fr-FR" sz="2000" dirty="0">
                        <a:latin typeface="Myriad Pro" panose="020B0503030403020204" pitchFamily="34" charset="0"/>
                      </a:endParaRPr>
                    </a:p>
                  </a:txBody>
                  <a:tcPr marT="45734" marB="45734"/>
                </a:tc>
                <a:tc>
                  <a:txBody>
                    <a:bodyPr/>
                    <a:lstStyle/>
                    <a:p>
                      <a:endParaRPr lang="fr-FR" sz="2000" dirty="0">
                        <a:latin typeface="Myriad Pro" panose="020B0503030403020204" pitchFamily="34" charset="0"/>
                      </a:endParaRPr>
                    </a:p>
                  </a:txBody>
                  <a:tcPr marT="45734" marB="45734"/>
                </a:tc>
                <a:tc>
                  <a:txBody>
                    <a:bodyPr/>
                    <a:lstStyle/>
                    <a:p>
                      <a:endParaRPr lang="fr-FR" sz="2000" dirty="0">
                        <a:solidFill>
                          <a:srgbClr val="FF0000"/>
                        </a:solidFill>
                        <a:latin typeface="Myriad Pro" panose="020B0503030403020204" pitchFamily="34" charset="0"/>
                      </a:endParaRPr>
                    </a:p>
                  </a:txBody>
                  <a:tcPr marT="45734" marB="45734"/>
                </a:tc>
                <a:tc>
                  <a:txBody>
                    <a:bodyPr/>
                    <a:lstStyle/>
                    <a:p>
                      <a:endParaRPr lang="fr-FR" sz="2000">
                        <a:latin typeface="Myriad Pro" panose="020B0503030403020204" pitchFamily="34" charset="0"/>
                      </a:endParaRPr>
                    </a:p>
                  </a:txBody>
                  <a:tcPr marT="45734" marB="45734"/>
                </a:tc>
                <a:extLst>
                  <a:ext uri="{0D108BD9-81ED-4DB2-BD59-A6C34878D82A}">
                    <a16:rowId xmlns:a16="http://schemas.microsoft.com/office/drawing/2014/main" val="2142942815"/>
                  </a:ext>
                </a:extLst>
              </a:tr>
              <a:tr h="396358">
                <a:tc>
                  <a:txBody>
                    <a:bodyPr/>
                    <a:lstStyle/>
                    <a:p>
                      <a:endParaRPr lang="fr-FR" sz="2000">
                        <a:latin typeface="Myriad Pro" panose="020B0503030403020204" pitchFamily="34" charset="0"/>
                      </a:endParaRPr>
                    </a:p>
                  </a:txBody>
                  <a:tcPr marT="45734" marB="45734"/>
                </a:tc>
                <a:tc>
                  <a:txBody>
                    <a:bodyPr/>
                    <a:lstStyle/>
                    <a:p>
                      <a:endParaRPr lang="fr-FR" sz="2000">
                        <a:latin typeface="Myriad Pro" panose="020B0503030403020204" pitchFamily="34" charset="0"/>
                      </a:endParaRPr>
                    </a:p>
                  </a:txBody>
                  <a:tcPr marT="45734" marB="45734"/>
                </a:tc>
                <a:tc>
                  <a:txBody>
                    <a:bodyPr/>
                    <a:lstStyle/>
                    <a:p>
                      <a:endParaRPr lang="fr-FR" sz="2000" dirty="0">
                        <a:solidFill>
                          <a:srgbClr val="FF0000"/>
                        </a:solidFill>
                        <a:latin typeface="Myriad Pro" panose="020B0503030403020204" pitchFamily="34" charset="0"/>
                      </a:endParaRPr>
                    </a:p>
                  </a:txBody>
                  <a:tcPr marT="45734" marB="45734"/>
                </a:tc>
                <a:tc>
                  <a:txBody>
                    <a:bodyPr/>
                    <a:lstStyle/>
                    <a:p>
                      <a:endParaRPr lang="fr-FR" sz="2000" dirty="0">
                        <a:latin typeface="Myriad Pro" panose="020B0503030403020204" pitchFamily="34" charset="0"/>
                      </a:endParaRPr>
                    </a:p>
                  </a:txBody>
                  <a:tcPr marT="45734" marB="45734"/>
                </a:tc>
                <a:extLst>
                  <a:ext uri="{0D108BD9-81ED-4DB2-BD59-A6C34878D82A}">
                    <a16:rowId xmlns:a16="http://schemas.microsoft.com/office/drawing/2014/main" val="1069712751"/>
                  </a:ext>
                </a:extLst>
              </a:tr>
            </a:tbl>
          </a:graphicData>
        </a:graphic>
      </p:graphicFrame>
      <p:sp>
        <p:nvSpPr>
          <p:cNvPr id="23" name="TextBox 22">
            <a:extLst>
              <a:ext uri="{FF2B5EF4-FFF2-40B4-BE49-F238E27FC236}">
                <a16:creationId xmlns:a16="http://schemas.microsoft.com/office/drawing/2014/main" id="{9B9A64F6-E366-4500-B2FC-608EE55D7445}"/>
              </a:ext>
            </a:extLst>
          </p:cNvPr>
          <p:cNvSpPr txBox="1">
            <a:spLocks noChangeArrowheads="1"/>
          </p:cNvSpPr>
          <p:nvPr/>
        </p:nvSpPr>
        <p:spPr bwMode="auto">
          <a:xfrm>
            <a:off x="2932113" y="3332163"/>
            <a:ext cx="8961437"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2200" dirty="0">
                <a:solidFill>
                  <a:schemeClr val="tx1"/>
                </a:solidFill>
                <a:latin typeface="Myriad Pro" panose="020B0503030403020204" pitchFamily="34" charset="0"/>
                <a:cs typeface="Times New Roman" panose="02020603050405020304" pitchFamily="18" charset="0"/>
              </a:rPr>
              <a:t>Quand la mer est basse, nous ramassons des coquillages.  </a:t>
            </a:r>
          </a:p>
        </p:txBody>
      </p:sp>
      <p:sp>
        <p:nvSpPr>
          <p:cNvPr id="3" name="Rectangle 2">
            <a:extLst>
              <a:ext uri="{FF2B5EF4-FFF2-40B4-BE49-F238E27FC236}">
                <a16:creationId xmlns:a16="http://schemas.microsoft.com/office/drawing/2014/main" id="{D4D845E2-1004-4CBF-A43C-0458FF6CA5E0}"/>
              </a:ext>
            </a:extLst>
          </p:cNvPr>
          <p:cNvSpPr/>
          <p:nvPr/>
        </p:nvSpPr>
        <p:spPr>
          <a:xfrm>
            <a:off x="2932113" y="851695"/>
            <a:ext cx="1106487" cy="428625"/>
          </a:xfrm>
          <a:prstGeom prst="rect">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24" name="Rectangle 23">
            <a:extLst>
              <a:ext uri="{FF2B5EF4-FFF2-40B4-BE49-F238E27FC236}">
                <a16:creationId xmlns:a16="http://schemas.microsoft.com/office/drawing/2014/main" id="{36ABBAF7-42CA-45D8-A1F8-486C6C4710F4}"/>
              </a:ext>
            </a:extLst>
          </p:cNvPr>
          <p:cNvSpPr/>
          <p:nvPr/>
        </p:nvSpPr>
        <p:spPr>
          <a:xfrm>
            <a:off x="9221788" y="826797"/>
            <a:ext cx="2378075" cy="428625"/>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25" name="Rectangle 24">
            <a:extLst>
              <a:ext uri="{FF2B5EF4-FFF2-40B4-BE49-F238E27FC236}">
                <a16:creationId xmlns:a16="http://schemas.microsoft.com/office/drawing/2014/main" id="{38437386-D15E-49AC-8349-A62F174901A5}"/>
              </a:ext>
            </a:extLst>
          </p:cNvPr>
          <p:cNvSpPr/>
          <p:nvPr/>
        </p:nvSpPr>
        <p:spPr>
          <a:xfrm>
            <a:off x="5392738" y="1338263"/>
            <a:ext cx="365125" cy="430212"/>
          </a:xfrm>
          <a:prstGeom prst="rect">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26" name="Rectangle 25">
            <a:extLst>
              <a:ext uri="{FF2B5EF4-FFF2-40B4-BE49-F238E27FC236}">
                <a16:creationId xmlns:a16="http://schemas.microsoft.com/office/drawing/2014/main" id="{AD64E3A7-6522-4F38-A53B-92C86470E097}"/>
              </a:ext>
            </a:extLst>
          </p:cNvPr>
          <p:cNvSpPr/>
          <p:nvPr/>
        </p:nvSpPr>
        <p:spPr>
          <a:xfrm>
            <a:off x="2970213" y="1914525"/>
            <a:ext cx="2011362" cy="428625"/>
          </a:xfrm>
          <a:prstGeom prst="rect">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27" name="Rectangle 26">
            <a:extLst>
              <a:ext uri="{FF2B5EF4-FFF2-40B4-BE49-F238E27FC236}">
                <a16:creationId xmlns:a16="http://schemas.microsoft.com/office/drawing/2014/main" id="{AE1B5218-B912-42A6-AAD3-B241F2460A95}"/>
              </a:ext>
            </a:extLst>
          </p:cNvPr>
          <p:cNvSpPr/>
          <p:nvPr/>
        </p:nvSpPr>
        <p:spPr>
          <a:xfrm>
            <a:off x="2970213" y="2425700"/>
            <a:ext cx="1554162" cy="428625"/>
          </a:xfrm>
          <a:prstGeom prst="rect">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28" name="Rectangle 27">
            <a:extLst>
              <a:ext uri="{FF2B5EF4-FFF2-40B4-BE49-F238E27FC236}">
                <a16:creationId xmlns:a16="http://schemas.microsoft.com/office/drawing/2014/main" id="{7511F89C-4CCA-4349-BC4B-E74BE06B0D66}"/>
              </a:ext>
            </a:extLst>
          </p:cNvPr>
          <p:cNvSpPr/>
          <p:nvPr/>
        </p:nvSpPr>
        <p:spPr>
          <a:xfrm>
            <a:off x="6276975" y="2387600"/>
            <a:ext cx="2378075" cy="428625"/>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29" name="Rectangle 28">
            <a:extLst>
              <a:ext uri="{FF2B5EF4-FFF2-40B4-BE49-F238E27FC236}">
                <a16:creationId xmlns:a16="http://schemas.microsoft.com/office/drawing/2014/main" id="{17A2BE88-1F22-4D3E-9782-7FC648C5B47C}"/>
              </a:ext>
            </a:extLst>
          </p:cNvPr>
          <p:cNvSpPr/>
          <p:nvPr/>
        </p:nvSpPr>
        <p:spPr>
          <a:xfrm>
            <a:off x="2932113" y="3281363"/>
            <a:ext cx="2835275" cy="430212"/>
          </a:xfrm>
          <a:prstGeom prst="rect">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aphicFrame>
        <p:nvGraphicFramePr>
          <p:cNvPr id="30" name="Table 29">
            <a:extLst>
              <a:ext uri="{FF2B5EF4-FFF2-40B4-BE49-F238E27FC236}">
                <a16:creationId xmlns:a16="http://schemas.microsoft.com/office/drawing/2014/main" id="{18E5B639-252E-44A7-AEDE-AF2A6F4F8119}"/>
              </a:ext>
            </a:extLst>
          </p:cNvPr>
          <p:cNvGraphicFramePr>
            <a:graphicFrameLocks noGrp="1"/>
          </p:cNvGraphicFramePr>
          <p:nvPr>
            <p:extLst>
              <p:ext uri="{D42A27DB-BD31-4B8C-83A1-F6EECF244321}">
                <p14:modId xmlns:p14="http://schemas.microsoft.com/office/powerpoint/2010/main" val="2847892613"/>
              </p:ext>
            </p:extLst>
          </p:nvPr>
        </p:nvGraphicFramePr>
        <p:xfrm>
          <a:off x="2740025" y="4065588"/>
          <a:ext cx="9153526" cy="2378075"/>
        </p:xfrm>
        <a:graphic>
          <a:graphicData uri="http://schemas.openxmlformats.org/drawingml/2006/table">
            <a:tbl>
              <a:tblPr firstRow="1" bandRow="1">
                <a:tableStyleId>{5940675A-B579-460E-94D1-54222C63F5DA}</a:tableStyleId>
              </a:tblPr>
              <a:tblGrid>
                <a:gridCol w="2122317">
                  <a:extLst>
                    <a:ext uri="{9D8B030D-6E8A-4147-A177-3AD203B41FA5}">
                      <a16:colId xmlns:a16="http://schemas.microsoft.com/office/drawing/2014/main" val="3754943725"/>
                    </a:ext>
                  </a:extLst>
                </a:gridCol>
                <a:gridCol w="1430509">
                  <a:extLst>
                    <a:ext uri="{9D8B030D-6E8A-4147-A177-3AD203B41FA5}">
                      <a16:colId xmlns:a16="http://schemas.microsoft.com/office/drawing/2014/main" val="352963973"/>
                    </a:ext>
                  </a:extLst>
                </a:gridCol>
                <a:gridCol w="2876550">
                  <a:extLst>
                    <a:ext uri="{9D8B030D-6E8A-4147-A177-3AD203B41FA5}">
                      <a16:colId xmlns:a16="http://schemas.microsoft.com/office/drawing/2014/main" val="1420483125"/>
                    </a:ext>
                  </a:extLst>
                </a:gridCol>
                <a:gridCol w="2724150">
                  <a:extLst>
                    <a:ext uri="{9D8B030D-6E8A-4147-A177-3AD203B41FA5}">
                      <a16:colId xmlns:a16="http://schemas.microsoft.com/office/drawing/2014/main" val="1219684631"/>
                    </a:ext>
                  </a:extLst>
                </a:gridCol>
              </a:tblGrid>
              <a:tr h="701227">
                <a:tc>
                  <a:txBody>
                    <a:bodyPr/>
                    <a:lstStyle/>
                    <a:p>
                      <a:pPr algn="ctr"/>
                      <a:r>
                        <a:rPr lang="fr-FR" sz="2000" dirty="0">
                          <a:latin typeface="Myriad Pro" panose="020B0503030403020204" pitchFamily="34" charset="0"/>
                        </a:rPr>
                        <a:t>Groupe nominal</a:t>
                      </a:r>
                    </a:p>
                  </a:txBody>
                  <a:tcPr marT="45732" marB="45732"/>
                </a:tc>
                <a:tc>
                  <a:txBody>
                    <a:bodyPr/>
                    <a:lstStyle/>
                    <a:p>
                      <a:pPr algn="ctr"/>
                      <a:r>
                        <a:rPr lang="fr-FR" sz="2000" dirty="0">
                          <a:latin typeface="Myriad Pro" panose="020B0503030403020204" pitchFamily="34" charset="0"/>
                        </a:rPr>
                        <a:t>Adverbe</a:t>
                      </a:r>
                    </a:p>
                  </a:txBody>
                  <a:tcPr marT="45732" marB="45732"/>
                </a:tc>
                <a:tc>
                  <a:txBody>
                    <a:bodyPr/>
                    <a:lstStyle/>
                    <a:p>
                      <a:pPr algn="ctr"/>
                      <a:r>
                        <a:rPr lang="fr-FR" sz="2000" dirty="0">
                          <a:latin typeface="Myriad Pro" panose="020B0503030403020204" pitchFamily="34" charset="0"/>
                        </a:rPr>
                        <a:t>Groupe prépositionnel</a:t>
                      </a:r>
                    </a:p>
                  </a:txBody>
                  <a:tcPr marT="45732" marB="45732"/>
                </a:tc>
                <a:tc>
                  <a:txBody>
                    <a:bodyPr/>
                    <a:lstStyle/>
                    <a:p>
                      <a:pPr algn="ctr"/>
                      <a:r>
                        <a:rPr lang="fr-FR" sz="2000" dirty="0">
                          <a:latin typeface="Myriad Pro" panose="020B0503030403020204" pitchFamily="34" charset="0"/>
                        </a:rPr>
                        <a:t>Proposition subordonnée</a:t>
                      </a:r>
                    </a:p>
                  </a:txBody>
                  <a:tcPr marT="45732" marB="45732"/>
                </a:tc>
                <a:extLst>
                  <a:ext uri="{0D108BD9-81ED-4DB2-BD59-A6C34878D82A}">
                    <a16:rowId xmlns:a16="http://schemas.microsoft.com/office/drawing/2014/main" val="1338909998"/>
                  </a:ext>
                </a:extLst>
              </a:tr>
              <a:tr h="457322">
                <a:tc>
                  <a:txBody>
                    <a:bodyPr/>
                    <a:lstStyle/>
                    <a:p>
                      <a:r>
                        <a:rPr kumimoji="0" lang="fr-FR" sz="2400" b="0" i="0" u="none" strike="noStrike" kern="1200" cap="none" spc="0" normalizeH="0" baseline="0" noProof="0" dirty="0">
                          <a:ln>
                            <a:noFill/>
                          </a:ln>
                          <a:solidFill>
                            <a:srgbClr val="FF0000"/>
                          </a:solidFill>
                          <a:effectLst/>
                          <a:uLnTx/>
                          <a:uFillTx/>
                          <a:latin typeface="Myriad Pro" panose="020B0503030403020204" pitchFamily="34" charset="0"/>
                          <a:ea typeface="+mn-ea"/>
                          <a:cs typeface="Times New Roman" panose="02020603050405020304" pitchFamily="18" charset="0"/>
                          <a:sym typeface="Arial" panose="020B0604020202020204" pitchFamily="34" charset="0"/>
                        </a:rPr>
                        <a:t>Cette année</a:t>
                      </a:r>
                      <a:endParaRPr lang="fr-FR" sz="2000" dirty="0">
                        <a:solidFill>
                          <a:srgbClr val="FF0000"/>
                        </a:solidFill>
                        <a:latin typeface="Myriad Pro" panose="020B0503030403020204" pitchFamily="34" charset="0"/>
                      </a:endParaRPr>
                    </a:p>
                  </a:txBody>
                  <a:tcPr marT="45732" marB="45732"/>
                </a:tc>
                <a:tc>
                  <a:txBody>
                    <a:bodyPr/>
                    <a:lstStyle/>
                    <a:p>
                      <a:r>
                        <a:rPr lang="fr-FR" sz="2000" dirty="0">
                          <a:solidFill>
                            <a:srgbClr val="FF0000"/>
                          </a:solidFill>
                          <a:latin typeface="Myriad Pro" panose="020B0503030403020204" pitchFamily="34" charset="0"/>
                          <a:cs typeface="Times New Roman" panose="02020603050405020304" pitchFamily="18" charset="0"/>
                        </a:rPr>
                        <a:t>tôt </a:t>
                      </a:r>
                      <a:endParaRPr lang="fr-FR" sz="2000" dirty="0">
                        <a:solidFill>
                          <a:srgbClr val="FF0000"/>
                        </a:solidFill>
                        <a:latin typeface="Myriad Pro" panose="020B0503030403020204" pitchFamily="34" charset="0"/>
                      </a:endParaRPr>
                    </a:p>
                  </a:txBody>
                  <a:tcPr marT="45732" marB="45732"/>
                </a:tc>
                <a:tc>
                  <a:txBody>
                    <a:bodyPr/>
                    <a:lstStyle/>
                    <a:p>
                      <a:r>
                        <a:rPr lang="fr-FR" sz="2000" dirty="0">
                          <a:solidFill>
                            <a:srgbClr val="FF0000"/>
                          </a:solidFill>
                          <a:latin typeface="Myriad Pro" panose="020B0503030403020204" pitchFamily="34" charset="0"/>
                          <a:cs typeface="Times New Roman" panose="02020603050405020304" pitchFamily="18" charset="0"/>
                        </a:rPr>
                        <a:t>En hiver</a:t>
                      </a:r>
                      <a:endParaRPr lang="fr-FR" sz="2000" dirty="0">
                        <a:solidFill>
                          <a:srgbClr val="FF0000"/>
                        </a:solidFill>
                        <a:latin typeface="Myriad Pro" panose="020B0503030403020204" pitchFamily="34" charset="0"/>
                      </a:endParaRPr>
                    </a:p>
                  </a:txBody>
                  <a:tcPr marT="45732" marB="45732"/>
                </a:tc>
                <a:tc>
                  <a:txBody>
                    <a:bodyPr/>
                    <a:lstStyle/>
                    <a:p>
                      <a:r>
                        <a:rPr kumimoji="0" lang="fr-FR" sz="2000" b="0" i="0" u="none" strike="noStrike" kern="1200" cap="none" spc="0" normalizeH="0" baseline="0" noProof="0" dirty="0">
                          <a:ln>
                            <a:noFill/>
                          </a:ln>
                          <a:solidFill>
                            <a:srgbClr val="FF0000"/>
                          </a:solidFill>
                          <a:effectLst/>
                          <a:uLnTx/>
                          <a:uFillTx/>
                          <a:latin typeface="Myriad Pro" panose="020B0503030403020204" pitchFamily="34" charset="0"/>
                          <a:ea typeface="+mn-ea"/>
                          <a:cs typeface="Times New Roman" panose="02020603050405020304" pitchFamily="18" charset="0"/>
                          <a:sym typeface="Arial" panose="020B0604020202020204" pitchFamily="34" charset="0"/>
                        </a:rPr>
                        <a:t>Quand la mer est basse</a:t>
                      </a:r>
                      <a:endParaRPr lang="fr-FR" sz="2000" dirty="0">
                        <a:solidFill>
                          <a:srgbClr val="FF0000"/>
                        </a:solidFill>
                        <a:latin typeface="Myriad Pro" panose="020B0503030403020204" pitchFamily="34" charset="0"/>
                      </a:endParaRPr>
                    </a:p>
                  </a:txBody>
                  <a:tcPr marT="45732" marB="45732"/>
                </a:tc>
                <a:extLst>
                  <a:ext uri="{0D108BD9-81ED-4DB2-BD59-A6C34878D82A}">
                    <a16:rowId xmlns:a16="http://schemas.microsoft.com/office/drawing/2014/main" val="3422372798"/>
                  </a:ext>
                </a:extLst>
              </a:tr>
              <a:tr h="396346">
                <a:tc>
                  <a:txBody>
                    <a:bodyPr/>
                    <a:lstStyle/>
                    <a:p>
                      <a:endParaRPr lang="fr-FR" sz="2000" dirty="0">
                        <a:latin typeface="Myriad Pro" panose="020B0503030403020204" pitchFamily="34" charset="0"/>
                      </a:endParaRPr>
                    </a:p>
                  </a:txBody>
                  <a:tcPr marT="45732" marB="45732"/>
                </a:tc>
                <a:tc>
                  <a:txBody>
                    <a:bodyPr/>
                    <a:lstStyle/>
                    <a:p>
                      <a:endParaRPr lang="fr-FR" sz="2000">
                        <a:latin typeface="Myriad Pro" panose="020B0503030403020204" pitchFamily="34" charset="0"/>
                      </a:endParaRPr>
                    </a:p>
                  </a:txBody>
                  <a:tcPr marT="45732" marB="45732"/>
                </a:tc>
                <a:tc>
                  <a:txBody>
                    <a:bodyPr/>
                    <a:lstStyle/>
                    <a:p>
                      <a:r>
                        <a:rPr kumimoji="0" lang="fr-FR" sz="2000" b="0" i="0" u="none" strike="noStrike" kern="1200" cap="none" spc="0" normalizeH="0" baseline="0" noProof="0" dirty="0">
                          <a:ln>
                            <a:noFill/>
                          </a:ln>
                          <a:solidFill>
                            <a:srgbClr val="FF0000"/>
                          </a:solidFill>
                          <a:effectLst/>
                          <a:uLnTx/>
                          <a:uFillTx/>
                          <a:latin typeface="Myriad Pro" panose="020B0503030403020204" pitchFamily="34" charset="0"/>
                          <a:ea typeface="+mn-ea"/>
                          <a:cs typeface="Times New Roman" panose="02020603050405020304" pitchFamily="18" charset="0"/>
                          <a:sym typeface="Arial" panose="020B0604020202020204" pitchFamily="34" charset="0"/>
                        </a:rPr>
                        <a:t>vers les pays chauds</a:t>
                      </a:r>
                      <a:endParaRPr lang="fr-FR" sz="2000" dirty="0">
                        <a:solidFill>
                          <a:srgbClr val="FF0000"/>
                        </a:solidFill>
                        <a:latin typeface="Myriad Pro" panose="020B0503030403020204" pitchFamily="34" charset="0"/>
                      </a:endParaRPr>
                    </a:p>
                  </a:txBody>
                  <a:tcPr marT="45732" marB="45732"/>
                </a:tc>
                <a:tc>
                  <a:txBody>
                    <a:bodyPr/>
                    <a:lstStyle/>
                    <a:p>
                      <a:endParaRPr lang="fr-FR" sz="2000">
                        <a:latin typeface="Myriad Pro" panose="020B0503030403020204" pitchFamily="34" charset="0"/>
                      </a:endParaRPr>
                    </a:p>
                  </a:txBody>
                  <a:tcPr marT="45732" marB="45732"/>
                </a:tc>
                <a:extLst>
                  <a:ext uri="{0D108BD9-81ED-4DB2-BD59-A6C34878D82A}">
                    <a16:rowId xmlns:a16="http://schemas.microsoft.com/office/drawing/2014/main" val="205515529"/>
                  </a:ext>
                </a:extLst>
              </a:tr>
              <a:tr h="396346">
                <a:tc>
                  <a:txBody>
                    <a:bodyPr/>
                    <a:lstStyle/>
                    <a:p>
                      <a:endParaRPr lang="fr-FR" sz="2000" dirty="0">
                        <a:latin typeface="Myriad Pro" panose="020B0503030403020204" pitchFamily="34" charset="0"/>
                      </a:endParaRPr>
                    </a:p>
                  </a:txBody>
                  <a:tcPr marT="45732" marB="45732"/>
                </a:tc>
                <a:tc>
                  <a:txBody>
                    <a:bodyPr/>
                    <a:lstStyle/>
                    <a:p>
                      <a:endParaRPr lang="fr-FR" sz="2000" dirty="0">
                        <a:latin typeface="Myriad Pro" panose="020B0503030403020204" pitchFamily="34" charset="0"/>
                      </a:endParaRPr>
                    </a:p>
                  </a:txBody>
                  <a:tcPr marT="45732" marB="45732"/>
                </a:tc>
                <a:tc>
                  <a:txBody>
                    <a:bodyPr/>
                    <a:lstStyle/>
                    <a:p>
                      <a:r>
                        <a:rPr lang="fr-FR" sz="2000" dirty="0">
                          <a:solidFill>
                            <a:srgbClr val="FF0000"/>
                          </a:solidFill>
                          <a:latin typeface="Myriad Pro" panose="020B0503030403020204" pitchFamily="34" charset="0"/>
                          <a:cs typeface="Times New Roman" panose="02020603050405020304" pitchFamily="18" charset="0"/>
                        </a:rPr>
                        <a:t>Pendant la récré</a:t>
                      </a:r>
                      <a:endParaRPr lang="fr-FR" sz="2000" dirty="0">
                        <a:solidFill>
                          <a:srgbClr val="FF0000"/>
                        </a:solidFill>
                        <a:latin typeface="Myriad Pro" panose="020B0503030403020204" pitchFamily="34" charset="0"/>
                      </a:endParaRPr>
                    </a:p>
                  </a:txBody>
                  <a:tcPr marT="45732" marB="45732"/>
                </a:tc>
                <a:tc>
                  <a:txBody>
                    <a:bodyPr/>
                    <a:lstStyle/>
                    <a:p>
                      <a:endParaRPr lang="fr-FR" sz="2000">
                        <a:latin typeface="Myriad Pro" panose="020B0503030403020204" pitchFamily="34" charset="0"/>
                      </a:endParaRPr>
                    </a:p>
                  </a:txBody>
                  <a:tcPr marT="45732" marB="45732"/>
                </a:tc>
                <a:extLst>
                  <a:ext uri="{0D108BD9-81ED-4DB2-BD59-A6C34878D82A}">
                    <a16:rowId xmlns:a16="http://schemas.microsoft.com/office/drawing/2014/main" val="2142942815"/>
                  </a:ext>
                </a:extLst>
              </a:tr>
              <a:tr h="426834">
                <a:tc>
                  <a:txBody>
                    <a:bodyPr/>
                    <a:lstStyle/>
                    <a:p>
                      <a:endParaRPr lang="fr-FR" sz="2000">
                        <a:latin typeface="Myriad Pro" panose="020B0503030403020204" pitchFamily="34" charset="0"/>
                      </a:endParaRPr>
                    </a:p>
                  </a:txBody>
                  <a:tcPr marT="45732" marB="45732"/>
                </a:tc>
                <a:tc>
                  <a:txBody>
                    <a:bodyPr/>
                    <a:lstStyle/>
                    <a:p>
                      <a:endParaRPr lang="fr-FR" sz="2000">
                        <a:latin typeface="Myriad Pro" panose="020B0503030403020204" pitchFamily="34" charset="0"/>
                      </a:endParaRPr>
                    </a:p>
                  </a:txBody>
                  <a:tcPr marT="45732" marB="45732"/>
                </a:tc>
                <a:tc>
                  <a:txBody>
                    <a:bodyPr/>
                    <a:lstStyle/>
                    <a:p>
                      <a:r>
                        <a:rPr kumimoji="0" lang="fr-FR" sz="2200" b="0" i="0" u="none" strike="noStrike" kern="1200" cap="none" spc="0" normalizeH="0" baseline="0" noProof="0" dirty="0">
                          <a:ln>
                            <a:noFill/>
                          </a:ln>
                          <a:solidFill>
                            <a:srgbClr val="FF0000"/>
                          </a:solidFill>
                          <a:effectLst/>
                          <a:uLnTx/>
                          <a:uFillTx/>
                          <a:latin typeface="Myriad Pro" panose="020B0503030403020204" pitchFamily="34" charset="0"/>
                          <a:ea typeface="+mn-ea"/>
                          <a:cs typeface="Times New Roman" panose="02020603050405020304" pitchFamily="18" charset="0"/>
                          <a:sym typeface="Arial" panose="020B0604020202020204" pitchFamily="34" charset="0"/>
                        </a:rPr>
                        <a:t>dans les laboratoires </a:t>
                      </a:r>
                      <a:endParaRPr lang="fr-FR" sz="2000" dirty="0">
                        <a:solidFill>
                          <a:srgbClr val="FF0000"/>
                        </a:solidFill>
                        <a:latin typeface="Myriad Pro" panose="020B0503030403020204" pitchFamily="34" charset="0"/>
                      </a:endParaRPr>
                    </a:p>
                  </a:txBody>
                  <a:tcPr marT="45732" marB="45732"/>
                </a:tc>
                <a:tc>
                  <a:txBody>
                    <a:bodyPr/>
                    <a:lstStyle/>
                    <a:p>
                      <a:endParaRPr lang="fr-FR" sz="2000" dirty="0">
                        <a:latin typeface="Myriad Pro" panose="020B0503030403020204" pitchFamily="34" charset="0"/>
                      </a:endParaRPr>
                    </a:p>
                  </a:txBody>
                  <a:tcPr marT="45732" marB="45732"/>
                </a:tc>
                <a:extLst>
                  <a:ext uri="{0D108BD9-81ED-4DB2-BD59-A6C34878D82A}">
                    <a16:rowId xmlns:a16="http://schemas.microsoft.com/office/drawing/2014/main" val="1069712751"/>
                  </a:ext>
                </a:extLst>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3801"/>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42"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1000"/>
                                        <p:tgtEl>
                                          <p:spTgt spid="13"/>
                                        </p:tgtEl>
                                      </p:cBhvr>
                                    </p:animEffect>
                                    <p:anim calcmode="lin" valueType="num">
                                      <p:cBhvr>
                                        <p:cTn id="12" dur="1000" fill="hold"/>
                                        <p:tgtEl>
                                          <p:spTgt spid="13"/>
                                        </p:tgtEl>
                                        <p:attrNameLst>
                                          <p:attrName>ppt_x</p:attrName>
                                        </p:attrNameLst>
                                      </p:cBhvr>
                                      <p:tavLst>
                                        <p:tav tm="0">
                                          <p:val>
                                            <p:strVal val="#ppt_x"/>
                                          </p:val>
                                        </p:tav>
                                        <p:tav tm="100000">
                                          <p:val>
                                            <p:strVal val="#ppt_x"/>
                                          </p:val>
                                        </p:tav>
                                      </p:tavLst>
                                    </p:anim>
                                    <p:anim calcmode="lin" valueType="num">
                                      <p:cBhvr>
                                        <p:cTn id="13"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42" presetClass="entr" presetSubtype="0" fill="hold" grpId="0" nodeType="click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fade">
                                      <p:cBhvr>
                                        <p:cTn id="18" dur="1000"/>
                                        <p:tgtEl>
                                          <p:spTgt spid="17"/>
                                        </p:tgtEl>
                                      </p:cBhvr>
                                    </p:animEffect>
                                    <p:anim calcmode="lin" valueType="num">
                                      <p:cBhvr>
                                        <p:cTn id="19" dur="1000" fill="hold"/>
                                        <p:tgtEl>
                                          <p:spTgt spid="17"/>
                                        </p:tgtEl>
                                        <p:attrNameLst>
                                          <p:attrName>ppt_x</p:attrName>
                                        </p:attrNameLst>
                                      </p:cBhvr>
                                      <p:tavLst>
                                        <p:tav tm="0">
                                          <p:val>
                                            <p:strVal val="#ppt_x"/>
                                          </p:val>
                                        </p:tav>
                                        <p:tav tm="100000">
                                          <p:val>
                                            <p:strVal val="#ppt_x"/>
                                          </p:val>
                                        </p:tav>
                                      </p:tavLst>
                                    </p:anim>
                                    <p:anim calcmode="lin" valueType="num">
                                      <p:cBhvr>
                                        <p:cTn id="20"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fade">
                                      <p:cBhvr>
                                        <p:cTn id="25" dur="1000"/>
                                        <p:tgtEl>
                                          <p:spTgt spid="18"/>
                                        </p:tgtEl>
                                      </p:cBhvr>
                                    </p:animEffect>
                                    <p:anim calcmode="lin" valueType="num">
                                      <p:cBhvr>
                                        <p:cTn id="26" dur="1000" fill="hold"/>
                                        <p:tgtEl>
                                          <p:spTgt spid="18"/>
                                        </p:tgtEl>
                                        <p:attrNameLst>
                                          <p:attrName>ppt_x</p:attrName>
                                        </p:attrNameLst>
                                      </p:cBhvr>
                                      <p:tavLst>
                                        <p:tav tm="0">
                                          <p:val>
                                            <p:strVal val="#ppt_x"/>
                                          </p:val>
                                        </p:tav>
                                        <p:tav tm="100000">
                                          <p:val>
                                            <p:strVal val="#ppt_x"/>
                                          </p:val>
                                        </p:tav>
                                      </p:tavLst>
                                    </p:anim>
                                    <p:anim calcmode="lin" valueType="num">
                                      <p:cBhvr>
                                        <p:cTn id="27"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28" fill="hold" nodeType="clickPar">
                      <p:stCondLst>
                        <p:cond delay="indefinite"/>
                      </p:stCondLst>
                      <p:childTnLst>
                        <p:par>
                          <p:cTn id="29" fill="hold" nodeType="withGroup">
                            <p:stCondLst>
                              <p:cond delay="0"/>
                            </p:stCondLst>
                            <p:childTnLst>
                              <p:par>
                                <p:cTn id="30" presetID="42" presetClass="entr" presetSubtype="0" fill="hold" grpId="0" nodeType="click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fade">
                                      <p:cBhvr>
                                        <p:cTn id="32" dur="1000"/>
                                        <p:tgtEl>
                                          <p:spTgt spid="20"/>
                                        </p:tgtEl>
                                      </p:cBhvr>
                                    </p:animEffect>
                                    <p:anim calcmode="lin" valueType="num">
                                      <p:cBhvr>
                                        <p:cTn id="33" dur="1000" fill="hold"/>
                                        <p:tgtEl>
                                          <p:spTgt spid="20"/>
                                        </p:tgtEl>
                                        <p:attrNameLst>
                                          <p:attrName>ppt_x</p:attrName>
                                        </p:attrNameLst>
                                      </p:cBhvr>
                                      <p:tavLst>
                                        <p:tav tm="0">
                                          <p:val>
                                            <p:strVal val="#ppt_x"/>
                                          </p:val>
                                        </p:tav>
                                        <p:tav tm="100000">
                                          <p:val>
                                            <p:strVal val="#ppt_x"/>
                                          </p:val>
                                        </p:tav>
                                      </p:tavLst>
                                    </p:anim>
                                    <p:anim calcmode="lin" valueType="num">
                                      <p:cBhvr>
                                        <p:cTn id="34"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35" fill="hold" nodeType="clickPar">
                      <p:stCondLst>
                        <p:cond delay="indefinite"/>
                      </p:stCondLst>
                      <p:childTnLst>
                        <p:par>
                          <p:cTn id="36" fill="hold" nodeType="withGroup">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fade">
                                      <p:cBhvr>
                                        <p:cTn id="39" dur="1000"/>
                                        <p:tgtEl>
                                          <p:spTgt spid="23"/>
                                        </p:tgtEl>
                                      </p:cBhvr>
                                    </p:animEffect>
                                    <p:anim calcmode="lin" valueType="num">
                                      <p:cBhvr>
                                        <p:cTn id="40" dur="1000" fill="hold"/>
                                        <p:tgtEl>
                                          <p:spTgt spid="23"/>
                                        </p:tgtEl>
                                        <p:attrNameLst>
                                          <p:attrName>ppt_x</p:attrName>
                                        </p:attrNameLst>
                                      </p:cBhvr>
                                      <p:tavLst>
                                        <p:tav tm="0">
                                          <p:val>
                                            <p:strVal val="#ppt_x"/>
                                          </p:val>
                                        </p:tav>
                                        <p:tav tm="100000">
                                          <p:val>
                                            <p:strVal val="#ppt_x"/>
                                          </p:val>
                                        </p:tav>
                                      </p:tavLst>
                                    </p:anim>
                                    <p:anim calcmode="lin" valueType="num">
                                      <p:cBhvr>
                                        <p:cTn id="41"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42" fill="hold" nodeType="clickPar">
                      <p:stCondLst>
                        <p:cond delay="indefinite"/>
                      </p:stCondLst>
                      <p:childTnLst>
                        <p:par>
                          <p:cTn id="43" fill="hold" nodeType="withGroup">
                            <p:stCondLst>
                              <p:cond delay="0"/>
                            </p:stCondLst>
                            <p:childTnLst>
                              <p:par>
                                <p:cTn id="44" presetID="22" presetClass="entr" presetSubtype="4" fill="hold" grpId="0" nodeType="clickEffect">
                                  <p:stCondLst>
                                    <p:cond delay="0"/>
                                  </p:stCondLst>
                                  <p:childTnLst>
                                    <p:set>
                                      <p:cBhvr>
                                        <p:cTn id="45" dur="1" fill="hold">
                                          <p:stCondLst>
                                            <p:cond delay="0"/>
                                          </p:stCondLst>
                                        </p:cTn>
                                        <p:tgtEl>
                                          <p:spTgt spid="3"/>
                                        </p:tgtEl>
                                        <p:attrNameLst>
                                          <p:attrName>style.visibility</p:attrName>
                                        </p:attrNameLst>
                                      </p:cBhvr>
                                      <p:to>
                                        <p:strVal val="visible"/>
                                      </p:to>
                                    </p:set>
                                    <p:animEffect transition="in" filter="wipe(down)">
                                      <p:cBhvr>
                                        <p:cTn id="46" dur="500"/>
                                        <p:tgtEl>
                                          <p:spTgt spid="3"/>
                                        </p:tgtEl>
                                      </p:cBhvr>
                                    </p:animEffect>
                                  </p:childTnLst>
                                </p:cTn>
                              </p:par>
                            </p:childTnLst>
                          </p:cTn>
                        </p:par>
                      </p:childTnLst>
                    </p:cTn>
                  </p:par>
                  <p:par>
                    <p:cTn id="47" fill="hold" nodeType="clickPar">
                      <p:stCondLst>
                        <p:cond delay="indefinite"/>
                      </p:stCondLst>
                      <p:childTnLst>
                        <p:par>
                          <p:cTn id="48" fill="hold" nodeType="withGroup">
                            <p:stCondLst>
                              <p:cond delay="0"/>
                            </p:stCondLst>
                            <p:childTnLst>
                              <p:par>
                                <p:cTn id="49" presetID="22" presetClass="entr" presetSubtype="4" fill="hold" grpId="0" nodeType="clickEffect">
                                  <p:stCondLst>
                                    <p:cond delay="0"/>
                                  </p:stCondLst>
                                  <p:childTnLst>
                                    <p:set>
                                      <p:cBhvr>
                                        <p:cTn id="50" dur="1" fill="hold">
                                          <p:stCondLst>
                                            <p:cond delay="0"/>
                                          </p:stCondLst>
                                        </p:cTn>
                                        <p:tgtEl>
                                          <p:spTgt spid="24"/>
                                        </p:tgtEl>
                                        <p:attrNameLst>
                                          <p:attrName>style.visibility</p:attrName>
                                        </p:attrNameLst>
                                      </p:cBhvr>
                                      <p:to>
                                        <p:strVal val="visible"/>
                                      </p:to>
                                    </p:set>
                                    <p:animEffect transition="in" filter="wipe(down)">
                                      <p:cBhvr>
                                        <p:cTn id="51" dur="500"/>
                                        <p:tgtEl>
                                          <p:spTgt spid="24"/>
                                        </p:tgtEl>
                                      </p:cBhvr>
                                    </p:animEffect>
                                  </p:childTnLst>
                                </p:cTn>
                              </p:par>
                            </p:childTnLst>
                          </p:cTn>
                        </p:par>
                      </p:childTnLst>
                    </p:cTn>
                  </p:par>
                  <p:par>
                    <p:cTn id="52" fill="hold" nodeType="clickPar">
                      <p:stCondLst>
                        <p:cond delay="indefinite"/>
                      </p:stCondLst>
                      <p:childTnLst>
                        <p:par>
                          <p:cTn id="53" fill="hold" nodeType="withGroup">
                            <p:stCondLst>
                              <p:cond delay="0"/>
                            </p:stCondLst>
                            <p:childTnLst>
                              <p:par>
                                <p:cTn id="54" presetID="22" presetClass="entr" presetSubtype="4" fill="hold" grpId="0" nodeType="clickEffect">
                                  <p:stCondLst>
                                    <p:cond delay="0"/>
                                  </p:stCondLst>
                                  <p:childTnLst>
                                    <p:set>
                                      <p:cBhvr>
                                        <p:cTn id="55" dur="1" fill="hold">
                                          <p:stCondLst>
                                            <p:cond delay="0"/>
                                          </p:stCondLst>
                                        </p:cTn>
                                        <p:tgtEl>
                                          <p:spTgt spid="25"/>
                                        </p:tgtEl>
                                        <p:attrNameLst>
                                          <p:attrName>style.visibility</p:attrName>
                                        </p:attrNameLst>
                                      </p:cBhvr>
                                      <p:to>
                                        <p:strVal val="visible"/>
                                      </p:to>
                                    </p:set>
                                    <p:animEffect transition="in" filter="wipe(down)">
                                      <p:cBhvr>
                                        <p:cTn id="56" dur="500"/>
                                        <p:tgtEl>
                                          <p:spTgt spid="25"/>
                                        </p:tgtEl>
                                      </p:cBhvr>
                                    </p:animEffect>
                                  </p:childTnLst>
                                </p:cTn>
                              </p:par>
                            </p:childTnLst>
                          </p:cTn>
                        </p:par>
                      </p:childTnLst>
                    </p:cTn>
                  </p:par>
                  <p:par>
                    <p:cTn id="57" fill="hold" nodeType="clickPar">
                      <p:stCondLst>
                        <p:cond delay="indefinite"/>
                      </p:stCondLst>
                      <p:childTnLst>
                        <p:par>
                          <p:cTn id="58" fill="hold" nodeType="withGroup">
                            <p:stCondLst>
                              <p:cond delay="0"/>
                            </p:stCondLst>
                            <p:childTnLst>
                              <p:par>
                                <p:cTn id="59" presetID="22" presetClass="entr" presetSubtype="4" fill="hold" grpId="0" nodeType="clickEffect">
                                  <p:stCondLst>
                                    <p:cond delay="0"/>
                                  </p:stCondLst>
                                  <p:childTnLst>
                                    <p:set>
                                      <p:cBhvr>
                                        <p:cTn id="60" dur="1" fill="hold">
                                          <p:stCondLst>
                                            <p:cond delay="0"/>
                                          </p:stCondLst>
                                        </p:cTn>
                                        <p:tgtEl>
                                          <p:spTgt spid="26"/>
                                        </p:tgtEl>
                                        <p:attrNameLst>
                                          <p:attrName>style.visibility</p:attrName>
                                        </p:attrNameLst>
                                      </p:cBhvr>
                                      <p:to>
                                        <p:strVal val="visible"/>
                                      </p:to>
                                    </p:set>
                                    <p:animEffect transition="in" filter="wipe(down)">
                                      <p:cBhvr>
                                        <p:cTn id="61" dur="500"/>
                                        <p:tgtEl>
                                          <p:spTgt spid="26"/>
                                        </p:tgtEl>
                                      </p:cBhvr>
                                    </p:animEffect>
                                  </p:childTnLst>
                                </p:cTn>
                              </p:par>
                            </p:childTnLst>
                          </p:cTn>
                        </p:par>
                      </p:childTnLst>
                    </p:cTn>
                  </p:par>
                  <p:par>
                    <p:cTn id="62" fill="hold" nodeType="clickPar">
                      <p:stCondLst>
                        <p:cond delay="indefinite"/>
                      </p:stCondLst>
                      <p:childTnLst>
                        <p:par>
                          <p:cTn id="63" fill="hold" nodeType="withGroup">
                            <p:stCondLst>
                              <p:cond delay="0"/>
                            </p:stCondLst>
                            <p:childTnLst>
                              <p:par>
                                <p:cTn id="64" presetID="22" presetClass="entr" presetSubtype="4" fill="hold" grpId="0" nodeType="clickEffect">
                                  <p:stCondLst>
                                    <p:cond delay="0"/>
                                  </p:stCondLst>
                                  <p:childTnLst>
                                    <p:set>
                                      <p:cBhvr>
                                        <p:cTn id="65" dur="1" fill="hold">
                                          <p:stCondLst>
                                            <p:cond delay="0"/>
                                          </p:stCondLst>
                                        </p:cTn>
                                        <p:tgtEl>
                                          <p:spTgt spid="27"/>
                                        </p:tgtEl>
                                        <p:attrNameLst>
                                          <p:attrName>style.visibility</p:attrName>
                                        </p:attrNameLst>
                                      </p:cBhvr>
                                      <p:to>
                                        <p:strVal val="visible"/>
                                      </p:to>
                                    </p:set>
                                    <p:animEffect transition="in" filter="wipe(down)">
                                      <p:cBhvr>
                                        <p:cTn id="66" dur="500"/>
                                        <p:tgtEl>
                                          <p:spTgt spid="27"/>
                                        </p:tgtEl>
                                      </p:cBhvr>
                                    </p:animEffect>
                                  </p:childTnLst>
                                </p:cTn>
                              </p:par>
                            </p:childTnLst>
                          </p:cTn>
                        </p:par>
                      </p:childTnLst>
                    </p:cTn>
                  </p:par>
                  <p:par>
                    <p:cTn id="67" fill="hold" nodeType="clickPar">
                      <p:stCondLst>
                        <p:cond delay="indefinite"/>
                      </p:stCondLst>
                      <p:childTnLst>
                        <p:par>
                          <p:cTn id="68" fill="hold" nodeType="withGroup">
                            <p:stCondLst>
                              <p:cond delay="0"/>
                            </p:stCondLst>
                            <p:childTnLst>
                              <p:par>
                                <p:cTn id="69" presetID="22" presetClass="entr" presetSubtype="4" fill="hold" grpId="0" nodeType="clickEffect">
                                  <p:stCondLst>
                                    <p:cond delay="0"/>
                                  </p:stCondLst>
                                  <p:childTnLst>
                                    <p:set>
                                      <p:cBhvr>
                                        <p:cTn id="70" dur="1" fill="hold">
                                          <p:stCondLst>
                                            <p:cond delay="0"/>
                                          </p:stCondLst>
                                        </p:cTn>
                                        <p:tgtEl>
                                          <p:spTgt spid="28"/>
                                        </p:tgtEl>
                                        <p:attrNameLst>
                                          <p:attrName>style.visibility</p:attrName>
                                        </p:attrNameLst>
                                      </p:cBhvr>
                                      <p:to>
                                        <p:strVal val="visible"/>
                                      </p:to>
                                    </p:set>
                                    <p:animEffect transition="in" filter="wipe(down)">
                                      <p:cBhvr>
                                        <p:cTn id="71" dur="500"/>
                                        <p:tgtEl>
                                          <p:spTgt spid="28"/>
                                        </p:tgtEl>
                                      </p:cBhvr>
                                    </p:animEffect>
                                  </p:childTnLst>
                                </p:cTn>
                              </p:par>
                            </p:childTnLst>
                          </p:cTn>
                        </p:par>
                      </p:childTnLst>
                    </p:cTn>
                  </p:par>
                  <p:par>
                    <p:cTn id="72" fill="hold" nodeType="clickPar">
                      <p:stCondLst>
                        <p:cond delay="indefinite"/>
                      </p:stCondLst>
                      <p:childTnLst>
                        <p:par>
                          <p:cTn id="73" fill="hold" nodeType="withGroup">
                            <p:stCondLst>
                              <p:cond delay="0"/>
                            </p:stCondLst>
                            <p:childTnLst>
                              <p:par>
                                <p:cTn id="74" presetID="22" presetClass="entr" presetSubtype="4" fill="hold" grpId="0" nodeType="clickEffect">
                                  <p:stCondLst>
                                    <p:cond delay="0"/>
                                  </p:stCondLst>
                                  <p:childTnLst>
                                    <p:set>
                                      <p:cBhvr>
                                        <p:cTn id="75" dur="1" fill="hold">
                                          <p:stCondLst>
                                            <p:cond delay="0"/>
                                          </p:stCondLst>
                                        </p:cTn>
                                        <p:tgtEl>
                                          <p:spTgt spid="29"/>
                                        </p:tgtEl>
                                        <p:attrNameLst>
                                          <p:attrName>style.visibility</p:attrName>
                                        </p:attrNameLst>
                                      </p:cBhvr>
                                      <p:to>
                                        <p:strVal val="visible"/>
                                      </p:to>
                                    </p:set>
                                    <p:animEffect transition="in" filter="wipe(down)">
                                      <p:cBhvr>
                                        <p:cTn id="76" dur="500"/>
                                        <p:tgtEl>
                                          <p:spTgt spid="29"/>
                                        </p:tgtEl>
                                      </p:cBhvr>
                                    </p:animEffect>
                                  </p:childTnLst>
                                </p:cTn>
                              </p:par>
                            </p:childTnLst>
                          </p:cTn>
                        </p:par>
                      </p:childTnLst>
                    </p:cTn>
                  </p:par>
                  <p:par>
                    <p:cTn id="77" fill="hold" nodeType="clickPar">
                      <p:stCondLst>
                        <p:cond delay="indefinite"/>
                      </p:stCondLst>
                      <p:childTnLst>
                        <p:par>
                          <p:cTn id="78" fill="hold" nodeType="withGroup">
                            <p:stCondLst>
                              <p:cond delay="0"/>
                            </p:stCondLst>
                            <p:childTnLst>
                              <p:par>
                                <p:cTn id="79" presetID="1" presetClass="entr" presetSubtype="0" fill="hold" grpId="0" nodeType="clickEffect">
                                  <p:stCondLst>
                                    <p:cond delay="0"/>
                                  </p:stCondLst>
                                  <p:childTnLst>
                                    <p:set>
                                      <p:cBhvr>
                                        <p:cTn id="80" dur="1" fill="hold">
                                          <p:stCondLst>
                                            <p:cond delay="0"/>
                                          </p:stCondLst>
                                        </p:cTn>
                                        <p:tgtEl>
                                          <p:spTgt spid="21"/>
                                        </p:tgtEl>
                                        <p:attrNameLst>
                                          <p:attrName>style.visibility</p:attrName>
                                        </p:attrNameLst>
                                      </p:cBhvr>
                                      <p:to>
                                        <p:strVal val="visible"/>
                                      </p:to>
                                    </p:set>
                                  </p:childTnLst>
                                </p:cTn>
                              </p:par>
                              <p:par>
                                <p:cTn id="81" presetID="42" presetClass="entr" presetSubtype="0" fill="hold" nodeType="withEffect">
                                  <p:stCondLst>
                                    <p:cond delay="0"/>
                                  </p:stCondLst>
                                  <p:childTnLst>
                                    <p:set>
                                      <p:cBhvr>
                                        <p:cTn id="82" dur="1" fill="hold">
                                          <p:stCondLst>
                                            <p:cond delay="0"/>
                                          </p:stCondLst>
                                        </p:cTn>
                                        <p:tgtEl>
                                          <p:spTgt spid="2"/>
                                        </p:tgtEl>
                                        <p:attrNameLst>
                                          <p:attrName>style.visibility</p:attrName>
                                        </p:attrNameLst>
                                      </p:cBhvr>
                                      <p:to>
                                        <p:strVal val="visible"/>
                                      </p:to>
                                    </p:set>
                                    <p:animEffect transition="in" filter="fade">
                                      <p:cBhvr>
                                        <p:cTn id="83" dur="1000"/>
                                        <p:tgtEl>
                                          <p:spTgt spid="2"/>
                                        </p:tgtEl>
                                      </p:cBhvr>
                                    </p:animEffect>
                                    <p:anim calcmode="lin" valueType="num">
                                      <p:cBhvr>
                                        <p:cTn id="84" dur="1000" fill="hold"/>
                                        <p:tgtEl>
                                          <p:spTgt spid="2"/>
                                        </p:tgtEl>
                                        <p:attrNameLst>
                                          <p:attrName>ppt_x</p:attrName>
                                        </p:attrNameLst>
                                      </p:cBhvr>
                                      <p:tavLst>
                                        <p:tav tm="0">
                                          <p:val>
                                            <p:strVal val="#ppt_x"/>
                                          </p:val>
                                        </p:tav>
                                        <p:tav tm="100000">
                                          <p:val>
                                            <p:strVal val="#ppt_x"/>
                                          </p:val>
                                        </p:tav>
                                      </p:tavLst>
                                    </p:anim>
                                    <p:anim calcmode="lin" valueType="num">
                                      <p:cBhvr>
                                        <p:cTn id="85"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86" fill="hold" nodeType="clickPar">
                      <p:stCondLst>
                        <p:cond delay="indefinite"/>
                      </p:stCondLst>
                      <p:childTnLst>
                        <p:par>
                          <p:cTn id="87" fill="hold" nodeType="withGroup">
                            <p:stCondLst>
                              <p:cond delay="0"/>
                            </p:stCondLst>
                            <p:childTnLst>
                              <p:par>
                                <p:cTn id="88" presetID="42" presetClass="entr" presetSubtype="0" fill="hold" nodeType="clickEffect">
                                  <p:stCondLst>
                                    <p:cond delay="0"/>
                                  </p:stCondLst>
                                  <p:childTnLst>
                                    <p:set>
                                      <p:cBhvr>
                                        <p:cTn id="89" dur="1" fill="hold">
                                          <p:stCondLst>
                                            <p:cond delay="0"/>
                                          </p:stCondLst>
                                        </p:cTn>
                                        <p:tgtEl>
                                          <p:spTgt spid="30"/>
                                        </p:tgtEl>
                                        <p:attrNameLst>
                                          <p:attrName>style.visibility</p:attrName>
                                        </p:attrNameLst>
                                      </p:cBhvr>
                                      <p:to>
                                        <p:strVal val="visible"/>
                                      </p:to>
                                    </p:set>
                                    <p:animEffect transition="in" filter="fade">
                                      <p:cBhvr>
                                        <p:cTn id="90" dur="1000"/>
                                        <p:tgtEl>
                                          <p:spTgt spid="30"/>
                                        </p:tgtEl>
                                      </p:cBhvr>
                                    </p:animEffect>
                                    <p:anim calcmode="lin" valueType="num">
                                      <p:cBhvr>
                                        <p:cTn id="91" dur="1000" fill="hold"/>
                                        <p:tgtEl>
                                          <p:spTgt spid="30"/>
                                        </p:tgtEl>
                                        <p:attrNameLst>
                                          <p:attrName>ppt_x</p:attrName>
                                        </p:attrNameLst>
                                      </p:cBhvr>
                                      <p:tavLst>
                                        <p:tav tm="0">
                                          <p:val>
                                            <p:strVal val="#ppt_x"/>
                                          </p:val>
                                        </p:tav>
                                        <p:tav tm="100000">
                                          <p:val>
                                            <p:strVal val="#ppt_x"/>
                                          </p:val>
                                        </p:tav>
                                      </p:tavLst>
                                    </p:anim>
                                    <p:anim calcmode="lin" valueType="num">
                                      <p:cBhvr>
                                        <p:cTn id="92"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801" grpId="0"/>
      <p:bldP spid="13" grpId="0"/>
      <p:bldP spid="17" grpId="0"/>
      <p:bldP spid="18" grpId="0"/>
      <p:bldP spid="20" grpId="0"/>
      <p:bldP spid="21" grpId="0"/>
      <p:bldP spid="23" grpId="0"/>
      <p:bldP spid="3" grpId="0" animBg="1"/>
      <p:bldP spid="24" grpId="0" animBg="1"/>
      <p:bldP spid="25" grpId="0" animBg="1"/>
      <p:bldP spid="26" grpId="0" animBg="1"/>
      <p:bldP spid="27" grpId="0" animBg="1"/>
      <p:bldP spid="28" grpId="0" animBg="1"/>
      <p:bldP spid="2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6" name="Picture 1">
            <a:extLst>
              <a:ext uri="{FF2B5EF4-FFF2-40B4-BE49-F238E27FC236}">
                <a16:creationId xmlns:a16="http://schemas.microsoft.com/office/drawing/2014/main" id="{9C54F26F-8704-4132-A747-50CCED19E1C0}"/>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11125" y="204788"/>
            <a:ext cx="63817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7347" name="TextBox 2">
            <a:extLst>
              <a:ext uri="{FF2B5EF4-FFF2-40B4-BE49-F238E27FC236}">
                <a16:creationId xmlns:a16="http://schemas.microsoft.com/office/drawing/2014/main" id="{78697CDC-5B24-4D36-B111-05073FB51EFA}"/>
              </a:ext>
            </a:extLst>
          </p:cNvPr>
          <p:cNvSpPr txBox="1">
            <a:spLocks noChangeArrowheads="1"/>
          </p:cNvSpPr>
          <p:nvPr/>
        </p:nvSpPr>
        <p:spPr bwMode="auto">
          <a:xfrm>
            <a:off x="749300" y="225425"/>
            <a:ext cx="11106150" cy="64633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en-US" altLang="en-US" sz="3600" b="1" dirty="0">
                <a:solidFill>
                  <a:srgbClr val="0096D6"/>
                </a:solidFill>
                <a:latin typeface="Myriad Pro" panose="020B0503030403020204" pitchFamily="34" charset="0"/>
                <a:cs typeface="Times New Roman" panose="02020603050405020304" pitchFamily="18" charset="0"/>
              </a:rPr>
              <a:t>ENTRAINEMENT</a:t>
            </a:r>
          </a:p>
        </p:txBody>
      </p:sp>
      <p:sp>
        <p:nvSpPr>
          <p:cNvPr id="19" name="Rectangle 18">
            <a:extLst>
              <a:ext uri="{FF2B5EF4-FFF2-40B4-BE49-F238E27FC236}">
                <a16:creationId xmlns:a16="http://schemas.microsoft.com/office/drawing/2014/main" id="{D614C15F-DFA3-4C5E-838D-4748382C70A8}"/>
              </a:ext>
            </a:extLst>
          </p:cNvPr>
          <p:cNvSpPr/>
          <p:nvPr/>
        </p:nvSpPr>
        <p:spPr>
          <a:xfrm>
            <a:off x="10950575" y="3357563"/>
            <a:ext cx="1227138" cy="349250"/>
          </a:xfrm>
          <a:prstGeom prst="rect">
            <a:avLst/>
          </a:prstGeom>
          <a:ln>
            <a:noFill/>
          </a:ln>
        </p:spPr>
        <p:style>
          <a:lnRef idx="2">
            <a:schemeClr val="accent6"/>
          </a:lnRef>
          <a:fillRef idx="1">
            <a:schemeClr val="lt1"/>
          </a:fillRef>
          <a:effectRef idx="0">
            <a:schemeClr val="accent6"/>
          </a:effectRef>
          <a:fontRef idx="minor">
            <a:schemeClr val="dk1"/>
          </a:fontRef>
        </p:style>
        <p:txBody>
          <a:bodyPr anchor="ctr"/>
          <a:lstStyle/>
          <a:p>
            <a:pPr algn="ctr">
              <a:defRPr/>
            </a:pPr>
            <a:endParaRPr lang="fr-FR" sz="2400" dirty="0">
              <a:solidFill>
                <a:srgbClr val="00B050"/>
              </a:solidFill>
            </a:endParaRPr>
          </a:p>
        </p:txBody>
      </p:sp>
      <p:sp>
        <p:nvSpPr>
          <p:cNvPr id="22" name="Rectangle 21">
            <a:extLst>
              <a:ext uri="{FF2B5EF4-FFF2-40B4-BE49-F238E27FC236}">
                <a16:creationId xmlns:a16="http://schemas.microsoft.com/office/drawing/2014/main" id="{22B13F49-029C-4C55-84B6-FD4C22546993}"/>
              </a:ext>
            </a:extLst>
          </p:cNvPr>
          <p:cNvSpPr/>
          <p:nvPr/>
        </p:nvSpPr>
        <p:spPr>
          <a:xfrm>
            <a:off x="9559925" y="4883150"/>
            <a:ext cx="1390650" cy="166688"/>
          </a:xfrm>
          <a:prstGeom prst="rect">
            <a:avLst/>
          </a:prstGeom>
          <a:ln>
            <a:noFill/>
          </a:ln>
        </p:spPr>
        <p:style>
          <a:lnRef idx="2">
            <a:schemeClr val="accent6"/>
          </a:lnRef>
          <a:fillRef idx="1">
            <a:schemeClr val="lt1"/>
          </a:fillRef>
          <a:effectRef idx="0">
            <a:schemeClr val="accent6"/>
          </a:effectRef>
          <a:fontRef idx="minor">
            <a:schemeClr val="dk1"/>
          </a:fontRef>
        </p:style>
        <p:txBody>
          <a:bodyPr anchor="ctr"/>
          <a:lstStyle/>
          <a:p>
            <a:pPr algn="ctr">
              <a:defRPr/>
            </a:pPr>
            <a:endParaRPr lang="fr-FR" sz="2400" dirty="0">
              <a:solidFill>
                <a:srgbClr val="00B050"/>
              </a:solidFill>
            </a:endParaRPr>
          </a:p>
        </p:txBody>
      </p:sp>
      <p:sp>
        <p:nvSpPr>
          <p:cNvPr id="57350" name="TextBox 1">
            <a:extLst>
              <a:ext uri="{FF2B5EF4-FFF2-40B4-BE49-F238E27FC236}">
                <a16:creationId xmlns:a16="http://schemas.microsoft.com/office/drawing/2014/main" id="{27F5E3B7-0BC4-46FF-A95F-264216FB7793}"/>
              </a:ext>
            </a:extLst>
          </p:cNvPr>
          <p:cNvSpPr txBox="1">
            <a:spLocks noChangeArrowheads="1"/>
          </p:cNvSpPr>
          <p:nvPr/>
        </p:nvSpPr>
        <p:spPr bwMode="auto">
          <a:xfrm>
            <a:off x="3606800" y="1268413"/>
            <a:ext cx="7835900" cy="157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nSpc>
                <a:spcPct val="150000"/>
              </a:lnSpc>
            </a:pPr>
            <a:r>
              <a:rPr lang="en-US" altLang="en-US" sz="2400" b="1" dirty="0">
                <a:solidFill>
                  <a:srgbClr val="00B050"/>
                </a:solidFill>
                <a:latin typeface="Myriad Pro" panose="020B0503030403020204" pitchFamily="34" charset="0"/>
              </a:rPr>
              <a:t>(CCT) </a:t>
            </a:r>
            <a:r>
              <a:rPr lang="en-US" altLang="en-US" sz="2400" dirty="0">
                <a:latin typeface="Myriad Pro" panose="020B0503030403020204" pitchFamily="34" charset="0"/>
              </a:rPr>
              <a:t>________________, </a:t>
            </a:r>
            <a:r>
              <a:rPr lang="fr-FR" altLang="en-US" sz="2400" dirty="0" err="1">
                <a:latin typeface="Myriad Pro" panose="020B0503030403020204" pitchFamily="34" charset="0"/>
              </a:rPr>
              <a:t>karim</a:t>
            </a:r>
            <a:r>
              <a:rPr lang="fr-FR" altLang="en-US" sz="2400" dirty="0">
                <a:latin typeface="Myriad Pro" panose="020B0503030403020204" pitchFamily="34" charset="0"/>
              </a:rPr>
              <a:t> et ses amis sont allés </a:t>
            </a:r>
            <a:r>
              <a:rPr lang="en-US" altLang="en-US" sz="2400" b="1" dirty="0">
                <a:solidFill>
                  <a:srgbClr val="00B050"/>
                </a:solidFill>
                <a:latin typeface="Myriad Pro" panose="020B0503030403020204" pitchFamily="34" charset="0"/>
              </a:rPr>
              <a:t>(CCT) </a:t>
            </a:r>
            <a:r>
              <a:rPr lang="fr-FR" altLang="en-US" sz="2400" dirty="0">
                <a:latin typeface="Myriad Pro" panose="020B0503030403020204" pitchFamily="34" charset="0"/>
              </a:rPr>
              <a:t>_________________pour camper </a:t>
            </a:r>
            <a:r>
              <a:rPr lang="fr-FR" altLang="en-US" sz="2400" b="1" dirty="0">
                <a:solidFill>
                  <a:srgbClr val="00B0F0"/>
                </a:solidFill>
                <a:latin typeface="Myriad Pro" panose="020B0503030403020204" pitchFamily="34" charset="0"/>
              </a:rPr>
              <a:t>(CCL)</a:t>
            </a:r>
            <a:r>
              <a:rPr lang="fr-FR" altLang="en-US" sz="2400" dirty="0">
                <a:latin typeface="Myriad Pro" panose="020B0503030403020204" pitchFamily="34" charset="0"/>
              </a:rPr>
              <a:t> _______________.</a:t>
            </a:r>
            <a:endParaRPr lang="fr-FR" altLang="en-US" sz="2400" b="1" dirty="0">
              <a:solidFill>
                <a:srgbClr val="00B0F0"/>
              </a:solidFill>
              <a:latin typeface="Myriad Pro" panose="020B0503030403020204" pitchFamily="34" charset="0"/>
            </a:endParaRPr>
          </a:p>
          <a:p>
            <a:endParaRPr lang="en-US" altLang="en-US" sz="2400" dirty="0">
              <a:latin typeface="Myriad Pro" panose="020B0503030403020204" pitchFamily="34" charset="0"/>
            </a:endParaRPr>
          </a:p>
        </p:txBody>
      </p:sp>
      <p:sp>
        <p:nvSpPr>
          <p:cNvPr id="7" name="Rectangle 12">
            <a:extLst>
              <a:ext uri="{FF2B5EF4-FFF2-40B4-BE49-F238E27FC236}">
                <a16:creationId xmlns:a16="http://schemas.microsoft.com/office/drawing/2014/main" id="{8723073D-4412-40FA-BA62-7FDC894EA524}"/>
              </a:ext>
            </a:extLst>
          </p:cNvPr>
          <p:cNvSpPr>
            <a:spLocks noChangeArrowheads="1"/>
          </p:cNvSpPr>
          <p:nvPr/>
        </p:nvSpPr>
        <p:spPr bwMode="auto">
          <a:xfrm>
            <a:off x="430213" y="1828800"/>
            <a:ext cx="2805112" cy="2087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rtl="1" eaLnBrk="1" hangingPunct="1">
              <a:lnSpc>
                <a:spcPct val="90000"/>
              </a:lnSpc>
              <a:buClr>
                <a:srgbClr val="3A3838"/>
              </a:buClr>
              <a:buSzPts val="2000"/>
              <a:buFont typeface="Open Sans" charset="0"/>
              <a:buNone/>
            </a:pPr>
            <a:r>
              <a:rPr lang="fr-FR" altLang="en-US" sz="2400" b="1" dirty="0">
                <a:solidFill>
                  <a:schemeClr val="tx1"/>
                </a:solidFill>
                <a:latin typeface="Myriad Pro" panose="020B0503030403020204" pitchFamily="34" charset="0"/>
                <a:cs typeface="Times New Roman" panose="02020603050405020304" pitchFamily="18" charset="0"/>
                <a:sym typeface="Open Sans" charset="0"/>
              </a:rPr>
              <a:t>Enrichissez  les phrases suivantes par des CCL et des CCT selon les indications données:</a:t>
            </a:r>
          </a:p>
        </p:txBody>
      </p:sp>
      <p:sp>
        <p:nvSpPr>
          <p:cNvPr id="57352" name="TextBox 1">
            <a:extLst>
              <a:ext uri="{FF2B5EF4-FFF2-40B4-BE49-F238E27FC236}">
                <a16:creationId xmlns:a16="http://schemas.microsoft.com/office/drawing/2014/main" id="{B861057C-1A19-40B3-9786-F4E0F65B3A9A}"/>
              </a:ext>
            </a:extLst>
          </p:cNvPr>
          <p:cNvSpPr txBox="1">
            <a:spLocks noChangeArrowheads="1"/>
          </p:cNvSpPr>
          <p:nvPr/>
        </p:nvSpPr>
        <p:spPr bwMode="auto">
          <a:xfrm>
            <a:off x="3606800" y="2925763"/>
            <a:ext cx="7835900" cy="212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nSpc>
                <a:spcPct val="150000"/>
              </a:lnSpc>
            </a:pPr>
            <a:r>
              <a:rPr lang="en-US" altLang="en-US" sz="2400" b="1" dirty="0">
                <a:solidFill>
                  <a:srgbClr val="00B050"/>
                </a:solidFill>
                <a:latin typeface="Myriad Pro" panose="020B0503030403020204" pitchFamily="34" charset="0"/>
              </a:rPr>
              <a:t>(CCT) </a:t>
            </a:r>
            <a:r>
              <a:rPr lang="en-US" altLang="en-US" sz="2400" dirty="0">
                <a:latin typeface="Myriad Pro" panose="020B0503030403020204" pitchFamily="34" charset="0"/>
              </a:rPr>
              <a:t>________________, </a:t>
            </a:r>
            <a:r>
              <a:rPr lang="fr-FR" altLang="en-US" sz="2400" dirty="0">
                <a:latin typeface="Myriad Pro" panose="020B0503030403020204" pitchFamily="34" charset="0"/>
              </a:rPr>
              <a:t>certains enfants ont commencé a dresser les tentes </a:t>
            </a:r>
            <a:r>
              <a:rPr lang="fr-FR" altLang="en-US" sz="2400" b="1" dirty="0">
                <a:solidFill>
                  <a:srgbClr val="00B0F0"/>
                </a:solidFill>
                <a:latin typeface="Myriad Pro" panose="020B0503030403020204" pitchFamily="34" charset="0"/>
              </a:rPr>
              <a:t>(CCL) </a:t>
            </a:r>
            <a:r>
              <a:rPr lang="fr-FR" altLang="en-US" sz="2400" dirty="0">
                <a:latin typeface="Myriad Pro" panose="020B0503030403020204" pitchFamily="34" charset="0"/>
              </a:rPr>
              <a:t>_________________ , d’autres ont cherché du bois pour faire du feu </a:t>
            </a:r>
            <a:r>
              <a:rPr lang="en-US" altLang="en-US" sz="2400" b="1" dirty="0">
                <a:solidFill>
                  <a:srgbClr val="00B050"/>
                </a:solidFill>
                <a:latin typeface="Myriad Pro" panose="020B0503030403020204" pitchFamily="34" charset="0"/>
              </a:rPr>
              <a:t>(CCT) </a:t>
            </a:r>
            <a:r>
              <a:rPr lang="en-US" altLang="en-US" sz="2400" dirty="0">
                <a:latin typeface="Myriad Pro" panose="020B0503030403020204" pitchFamily="34" charset="0"/>
              </a:rPr>
              <a:t>________________.</a:t>
            </a:r>
            <a:endParaRPr lang="fr-FR" altLang="en-US" sz="2400" b="1" dirty="0">
              <a:solidFill>
                <a:srgbClr val="00B0F0"/>
              </a:solidFill>
              <a:latin typeface="Myriad Pro" panose="020B0503030403020204" pitchFamily="34" charset="0"/>
            </a:endParaRPr>
          </a:p>
          <a:p>
            <a:endParaRPr lang="en-US" altLang="en-US" sz="2400" dirty="0">
              <a:latin typeface="Myriad Pro" panose="020B0503030403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2"/>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2" grpId="0" animBg="1"/>
      <p:bldP spid="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FE2B0FF0-0092-4C60-963B-8657C98CD1C8}"/>
              </a:ext>
            </a:extLst>
          </p:cNvPr>
          <p:cNvSpPr/>
          <p:nvPr/>
        </p:nvSpPr>
        <p:spPr>
          <a:xfrm>
            <a:off x="714375" y="168275"/>
            <a:ext cx="8586788" cy="568325"/>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anchor="ctr"/>
          <a:lstStyle/>
          <a:p>
            <a:pPr>
              <a:defRPr/>
            </a:pPr>
            <a:r>
              <a:rPr lang="fr-FR" sz="3600" b="1" dirty="0">
                <a:solidFill>
                  <a:srgbClr val="0096D6"/>
                </a:solidFill>
                <a:latin typeface="Myriad Pro" panose="020B0503030403020204" pitchFamily="34" charset="0"/>
              </a:rPr>
              <a:t>ENTRAINEMENT </a:t>
            </a:r>
            <a:endParaRPr lang="fr-FR" sz="2800" b="1" dirty="0">
              <a:solidFill>
                <a:srgbClr val="0096D6"/>
              </a:solidFill>
              <a:latin typeface="Myriad Pro" panose="020B0503030403020204" pitchFamily="34" charset="0"/>
            </a:endParaRPr>
          </a:p>
        </p:txBody>
      </p:sp>
      <p:sp>
        <p:nvSpPr>
          <p:cNvPr id="59395" name="Rectangle 1">
            <a:extLst>
              <a:ext uri="{FF2B5EF4-FFF2-40B4-BE49-F238E27FC236}">
                <a16:creationId xmlns:a16="http://schemas.microsoft.com/office/drawing/2014/main" id="{7C3CB3AB-50BD-46C5-92C5-8977B6F1D5D3}"/>
              </a:ext>
            </a:extLst>
          </p:cNvPr>
          <p:cNvSpPr>
            <a:spLocks noChangeArrowheads="1"/>
          </p:cNvSpPr>
          <p:nvPr/>
        </p:nvSpPr>
        <p:spPr bwMode="auto">
          <a:xfrm>
            <a:off x="714375" y="2255838"/>
            <a:ext cx="2333625" cy="157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2400" b="1" dirty="0">
                <a:solidFill>
                  <a:schemeClr val="tx1"/>
                </a:solidFill>
                <a:latin typeface="Myriad Pro" panose="020B0503030403020204" pitchFamily="34" charset="0"/>
                <a:cs typeface="Calibri" panose="020F0502020204030204" pitchFamily="34" charset="0"/>
                <a:sym typeface="Calibri" panose="020F0502020204030204" pitchFamily="34" charset="0"/>
              </a:rPr>
              <a:t>Lisez le passage suivant pour repérer les </a:t>
            </a:r>
            <a:r>
              <a:rPr lang="fr-FR" altLang="en-US" sz="2400" b="1" dirty="0">
                <a:solidFill>
                  <a:srgbClr val="00B050"/>
                </a:solidFill>
                <a:latin typeface="Myriad Pro" panose="020B0503030403020204" pitchFamily="34" charset="0"/>
                <a:cs typeface="Calibri" panose="020F0502020204030204" pitchFamily="34" charset="0"/>
                <a:sym typeface="Calibri" panose="020F0502020204030204" pitchFamily="34" charset="0"/>
              </a:rPr>
              <a:t>CCT</a:t>
            </a:r>
            <a:r>
              <a:rPr lang="fr-FR" altLang="en-US" sz="2400" b="1" dirty="0">
                <a:solidFill>
                  <a:schemeClr val="tx1"/>
                </a:solidFill>
                <a:latin typeface="Myriad Pro" panose="020B0503030403020204" pitchFamily="34" charset="0"/>
                <a:cs typeface="Calibri" panose="020F0502020204030204" pitchFamily="34" charset="0"/>
                <a:sym typeface="Calibri" panose="020F0502020204030204" pitchFamily="34" charset="0"/>
              </a:rPr>
              <a:t> et les </a:t>
            </a:r>
            <a:r>
              <a:rPr lang="fr-FR" altLang="en-US" sz="2400" b="1" dirty="0">
                <a:solidFill>
                  <a:srgbClr val="00B0F0"/>
                </a:solidFill>
                <a:latin typeface="Myriad Pro" panose="020B0503030403020204" pitchFamily="34" charset="0"/>
                <a:cs typeface="Calibri" panose="020F0502020204030204" pitchFamily="34" charset="0"/>
                <a:sym typeface="Calibri" panose="020F0502020204030204" pitchFamily="34" charset="0"/>
              </a:rPr>
              <a:t>CCL</a:t>
            </a:r>
            <a:r>
              <a:rPr lang="fr-FR" altLang="en-US" sz="2400" b="1" dirty="0">
                <a:solidFill>
                  <a:schemeClr val="tx1"/>
                </a:solidFill>
                <a:latin typeface="Myriad Pro" panose="020B0503030403020204" pitchFamily="34" charset="0"/>
                <a:cs typeface="Calibri" panose="020F0502020204030204" pitchFamily="34" charset="0"/>
                <a:sym typeface="Calibri" panose="020F0502020204030204" pitchFamily="34" charset="0"/>
              </a:rPr>
              <a:t>. </a:t>
            </a:r>
          </a:p>
        </p:txBody>
      </p:sp>
      <p:sp>
        <p:nvSpPr>
          <p:cNvPr id="71684" name="Rectangle 6">
            <a:extLst>
              <a:ext uri="{FF2B5EF4-FFF2-40B4-BE49-F238E27FC236}">
                <a16:creationId xmlns:a16="http://schemas.microsoft.com/office/drawing/2014/main" id="{FA1BB8A8-3806-4109-9B99-50A7BD93E220}"/>
              </a:ext>
            </a:extLst>
          </p:cNvPr>
          <p:cNvSpPr>
            <a:spLocks noChangeArrowheads="1"/>
          </p:cNvSpPr>
          <p:nvPr/>
        </p:nvSpPr>
        <p:spPr bwMode="auto">
          <a:xfrm>
            <a:off x="3516313" y="1460500"/>
            <a:ext cx="8094662" cy="4242059"/>
          </a:xfrm>
          <a:prstGeom prst="rect">
            <a:avLst/>
          </a:prstGeom>
          <a:noFill/>
          <a:ln w="57150">
            <a:solidFill>
              <a:schemeClr val="accent1">
                <a:lumMod val="75000"/>
              </a:schemeClr>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a:lnSpc>
                <a:spcPct val="150000"/>
              </a:lnSpc>
              <a:defRPr/>
            </a:pPr>
            <a:r>
              <a:rPr lang="fr-FR" altLang="en-US" sz="2200" dirty="0">
                <a:latin typeface="Myriad Pro" panose="020B0503030403020204" pitchFamily="34" charset="0"/>
              </a:rPr>
              <a:t>Il ne sait pas nager...</a:t>
            </a:r>
          </a:p>
          <a:p>
            <a:pPr>
              <a:lnSpc>
                <a:spcPct val="150000"/>
              </a:lnSpc>
              <a:defRPr/>
            </a:pPr>
            <a:endParaRPr lang="fr-FR" altLang="en-US" sz="2000" dirty="0">
              <a:latin typeface="Myriad Pro" panose="020B0503030403020204" pitchFamily="34" charset="0"/>
            </a:endParaRPr>
          </a:p>
          <a:p>
            <a:pPr>
              <a:lnSpc>
                <a:spcPct val="150000"/>
              </a:lnSpc>
              <a:defRPr/>
            </a:pPr>
            <a:r>
              <a:rPr lang="fr-FR" altLang="en-US" sz="2000" dirty="0">
                <a:latin typeface="Myriad Pro" panose="020B0503030403020204" pitchFamily="34" charset="0"/>
              </a:rPr>
              <a:t>        </a:t>
            </a:r>
            <a:r>
              <a:rPr lang="fr-FR" altLang="en-US" sz="2000" dirty="0" err="1">
                <a:latin typeface="Myriad Pro" panose="020B0503030403020204" pitchFamily="34" charset="0"/>
              </a:rPr>
              <a:t>Ricou</a:t>
            </a:r>
            <a:r>
              <a:rPr lang="fr-FR" altLang="en-US" sz="2000" dirty="0">
                <a:latin typeface="Myriad Pro" panose="020B0503030403020204" pitchFamily="34" charset="0"/>
              </a:rPr>
              <a:t> est l’un des gabariers qui descendent la rivière dans un village pour transporter des marchandises. Il n'a que quatorze ans. La rivière le fascine et l'attire. Un jour de travail, en marchant sur un chemin qui surplombe une rivière, Marcel et Ricou aperçoivent quelqu'un qui est tombé dans l'eau.</a:t>
            </a:r>
          </a:p>
          <a:p>
            <a:pPr>
              <a:lnSpc>
                <a:spcPct val="150000"/>
              </a:lnSpc>
              <a:defRPr/>
            </a:pPr>
            <a:endParaRPr lang="fr-FR" altLang="en-US" sz="2000" dirty="0">
              <a:latin typeface="Myriad Pro" panose="020B0503030403020204" pitchFamily="34" charset="0"/>
            </a:endParaRPr>
          </a:p>
          <a:p>
            <a:pPr>
              <a:lnSpc>
                <a:spcPct val="150000"/>
              </a:lnSpc>
              <a:defRPr/>
            </a:pPr>
            <a:r>
              <a:rPr lang="fr-FR" altLang="en-US" sz="2000" dirty="0">
                <a:latin typeface="Myriad Pro" panose="020B0503030403020204" pitchFamily="34" charset="0"/>
              </a:rPr>
              <a:t>	</a:t>
            </a:r>
            <a:r>
              <a:rPr lang="fr-FR" altLang="en-US" sz="1600" b="1" dirty="0">
                <a:latin typeface="Myriad Pro" panose="020B0503030403020204" pitchFamily="34" charset="0"/>
              </a:rPr>
              <a:t>D’après Thalie de Molènes, Ricou et la Rivière, Castor poche Flammarion</a:t>
            </a:r>
            <a:r>
              <a:rPr lang="fr-FR" altLang="en-US" sz="2000" dirty="0">
                <a:latin typeface="Myriad Pro" panose="020B0503030403020204" pitchFamily="34" charset="0"/>
              </a:rPr>
              <a:t>.</a:t>
            </a:r>
          </a:p>
        </p:txBody>
      </p:sp>
      <p:sp>
        <p:nvSpPr>
          <p:cNvPr id="3" name="Rectangle 2">
            <a:extLst>
              <a:ext uri="{FF2B5EF4-FFF2-40B4-BE49-F238E27FC236}">
                <a16:creationId xmlns:a16="http://schemas.microsoft.com/office/drawing/2014/main" id="{DF1BF2BD-15FF-45DB-AEA4-442AFA297A27}"/>
              </a:ext>
            </a:extLst>
          </p:cNvPr>
          <p:cNvSpPr/>
          <p:nvPr/>
        </p:nvSpPr>
        <p:spPr>
          <a:xfrm>
            <a:off x="9563100" y="2549031"/>
            <a:ext cx="1657350" cy="342900"/>
          </a:xfrm>
          <a:prstGeom prst="rect">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6" name="Rectangle 5">
            <a:extLst>
              <a:ext uri="{FF2B5EF4-FFF2-40B4-BE49-F238E27FC236}">
                <a16:creationId xmlns:a16="http://schemas.microsoft.com/office/drawing/2014/main" id="{0D1DAF2A-C34A-4C1B-845A-6F95640EB9F6}"/>
              </a:ext>
            </a:extLst>
          </p:cNvPr>
          <p:cNvSpPr/>
          <p:nvPr/>
        </p:nvSpPr>
        <p:spPr>
          <a:xfrm>
            <a:off x="8725819" y="3425331"/>
            <a:ext cx="2011362" cy="342900"/>
          </a:xfrm>
          <a:prstGeom prst="rect">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7" name="Rectangle 6">
            <a:extLst>
              <a:ext uri="{FF2B5EF4-FFF2-40B4-BE49-F238E27FC236}">
                <a16:creationId xmlns:a16="http://schemas.microsoft.com/office/drawing/2014/main" id="{90DA83EB-5686-4BCE-B9D9-152C3EAC5702}"/>
              </a:ext>
            </a:extLst>
          </p:cNvPr>
          <p:cNvSpPr/>
          <p:nvPr/>
        </p:nvSpPr>
        <p:spPr>
          <a:xfrm>
            <a:off x="4347412" y="4373146"/>
            <a:ext cx="1155030" cy="343234"/>
          </a:xfrm>
          <a:prstGeom prst="rect">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8" name="Rectangle 7">
            <a:extLst>
              <a:ext uri="{FF2B5EF4-FFF2-40B4-BE49-F238E27FC236}">
                <a16:creationId xmlns:a16="http://schemas.microsoft.com/office/drawing/2014/main" id="{772C0AA3-5284-44B0-B09E-78D96A074442}"/>
              </a:ext>
            </a:extLst>
          </p:cNvPr>
          <p:cNvSpPr/>
          <p:nvPr/>
        </p:nvSpPr>
        <p:spPr>
          <a:xfrm>
            <a:off x="5361906" y="3432475"/>
            <a:ext cx="1889125" cy="393400"/>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9" name="Rectangle 8">
            <a:extLst>
              <a:ext uri="{FF2B5EF4-FFF2-40B4-BE49-F238E27FC236}">
                <a16:creationId xmlns:a16="http://schemas.microsoft.com/office/drawing/2014/main" id="{C521F260-D6FE-40D6-8D6A-197B946F684D}"/>
              </a:ext>
            </a:extLst>
          </p:cNvPr>
          <p:cNvSpPr/>
          <p:nvPr/>
        </p:nvSpPr>
        <p:spPr>
          <a:xfrm>
            <a:off x="7251031" y="3432475"/>
            <a:ext cx="3017837" cy="342900"/>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1" name="Rectangle 10">
            <a:extLst>
              <a:ext uri="{FF2B5EF4-FFF2-40B4-BE49-F238E27FC236}">
                <a16:creationId xmlns:a16="http://schemas.microsoft.com/office/drawing/2014/main" id="{8DDEDD08-A211-4D7E-A12D-18A2E2235DDB}"/>
              </a:ext>
            </a:extLst>
          </p:cNvPr>
          <p:cNvSpPr/>
          <p:nvPr/>
        </p:nvSpPr>
        <p:spPr>
          <a:xfrm>
            <a:off x="3516313" y="3998416"/>
            <a:ext cx="2419266" cy="236700"/>
          </a:xfrm>
          <a:prstGeom prst="rect">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down)">
                                      <p:cBhvr>
                                        <p:cTn id="12" dur="500"/>
                                        <p:tgtEl>
                                          <p:spTgt spid="6"/>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down)">
                                      <p:cBhvr>
                                        <p:cTn id="15" dur="500"/>
                                        <p:tgtEl>
                                          <p:spTgt spid="11"/>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22" presetClass="entr" presetSubtype="4" fill="hold" grpId="0" nodeType="click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wipe(down)">
                                      <p:cBhvr>
                                        <p:cTn id="20" dur="500"/>
                                        <p:tgtEl>
                                          <p:spTgt spid="7"/>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22" presetClass="entr" presetSubtype="4"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down)">
                                      <p:cBhvr>
                                        <p:cTn id="25" dur="500"/>
                                        <p:tgtEl>
                                          <p:spTgt spid="8"/>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22" presetClass="entr" presetSubtype="4" fill="hold" grpId="0" nodeType="click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wipe(down)">
                                      <p:cBhvr>
                                        <p:cTn id="3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animBg="1"/>
      <p:bldP spid="7" grpId="0" animBg="1"/>
      <p:bldP spid="8" grpId="0" animBg="1"/>
      <p:bldP spid="9" grpId="0" animBg="1"/>
      <p:bldP spid="11"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1">
            <a:extLst>
              <a:ext uri="{FF2B5EF4-FFF2-40B4-BE49-F238E27FC236}">
                <a16:creationId xmlns:a16="http://schemas.microsoft.com/office/drawing/2014/main" id="{35AF8745-9096-44C1-B0C4-6FF86AC70D84}"/>
              </a:ext>
            </a:extLst>
          </p:cNvPr>
          <p:cNvSpPr>
            <a:spLocks noChangeArrowheads="1"/>
          </p:cNvSpPr>
          <p:nvPr/>
        </p:nvSpPr>
        <p:spPr bwMode="auto">
          <a:xfrm>
            <a:off x="1420813" y="1028700"/>
            <a:ext cx="8591550" cy="584200"/>
          </a:xfrm>
          <a:prstGeom prst="rect">
            <a:avLst/>
          </a:prstGeom>
          <a:noFill/>
          <a:ln>
            <a:noFill/>
          </a:ln>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nSpc>
                <a:spcPct val="150000"/>
              </a:lnSpc>
              <a:defRPr/>
            </a:pPr>
            <a:r>
              <a:rPr lang="fr-FR" altLang="en-US" sz="2000" b="1" dirty="0">
                <a:latin typeface="Times New Roman" panose="02020603050405020304" pitchFamily="18" charset="0"/>
                <a:cs typeface="Times New Roman" panose="02020603050405020304" pitchFamily="18" charset="0"/>
              </a:rPr>
              <a:t> </a:t>
            </a:r>
            <a:r>
              <a:rPr lang="fr-FR" altLang="en-US" sz="2400" b="1" dirty="0">
                <a:solidFill>
                  <a:schemeClr val="accent1">
                    <a:lumMod val="75000"/>
                  </a:schemeClr>
                </a:solidFill>
                <a:latin typeface="Myriad Pro" panose="020B0503030403020204" pitchFamily="34" charset="0"/>
                <a:cs typeface="Times New Roman" panose="02020603050405020304" pitchFamily="18" charset="0"/>
              </a:rPr>
              <a:t> </a:t>
            </a:r>
          </a:p>
        </p:txBody>
      </p:sp>
      <p:sp>
        <p:nvSpPr>
          <p:cNvPr id="61443" name="TextBox 5">
            <a:extLst>
              <a:ext uri="{FF2B5EF4-FFF2-40B4-BE49-F238E27FC236}">
                <a16:creationId xmlns:a16="http://schemas.microsoft.com/office/drawing/2014/main" id="{C59CE496-6DA6-4AE4-8E6A-90B8D60B3824}"/>
              </a:ext>
            </a:extLst>
          </p:cNvPr>
          <p:cNvSpPr txBox="1">
            <a:spLocks noChangeArrowheads="1"/>
          </p:cNvSpPr>
          <p:nvPr/>
        </p:nvSpPr>
        <p:spPr bwMode="auto">
          <a:xfrm>
            <a:off x="827088" y="193675"/>
            <a:ext cx="11106150" cy="64633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en-US" altLang="en-US" sz="3600" b="1" dirty="0">
                <a:solidFill>
                  <a:srgbClr val="0096D6"/>
                </a:solidFill>
                <a:latin typeface="Myriad Pro" panose="020B0503030403020204" pitchFamily="34" charset="0"/>
                <a:cs typeface="Times New Roman" panose="02020603050405020304" pitchFamily="18" charset="0"/>
              </a:rPr>
              <a:t>ENTRAINEMENT</a:t>
            </a:r>
          </a:p>
        </p:txBody>
      </p:sp>
      <p:sp>
        <p:nvSpPr>
          <p:cNvPr id="61444" name="Rectangle 2">
            <a:extLst>
              <a:ext uri="{FF2B5EF4-FFF2-40B4-BE49-F238E27FC236}">
                <a16:creationId xmlns:a16="http://schemas.microsoft.com/office/drawing/2014/main" id="{E7DC3FC2-2749-4881-A47F-979A99297802}"/>
              </a:ext>
            </a:extLst>
          </p:cNvPr>
          <p:cNvSpPr>
            <a:spLocks noChangeArrowheads="1"/>
          </p:cNvSpPr>
          <p:nvPr/>
        </p:nvSpPr>
        <p:spPr bwMode="auto">
          <a:xfrm>
            <a:off x="1527238" y="2254250"/>
            <a:ext cx="9137524"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just">
              <a:lnSpc>
                <a:spcPct val="150000"/>
              </a:lnSpc>
            </a:pPr>
            <a:r>
              <a:rPr lang="fr-FR" altLang="en-US" sz="2800" b="1" dirty="0">
                <a:solidFill>
                  <a:schemeClr val="tx1"/>
                </a:solidFill>
                <a:latin typeface="Myriad Pro" panose="020B0503030403020204" pitchFamily="34" charset="0"/>
                <a:cs typeface="Times New Roman" panose="02020603050405020304" pitchFamily="18" charset="0"/>
              </a:rPr>
              <a:t>Écrivez 5 phrases pour compléter l’aventure de </a:t>
            </a:r>
            <a:r>
              <a:rPr lang="fr-FR" altLang="en-US" sz="2800" b="1" dirty="0" err="1">
                <a:solidFill>
                  <a:schemeClr val="tx1"/>
                </a:solidFill>
                <a:latin typeface="Myriad Pro" panose="020B0503030403020204" pitchFamily="34" charset="0"/>
                <a:cs typeface="Times New Roman" panose="02020603050405020304" pitchFamily="18" charset="0"/>
              </a:rPr>
              <a:t>Ricou</a:t>
            </a:r>
            <a:r>
              <a:rPr lang="fr-FR" altLang="en-US" sz="2800" b="1" dirty="0">
                <a:solidFill>
                  <a:schemeClr val="tx1"/>
                </a:solidFill>
                <a:latin typeface="Myriad Pro" panose="020B0503030403020204" pitchFamily="34" charset="0"/>
                <a:cs typeface="Times New Roman" panose="02020603050405020304" pitchFamily="18" charset="0"/>
              </a:rPr>
              <a:t>.  </a:t>
            </a:r>
            <a:br>
              <a:rPr lang="fr-FR" altLang="en-US" sz="2800" b="1" dirty="0">
                <a:solidFill>
                  <a:schemeClr val="tx1"/>
                </a:solidFill>
                <a:latin typeface="Myriad Pro" panose="020B0503030403020204" pitchFamily="34" charset="0"/>
                <a:cs typeface="Times New Roman" panose="02020603050405020304" pitchFamily="18" charset="0"/>
              </a:rPr>
            </a:br>
            <a:r>
              <a:rPr lang="fr-FR" altLang="en-US" sz="2800" b="1" dirty="0">
                <a:solidFill>
                  <a:schemeClr val="tx1"/>
                </a:solidFill>
                <a:latin typeface="Myriad Pro" panose="020B0503030403020204" pitchFamily="34" charset="0"/>
                <a:cs typeface="Times New Roman" panose="02020603050405020304" pitchFamily="18" charset="0"/>
              </a:rPr>
              <a:t>Employez des CC de temps et de lieu et variez leur classe grammaticale.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Google Shape;452;p30">
            <a:extLst>
              <a:ext uri="{FF2B5EF4-FFF2-40B4-BE49-F238E27FC236}">
                <a16:creationId xmlns:a16="http://schemas.microsoft.com/office/drawing/2014/main" id="{D9532059-C05E-47A0-90E0-F23C61E4CB79}"/>
              </a:ext>
            </a:extLst>
          </p:cNvPr>
          <p:cNvSpPr txBox="1">
            <a:spLocks noChangeArrowheads="1"/>
          </p:cNvSpPr>
          <p:nvPr/>
        </p:nvSpPr>
        <p:spPr bwMode="auto">
          <a:xfrm>
            <a:off x="704850" y="1481138"/>
            <a:ext cx="11126788" cy="2254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0097D7"/>
              </a:buClr>
              <a:buSzPts val="3600"/>
              <a:buFont typeface="Open Sans" charset="0"/>
              <a:buNone/>
            </a:pPr>
            <a:r>
              <a:rPr lang="fr-FR" altLang="en-US" sz="3600" b="1" dirty="0">
                <a:solidFill>
                  <a:schemeClr val="tx1"/>
                </a:solidFill>
                <a:latin typeface="Myriad Pro" panose="020B0503030403020204" pitchFamily="34" charset="0"/>
                <a:sym typeface="Open Sans" charset="0"/>
              </a:rPr>
              <a:t>Cliquez  sur le lien suivant pour un bon entrainement sur les CC de temps :</a:t>
            </a:r>
            <a:endParaRPr lang="en-US" altLang="en-US" sz="3600" b="1" dirty="0">
              <a:solidFill>
                <a:srgbClr val="0097D7"/>
              </a:solidFill>
              <a:latin typeface="Open Sans" charset="0"/>
              <a:sym typeface="Open Sans" charset="0"/>
            </a:endParaRPr>
          </a:p>
          <a:p>
            <a:pPr algn="ctr" eaLnBrk="1" hangingPunct="1">
              <a:buClr>
                <a:srgbClr val="0097D7"/>
              </a:buClr>
              <a:buSzPts val="3600"/>
              <a:buFont typeface="Open Sans" charset="0"/>
              <a:buNone/>
            </a:pPr>
            <a:r>
              <a:rPr lang="en-US" altLang="en-US" sz="2800" b="1" dirty="0">
                <a:latin typeface="Times New Roman" panose="02020603050405020304" pitchFamily="18" charset="0"/>
                <a:cs typeface="Times New Roman" panose="02020603050405020304" pitchFamily="18" charset="0"/>
                <a:hlinkClick r:id="rId3"/>
              </a:rPr>
              <a:t>https://www.francaisfacile.com/exercices/exercice-francais-2/exercice-francais-39226.php</a:t>
            </a:r>
            <a:endParaRPr lang="en-US" altLang="en-US" sz="2800" b="1" dirty="0">
              <a:latin typeface="Times New Roman" panose="02020603050405020304" pitchFamily="18" charset="0"/>
              <a:cs typeface="Times New Roman" panose="02020603050405020304" pitchFamily="18" charset="0"/>
            </a:endParaRPr>
          </a:p>
          <a:p>
            <a:pPr algn="ctr" eaLnBrk="1" hangingPunct="1">
              <a:buClr>
                <a:srgbClr val="0097D7"/>
              </a:buClr>
              <a:buSzPts val="3600"/>
              <a:buFont typeface="Open Sans" charset="0"/>
              <a:buNone/>
            </a:pPr>
            <a:endParaRPr lang="en-US" altLang="en-US" sz="1800" b="1" dirty="0">
              <a:latin typeface="Times New Roman" panose="02020603050405020304" pitchFamily="18" charset="0"/>
              <a:cs typeface="Times New Roman" panose="02020603050405020304" pitchFamily="18" charset="0"/>
            </a:endParaRPr>
          </a:p>
        </p:txBody>
      </p:sp>
      <p:sp>
        <p:nvSpPr>
          <p:cNvPr id="63491" name="Google Shape;349;p23">
            <a:extLst>
              <a:ext uri="{FF2B5EF4-FFF2-40B4-BE49-F238E27FC236}">
                <a16:creationId xmlns:a16="http://schemas.microsoft.com/office/drawing/2014/main" id="{9C69A4CC-C776-447B-9E2D-6CD15587DF12}"/>
              </a:ext>
            </a:extLst>
          </p:cNvPr>
          <p:cNvSpPr txBox="1">
            <a:spLocks noChangeArrowheads="1"/>
          </p:cNvSpPr>
          <p:nvPr/>
        </p:nvSpPr>
        <p:spPr bwMode="auto">
          <a:xfrm>
            <a:off x="2411413" y="568325"/>
            <a:ext cx="10915650" cy="912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0097D7"/>
              </a:buClr>
              <a:buSzPts val="3600"/>
              <a:buFont typeface="Open Sans" charset="0"/>
              <a:buNone/>
            </a:pPr>
            <a:r>
              <a:rPr lang="fr-FR" altLang="en-US" sz="2800" b="1" dirty="0">
                <a:solidFill>
                  <a:srgbClr val="FF0000"/>
                </a:solidFill>
                <a:latin typeface="Myriad Pro" panose="020B0503030403020204" pitchFamily="34" charset="0"/>
                <a:sym typeface="Open Sans" charset="0"/>
              </a:rPr>
              <a:t>Pour aller plus loin </a:t>
            </a:r>
            <a:endParaRPr lang="fr-FR" altLang="en-US" sz="2800" dirty="0">
              <a:solidFill>
                <a:srgbClr val="FF0000"/>
              </a:solidFill>
              <a:latin typeface="Myriad Pro" panose="020B0503030403020204" pitchFamily="34" charset="0"/>
            </a:endParaRPr>
          </a:p>
        </p:txBody>
      </p:sp>
      <p:sp>
        <p:nvSpPr>
          <p:cNvPr id="63492" name="TextBox 5">
            <a:extLst>
              <a:ext uri="{FF2B5EF4-FFF2-40B4-BE49-F238E27FC236}">
                <a16:creationId xmlns:a16="http://schemas.microsoft.com/office/drawing/2014/main" id="{703EDB16-574E-40C6-9E71-4727D3C39A7A}"/>
              </a:ext>
            </a:extLst>
          </p:cNvPr>
          <p:cNvSpPr txBox="1">
            <a:spLocks noChangeArrowheads="1"/>
          </p:cNvSpPr>
          <p:nvPr/>
        </p:nvSpPr>
        <p:spPr bwMode="auto">
          <a:xfrm>
            <a:off x="725488" y="55235"/>
            <a:ext cx="11106150" cy="646331"/>
          </a:xfrm>
          <a:prstGeom prst="rect">
            <a:avLst/>
          </a:prstGeom>
          <a:noFill/>
          <a:ln>
            <a:noFill/>
          </a:ln>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en-US" altLang="en-US" sz="3600" b="1" dirty="0">
                <a:solidFill>
                  <a:srgbClr val="0096D6"/>
                </a:solidFill>
                <a:latin typeface="Myriad Pro" panose="020B0503030403020204" pitchFamily="34" charset="0"/>
                <a:cs typeface="Times New Roman" panose="02020603050405020304" pitchFamily="18" charset="0"/>
              </a:rPr>
              <a:t>ENTRAINEMENT</a:t>
            </a:r>
          </a:p>
        </p:txBody>
      </p:sp>
      <p:sp>
        <p:nvSpPr>
          <p:cNvPr id="5" name="Google Shape;452;p30">
            <a:extLst>
              <a:ext uri="{FF2B5EF4-FFF2-40B4-BE49-F238E27FC236}">
                <a16:creationId xmlns:a16="http://schemas.microsoft.com/office/drawing/2014/main" id="{AD67DDDF-A37F-4B8A-AC71-F83F7B9EE03D}"/>
              </a:ext>
            </a:extLst>
          </p:cNvPr>
          <p:cNvSpPr txBox="1">
            <a:spLocks noChangeArrowheads="1"/>
          </p:cNvSpPr>
          <p:nvPr/>
        </p:nvSpPr>
        <p:spPr bwMode="auto">
          <a:xfrm>
            <a:off x="704850" y="4249738"/>
            <a:ext cx="11126788" cy="225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0097D7"/>
              </a:buClr>
              <a:buSzPts val="3600"/>
              <a:buFont typeface="Open Sans" charset="0"/>
              <a:buNone/>
            </a:pPr>
            <a:r>
              <a:rPr lang="fr-FR" altLang="en-US" sz="3600" b="1" dirty="0">
                <a:solidFill>
                  <a:schemeClr val="tx1"/>
                </a:solidFill>
                <a:latin typeface="Myriad Pro" panose="020B0503030403020204" pitchFamily="34" charset="0"/>
                <a:sym typeface="Open Sans" charset="0"/>
              </a:rPr>
              <a:t>Cliquez  sur le lien suivant pour un bon entrainement sur les CC de lieu :</a:t>
            </a:r>
            <a:endParaRPr lang="en-US" altLang="en-US" sz="3600" b="1" dirty="0">
              <a:solidFill>
                <a:srgbClr val="0097D7"/>
              </a:solidFill>
              <a:latin typeface="Open Sans" charset="0"/>
              <a:sym typeface="Open Sans" charset="0"/>
            </a:endParaRPr>
          </a:p>
          <a:p>
            <a:pPr algn="ctr" eaLnBrk="1" hangingPunct="1">
              <a:buClr>
                <a:srgbClr val="0097D7"/>
              </a:buClr>
              <a:buSzPts val="3600"/>
              <a:buFont typeface="Open Sans" charset="0"/>
              <a:buNone/>
            </a:pPr>
            <a:r>
              <a:rPr lang="en-US" altLang="en-US" sz="2800" b="1" dirty="0">
                <a:latin typeface="Times New Roman" panose="02020603050405020304" pitchFamily="18" charset="0"/>
                <a:cs typeface="Times New Roman" panose="02020603050405020304" pitchFamily="18" charset="0"/>
                <a:hlinkClick r:id="rId4"/>
              </a:rPr>
              <a:t>https://www.francaisfacile.com/exercices/exercice-francais-2/exercice-francais-38926.php</a:t>
            </a:r>
            <a:endParaRPr lang="en-US" altLang="en-US" sz="2800" b="1" dirty="0">
              <a:latin typeface="Times New Roman" panose="02020603050405020304" pitchFamily="18" charset="0"/>
              <a:cs typeface="Times New Roman" panose="02020603050405020304" pitchFamily="18" charset="0"/>
            </a:endParaRPr>
          </a:p>
          <a:p>
            <a:pPr algn="ctr" eaLnBrk="1" hangingPunct="1">
              <a:buClr>
                <a:srgbClr val="0097D7"/>
              </a:buClr>
              <a:buSzPts val="3600"/>
              <a:buFont typeface="Open Sans" charset="0"/>
              <a:buNone/>
            </a:pPr>
            <a:endParaRPr lang="en-US" altLang="en-US" sz="2800" b="1" dirty="0">
              <a:latin typeface="Times New Roman" panose="02020603050405020304" pitchFamily="18" charset="0"/>
              <a:cs typeface="Times New Roman" panose="02020603050405020304" pitchFamily="18" charset="0"/>
            </a:endParaRPr>
          </a:p>
          <a:p>
            <a:pPr algn="ctr" eaLnBrk="1" hangingPunct="1">
              <a:buClr>
                <a:srgbClr val="0097D7"/>
              </a:buClr>
              <a:buSzPts val="3600"/>
              <a:buFont typeface="Open Sans" charset="0"/>
              <a:buNone/>
            </a:pPr>
            <a:endParaRPr lang="en-US" altLang="en-US" sz="1800" b="1" dirty="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1746"/>
                                        </p:tgtEl>
                                        <p:attrNameLst>
                                          <p:attrName>style.visibility</p:attrName>
                                        </p:attrNameLst>
                                      </p:cBhvr>
                                      <p:to>
                                        <p:strVal val="visible"/>
                                      </p:to>
                                    </p:set>
                                    <p:anim calcmode="lin" valueType="num">
                                      <p:cBhvr additive="base">
                                        <p:cTn id="7" dur="500" fill="hold"/>
                                        <p:tgtEl>
                                          <p:spTgt spid="31746"/>
                                        </p:tgtEl>
                                        <p:attrNameLst>
                                          <p:attrName>ppt_x</p:attrName>
                                        </p:attrNameLst>
                                      </p:cBhvr>
                                      <p:tavLst>
                                        <p:tav tm="0">
                                          <p:val>
                                            <p:strVal val="#ppt_x"/>
                                          </p:val>
                                        </p:tav>
                                        <p:tav tm="100000">
                                          <p:val>
                                            <p:strVal val="#ppt_x"/>
                                          </p:val>
                                        </p:tav>
                                      </p:tavLst>
                                    </p:anim>
                                    <p:anim calcmode="lin" valueType="num">
                                      <p:cBhvr additive="base">
                                        <p:cTn id="8" dur="500" fill="hold"/>
                                        <p:tgtEl>
                                          <p:spTgt spid="31746"/>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6" grpId="0"/>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Google Shape;262;p20">
            <a:extLst>
              <a:ext uri="{FF2B5EF4-FFF2-40B4-BE49-F238E27FC236}">
                <a16:creationId xmlns:a16="http://schemas.microsoft.com/office/drawing/2014/main" id="{E5581369-2B68-4A86-97C4-5FEC3DFBFDC1}"/>
              </a:ext>
            </a:extLst>
          </p:cNvPr>
          <p:cNvSpPr txBox="1">
            <a:spLocks noChangeArrowheads="1"/>
          </p:cNvSpPr>
          <p:nvPr/>
        </p:nvSpPr>
        <p:spPr bwMode="auto">
          <a:xfrm>
            <a:off x="1740278" y="1431926"/>
            <a:ext cx="8548688"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lnSpc>
                <a:spcPct val="90000"/>
              </a:lnSpc>
              <a:buClr>
                <a:srgbClr val="000000"/>
              </a:buClr>
              <a:buSzPts val="2400"/>
              <a:buFont typeface="Open Sans" charset="0"/>
              <a:buNone/>
            </a:pPr>
            <a:r>
              <a:rPr lang="en-US" altLang="en-US" sz="2400" dirty="0" err="1">
                <a:latin typeface="Myriad Pro" panose="020B0503030403020204" pitchFamily="34" charset="0"/>
                <a:cs typeface="Times New Roman" panose="02020603050405020304" pitchFamily="18" charset="0"/>
                <a:sym typeface="Open Sans" charset="0"/>
              </a:rPr>
              <a:t>Objectif</a:t>
            </a:r>
            <a:r>
              <a:rPr lang="en-US" altLang="en-US" sz="2400" dirty="0">
                <a:latin typeface="Times New Roman" panose="02020603050405020304" pitchFamily="18" charset="0"/>
                <a:cs typeface="Times New Roman" panose="02020603050405020304" pitchFamily="18" charset="0"/>
                <a:sym typeface="Open Sans" charset="0"/>
              </a:rPr>
              <a:t> </a:t>
            </a:r>
          </a:p>
        </p:txBody>
      </p:sp>
      <p:sp>
        <p:nvSpPr>
          <p:cNvPr id="28676" name="Google Shape;269;p20">
            <a:extLst>
              <a:ext uri="{FF2B5EF4-FFF2-40B4-BE49-F238E27FC236}">
                <a16:creationId xmlns:a16="http://schemas.microsoft.com/office/drawing/2014/main" id="{0838A655-B3E3-4359-A56A-23671686BDFD}"/>
              </a:ext>
            </a:extLst>
          </p:cNvPr>
          <p:cNvSpPr txBox="1">
            <a:spLocks noChangeArrowheads="1"/>
          </p:cNvSpPr>
          <p:nvPr/>
        </p:nvSpPr>
        <p:spPr bwMode="auto">
          <a:xfrm>
            <a:off x="1063625" y="4040188"/>
            <a:ext cx="369888"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00"/>
              </a:buClr>
              <a:buFont typeface="Arial" panose="020B0604020202020204" pitchFamily="34" charset="0"/>
              <a:buNone/>
            </a:pPr>
            <a:r>
              <a:rPr lang="en-US" altLang="en-US" sz="2700" b="1">
                <a:solidFill>
                  <a:srgbClr val="FFFFFF"/>
                </a:solidFill>
                <a:latin typeface="Calibri" panose="020F0502020204030204" pitchFamily="34" charset="0"/>
                <a:sym typeface="Calibri" panose="020F0502020204030204" pitchFamily="34" charset="0"/>
              </a:rPr>
              <a:t>3</a:t>
            </a:r>
          </a:p>
        </p:txBody>
      </p:sp>
      <p:sp>
        <p:nvSpPr>
          <p:cNvPr id="28677" name="Google Shape;271;p20">
            <a:extLst>
              <a:ext uri="{FF2B5EF4-FFF2-40B4-BE49-F238E27FC236}">
                <a16:creationId xmlns:a16="http://schemas.microsoft.com/office/drawing/2014/main" id="{FABE11F9-B6EF-4812-A5E7-3771787301FA}"/>
              </a:ext>
            </a:extLst>
          </p:cNvPr>
          <p:cNvSpPr>
            <a:spLocks noChangeArrowheads="1"/>
          </p:cNvSpPr>
          <p:nvPr/>
        </p:nvSpPr>
        <p:spPr bwMode="auto">
          <a:xfrm flipH="1">
            <a:off x="1801813" y="2465388"/>
            <a:ext cx="9026525" cy="541337"/>
          </a:xfrm>
          <a:prstGeom prst="rect">
            <a:avLst/>
          </a:prstGeom>
          <a:solidFill>
            <a:srgbClr val="DDEAF6"/>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2000" dirty="0">
                <a:latin typeface="Myriad Pro" panose="020B0503030403020204" pitchFamily="34" charset="0"/>
              </a:rPr>
              <a:t>Exprimer les circonstances d'une action : temps, lieu.</a:t>
            </a:r>
            <a:endParaRPr lang="en-US" altLang="en-US" sz="1200" dirty="0"/>
          </a:p>
        </p:txBody>
      </p:sp>
      <p:grpSp>
        <p:nvGrpSpPr>
          <p:cNvPr id="28678" name="Group 1">
            <a:extLst>
              <a:ext uri="{FF2B5EF4-FFF2-40B4-BE49-F238E27FC236}">
                <a16:creationId xmlns:a16="http://schemas.microsoft.com/office/drawing/2014/main" id="{FC0B09A0-A41D-461C-8010-4DC1B45396B6}"/>
              </a:ext>
            </a:extLst>
          </p:cNvPr>
          <p:cNvGrpSpPr>
            <a:grpSpLocks/>
          </p:cNvGrpSpPr>
          <p:nvPr/>
        </p:nvGrpSpPr>
        <p:grpSpPr bwMode="auto">
          <a:xfrm>
            <a:off x="1044575" y="2155825"/>
            <a:ext cx="738188" cy="1038225"/>
            <a:chOff x="1044575" y="2155825"/>
            <a:chExt cx="738188" cy="1038225"/>
          </a:xfrm>
        </p:grpSpPr>
        <p:pic>
          <p:nvPicPr>
            <p:cNvPr id="28682" name="Google Shape;272;p20">
              <a:extLst>
                <a:ext uri="{FF2B5EF4-FFF2-40B4-BE49-F238E27FC236}">
                  <a16:creationId xmlns:a16="http://schemas.microsoft.com/office/drawing/2014/main" id="{ED38A75A-8A13-4140-8297-BA6AC21773B7}"/>
                </a:ext>
              </a:extLst>
            </p:cNvPr>
            <p:cNvPicPr preferRelativeResize="0">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4575" y="2155825"/>
              <a:ext cx="738188" cy="103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83" name="Google Shape;273;p20">
              <a:extLst>
                <a:ext uri="{FF2B5EF4-FFF2-40B4-BE49-F238E27FC236}">
                  <a16:creationId xmlns:a16="http://schemas.microsoft.com/office/drawing/2014/main" id="{968E57F7-FA48-481B-9126-36D166A575DD}"/>
                </a:ext>
              </a:extLst>
            </p:cNvPr>
            <p:cNvSpPr txBox="1">
              <a:spLocks noChangeArrowheads="1"/>
            </p:cNvSpPr>
            <p:nvPr/>
          </p:nvSpPr>
          <p:spPr bwMode="auto">
            <a:xfrm>
              <a:off x="1063625" y="2465388"/>
              <a:ext cx="369888"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00"/>
                </a:buClr>
                <a:buFont typeface="Arial" panose="020B0604020202020204" pitchFamily="34" charset="0"/>
                <a:buNone/>
              </a:pPr>
              <a:r>
                <a:rPr lang="en-US" altLang="en-US" sz="2700" b="1">
                  <a:solidFill>
                    <a:srgbClr val="FFFFFF"/>
                  </a:solidFill>
                  <a:latin typeface="Calibri" panose="020F0502020204030204" pitchFamily="34" charset="0"/>
                  <a:sym typeface="Calibri" panose="020F0502020204030204" pitchFamily="34" charset="0"/>
                </a:rPr>
                <a:t>1</a:t>
              </a:r>
            </a:p>
          </p:txBody>
        </p:sp>
      </p:grpSp>
      <p:sp>
        <p:nvSpPr>
          <p:cNvPr id="12" name="Google Shape;262;p20">
            <a:extLst>
              <a:ext uri="{FF2B5EF4-FFF2-40B4-BE49-F238E27FC236}">
                <a16:creationId xmlns:a16="http://schemas.microsoft.com/office/drawing/2014/main" id="{C53F19CD-49C7-4608-9515-14716B4CA8D5}"/>
              </a:ext>
            </a:extLst>
          </p:cNvPr>
          <p:cNvSpPr txBox="1">
            <a:spLocks noChangeArrowheads="1"/>
          </p:cNvSpPr>
          <p:nvPr/>
        </p:nvSpPr>
        <p:spPr bwMode="auto">
          <a:xfrm>
            <a:off x="1740278" y="3564731"/>
            <a:ext cx="8462962"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lnSpc>
                <a:spcPct val="90000"/>
              </a:lnSpc>
              <a:buClr>
                <a:srgbClr val="000000"/>
              </a:buClr>
              <a:buSzPts val="2400"/>
              <a:buFont typeface="Open Sans" charset="0"/>
              <a:buNone/>
            </a:pPr>
            <a:r>
              <a:rPr lang="fr-FR" altLang="en-US" sz="2000" b="1" dirty="0">
                <a:latin typeface="Myriad Pro" panose="020B0503030403020204" pitchFamily="34" charset="0"/>
                <a:cs typeface="Times New Roman" panose="02020603050405020304" pitchFamily="18" charset="0"/>
                <a:sym typeface="Open Sans" charset="0"/>
              </a:rPr>
              <a:t>L’apprenant sera capable d’:</a:t>
            </a:r>
          </a:p>
        </p:txBody>
      </p:sp>
      <p:sp>
        <p:nvSpPr>
          <p:cNvPr id="28680" name="Google Shape;271;p20">
            <a:extLst>
              <a:ext uri="{FF2B5EF4-FFF2-40B4-BE49-F238E27FC236}">
                <a16:creationId xmlns:a16="http://schemas.microsoft.com/office/drawing/2014/main" id="{6EC0051A-EF27-4BBA-B0A3-76C0E9876A7F}"/>
              </a:ext>
            </a:extLst>
          </p:cNvPr>
          <p:cNvSpPr>
            <a:spLocks noChangeArrowheads="1"/>
          </p:cNvSpPr>
          <p:nvPr/>
        </p:nvSpPr>
        <p:spPr bwMode="auto">
          <a:xfrm flipH="1">
            <a:off x="1801813" y="4218781"/>
            <a:ext cx="9026525" cy="541338"/>
          </a:xfrm>
          <a:prstGeom prst="rect">
            <a:avLst/>
          </a:prstGeom>
          <a:solidFill>
            <a:srgbClr val="DDEAF6"/>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lnSpc>
                <a:spcPct val="150000"/>
              </a:lnSpc>
              <a:buClr>
                <a:srgbClr val="000000"/>
              </a:buClr>
            </a:pPr>
            <a:r>
              <a:rPr lang="fr-FR" altLang="en-US" sz="2000" dirty="0">
                <a:latin typeface="Myriad Pro" panose="020B0503030403020204" pitchFamily="34" charset="0"/>
              </a:rPr>
              <a:t> identifier les compléments circonstanciels de temps et de lieu. </a:t>
            </a:r>
          </a:p>
        </p:txBody>
      </p:sp>
      <p:sp>
        <p:nvSpPr>
          <p:cNvPr id="28681" name="Google Shape;271;p20">
            <a:extLst>
              <a:ext uri="{FF2B5EF4-FFF2-40B4-BE49-F238E27FC236}">
                <a16:creationId xmlns:a16="http://schemas.microsoft.com/office/drawing/2014/main" id="{4CC96916-C32F-4A24-A483-993DCC7192F5}"/>
              </a:ext>
            </a:extLst>
          </p:cNvPr>
          <p:cNvSpPr>
            <a:spLocks noChangeArrowheads="1"/>
          </p:cNvSpPr>
          <p:nvPr/>
        </p:nvSpPr>
        <p:spPr bwMode="auto">
          <a:xfrm flipH="1">
            <a:off x="1782763" y="5078412"/>
            <a:ext cx="9026525" cy="541338"/>
          </a:xfrm>
          <a:prstGeom prst="rect">
            <a:avLst/>
          </a:prstGeom>
          <a:solidFill>
            <a:srgbClr val="DDEAF6"/>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lnSpc>
                <a:spcPct val="150000"/>
              </a:lnSpc>
              <a:buClr>
                <a:srgbClr val="000000"/>
              </a:buClr>
            </a:pPr>
            <a:r>
              <a:rPr lang="fr-FR" altLang="en-US" sz="2000" dirty="0">
                <a:latin typeface="Myriad Pro" panose="020B0503030403020204" pitchFamily="34" charset="0"/>
              </a:rPr>
              <a:t>enrichir la phrase par des C.C. de temps et de lieu.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82" name="Google Shape;482;p32">
            <a:extLst>
              <a:ext uri="{FF2B5EF4-FFF2-40B4-BE49-F238E27FC236}">
                <a16:creationId xmlns:a16="http://schemas.microsoft.com/office/drawing/2014/main" id="{C9ECD2C4-4B63-4BE0-B87A-6875FA609F2D}"/>
              </a:ext>
            </a:extLst>
          </p:cNvPr>
          <p:cNvSpPr/>
          <p:nvPr/>
        </p:nvSpPr>
        <p:spPr>
          <a:xfrm>
            <a:off x="788988" y="2024063"/>
            <a:ext cx="10828337" cy="3716337"/>
          </a:xfrm>
          <a:prstGeom prst="rect">
            <a:avLst/>
          </a:prstGeom>
          <a:noFill/>
          <a:ln>
            <a:noFill/>
          </a:ln>
        </p:spPr>
        <p:txBody>
          <a:bodyPr spcFirstLastPara="1" lIns="91425" tIns="45700" rIns="91425" bIns="45700"/>
          <a:lstStyle/>
          <a:p>
            <a:pPr eaLnBrk="1" fontAlgn="auto" hangingPunct="1">
              <a:lnSpc>
                <a:spcPct val="150000"/>
              </a:lnSpc>
              <a:spcBef>
                <a:spcPts val="0"/>
              </a:spcBef>
              <a:spcAft>
                <a:spcPts val="0"/>
              </a:spcAft>
              <a:buClr>
                <a:schemeClr val="dk1"/>
              </a:buClr>
              <a:buSzPts val="2400"/>
              <a:defRPr/>
            </a:pPr>
            <a:r>
              <a:rPr lang="en-US" sz="2400" kern="0" dirty="0">
                <a:solidFill>
                  <a:schemeClr val="dk1"/>
                </a:solidFill>
                <a:latin typeface="Times New Roman" panose="02020603050405020304" pitchFamily="18" charset="0"/>
                <a:ea typeface="Open Sans"/>
                <a:cs typeface="Times New Roman" panose="02020603050405020304" pitchFamily="18" charset="0"/>
                <a:sym typeface="Open Sans"/>
                <a:hlinkClick r:id="rId3"/>
              </a:rPr>
              <a:t>https://www.francaisfacile.com/exercices/exercice-francais-2/exercice-francais-38926.php</a:t>
            </a:r>
            <a:r>
              <a:rPr lang="en-US" sz="2400" kern="0" dirty="0">
                <a:solidFill>
                  <a:schemeClr val="dk1"/>
                </a:solidFill>
                <a:latin typeface="Times New Roman" panose="02020603050405020304" pitchFamily="18" charset="0"/>
                <a:ea typeface="Open Sans"/>
                <a:cs typeface="Times New Roman" panose="02020603050405020304" pitchFamily="18" charset="0"/>
                <a:sym typeface="Open Sans"/>
              </a:rPr>
              <a:t> </a:t>
            </a:r>
            <a:endParaRPr sz="2400" kern="0" dirty="0">
              <a:latin typeface="Times New Roman" panose="02020603050405020304" pitchFamily="18" charset="0"/>
              <a:ea typeface="Arial"/>
              <a:cs typeface="Times New Roman" panose="02020603050405020304" pitchFamily="18" charset="0"/>
              <a:sym typeface="Arial"/>
            </a:endParaRPr>
          </a:p>
          <a:p>
            <a:pPr eaLnBrk="1" fontAlgn="auto" hangingPunct="1">
              <a:lnSpc>
                <a:spcPct val="150000"/>
              </a:lnSpc>
              <a:spcBef>
                <a:spcPts val="0"/>
              </a:spcBef>
              <a:spcAft>
                <a:spcPts val="0"/>
              </a:spcAft>
              <a:buClr>
                <a:schemeClr val="dk1"/>
              </a:buClr>
              <a:buSzPts val="2400"/>
              <a:defRPr/>
            </a:pPr>
            <a:r>
              <a:rPr lang="en-US" sz="2400" kern="0" dirty="0">
                <a:latin typeface="Times New Roman" panose="02020603050405020304" pitchFamily="18" charset="0"/>
                <a:ea typeface="Arial"/>
                <a:cs typeface="Times New Roman" panose="02020603050405020304" pitchFamily="18" charset="0"/>
                <a:sym typeface="Arial"/>
                <a:hlinkClick r:id="rId4"/>
              </a:rPr>
              <a:t>https://www.francaisfacile.com/exercices/exercice-francais-2/exercice-francais-39226.php</a:t>
            </a:r>
            <a:endParaRPr lang="en-US" sz="2400" kern="0" dirty="0">
              <a:latin typeface="Times New Roman" panose="02020603050405020304" pitchFamily="18" charset="0"/>
              <a:ea typeface="Arial"/>
              <a:cs typeface="Times New Roman" panose="02020603050405020304" pitchFamily="18" charset="0"/>
              <a:sym typeface="Arial"/>
            </a:endParaRPr>
          </a:p>
          <a:p>
            <a:pPr eaLnBrk="1" fontAlgn="auto" hangingPunct="1">
              <a:lnSpc>
                <a:spcPct val="150000"/>
              </a:lnSpc>
              <a:spcBef>
                <a:spcPts val="0"/>
              </a:spcBef>
              <a:spcAft>
                <a:spcPts val="0"/>
              </a:spcAft>
              <a:buClr>
                <a:schemeClr val="dk1"/>
              </a:buClr>
              <a:buSzPts val="2400"/>
              <a:defRPr/>
            </a:pPr>
            <a:r>
              <a:rPr lang="en-US" sz="2400" kern="0" dirty="0">
                <a:latin typeface="Times New Roman" panose="02020603050405020304" pitchFamily="18" charset="0"/>
                <a:ea typeface="Arial"/>
                <a:cs typeface="Times New Roman" panose="02020603050405020304" pitchFamily="18" charset="0"/>
                <a:sym typeface="Open Sans"/>
                <a:hlinkClick r:id="rId5"/>
              </a:rPr>
              <a:t>https://www.youtube.com/watch?v=nXVKTWBhHFg</a:t>
            </a:r>
            <a:r>
              <a:rPr lang="en-US" sz="2400" kern="0" dirty="0">
                <a:latin typeface="Times New Roman" panose="02020603050405020304" pitchFamily="18" charset="0"/>
                <a:ea typeface="Arial"/>
                <a:cs typeface="Times New Roman" panose="02020603050405020304" pitchFamily="18" charset="0"/>
                <a:sym typeface="Open Sans"/>
              </a:rPr>
              <a:t> </a:t>
            </a:r>
            <a:endParaRPr lang="en-US" sz="2400" kern="0" dirty="0">
              <a:latin typeface="Arial"/>
              <a:ea typeface="Arial"/>
              <a:cs typeface="Arial"/>
              <a:sym typeface="Open Sans"/>
            </a:endParaRPr>
          </a:p>
          <a:p>
            <a:pPr eaLnBrk="1" fontAlgn="auto" hangingPunct="1">
              <a:lnSpc>
                <a:spcPct val="150000"/>
              </a:lnSpc>
              <a:spcBef>
                <a:spcPts val="0"/>
              </a:spcBef>
              <a:spcAft>
                <a:spcPts val="0"/>
              </a:spcAft>
              <a:buClr>
                <a:srgbClr val="000000"/>
              </a:buClr>
              <a:buFont typeface="Arial"/>
              <a:buNone/>
              <a:defRPr/>
            </a:pPr>
            <a:endParaRPr lang="en-US" sz="2400" kern="0" dirty="0">
              <a:solidFill>
                <a:schemeClr val="dk1"/>
              </a:solidFill>
              <a:latin typeface="Open Sans"/>
              <a:ea typeface="Open Sans"/>
              <a:cs typeface="Open Sans"/>
              <a:sym typeface="Open Sans"/>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Google Shape;487;p33">
            <a:extLst>
              <a:ext uri="{FF2B5EF4-FFF2-40B4-BE49-F238E27FC236}">
                <a16:creationId xmlns:a16="http://schemas.microsoft.com/office/drawing/2014/main" id="{77A53C6A-1A90-478B-81E0-9752F3B0A364}"/>
              </a:ext>
            </a:extLst>
          </p:cNvPr>
          <p:cNvSpPr txBox="1">
            <a:spLocks noChangeArrowheads="1"/>
          </p:cNvSpPr>
          <p:nvPr/>
        </p:nvSpPr>
        <p:spPr bwMode="auto">
          <a:xfrm>
            <a:off x="726908" y="1861720"/>
            <a:ext cx="9926638" cy="392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marL="457200" indent="-45720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lnSpc>
                <a:spcPct val="150000"/>
              </a:lnSpc>
              <a:buClr>
                <a:srgbClr val="000000"/>
              </a:buClr>
              <a:buSzPts val="2400"/>
              <a:buFont typeface="Arial" panose="020B0604020202020204" pitchFamily="34" charset="0"/>
              <a:buChar char="•"/>
            </a:pPr>
            <a:r>
              <a:rPr lang="fr-FR" altLang="en-US" sz="2400" dirty="0">
                <a:latin typeface="Myriad Pro" panose="020B0503030403020204" pitchFamily="34" charset="0"/>
                <a:sym typeface="Open Sans" charset="0"/>
              </a:rPr>
              <a:t>Auteure : Samia El Khoury</a:t>
            </a:r>
          </a:p>
          <a:p>
            <a:pPr eaLnBrk="1" hangingPunct="1">
              <a:lnSpc>
                <a:spcPct val="150000"/>
              </a:lnSpc>
              <a:buClr>
                <a:srgbClr val="000000"/>
              </a:buClr>
              <a:buSzPts val="2400"/>
              <a:buFont typeface="Arial" panose="020B0604020202020204" pitchFamily="34" charset="0"/>
              <a:buChar char="•"/>
            </a:pPr>
            <a:r>
              <a:rPr lang="fr-FR" altLang="en-US" sz="2400" dirty="0">
                <a:latin typeface="Myriad Pro" panose="020B0503030403020204" pitchFamily="34" charset="0"/>
                <a:sym typeface="Open Sans" charset="0"/>
              </a:rPr>
              <a:t>Coordinatrices : Marina </a:t>
            </a:r>
            <a:r>
              <a:rPr lang="fr-FR" altLang="en-US" sz="2400" dirty="0" err="1">
                <a:latin typeface="Myriad Pro" panose="020B0503030403020204" pitchFamily="34" charset="0"/>
                <a:sym typeface="Open Sans" charset="0"/>
              </a:rPr>
              <a:t>Chammas</a:t>
            </a:r>
            <a:br>
              <a:rPr lang="fr-FR" altLang="en-US" sz="2400" dirty="0">
                <a:latin typeface="Myriad Pro" panose="020B0503030403020204" pitchFamily="34" charset="0"/>
                <a:sym typeface="Open Sans" charset="0"/>
              </a:rPr>
            </a:br>
            <a:r>
              <a:rPr lang="fr-FR" altLang="en-US" sz="2400" dirty="0">
                <a:latin typeface="Myriad Pro" panose="020B0503030403020204" pitchFamily="34" charset="0"/>
                <a:sym typeface="Open Sans" charset="0"/>
              </a:rPr>
              <a:t>                                </a:t>
            </a:r>
            <a:r>
              <a:rPr lang="fr-FR" altLang="en-US" sz="2400" dirty="0" err="1">
                <a:latin typeface="Myriad Pro" panose="020B0503030403020204" pitchFamily="34" charset="0"/>
                <a:sym typeface="Open Sans" charset="0"/>
              </a:rPr>
              <a:t>Safa</a:t>
            </a:r>
            <a:r>
              <a:rPr lang="fr-FR" altLang="en-US" sz="2400" dirty="0">
                <a:latin typeface="Myriad Pro" panose="020B0503030403020204" pitchFamily="34" charset="0"/>
                <a:sym typeface="Open Sans" charset="0"/>
              </a:rPr>
              <a:t> MAWLAWI</a:t>
            </a:r>
            <a:endParaRPr lang="fr-FR" altLang="en-US" sz="2400" dirty="0">
              <a:latin typeface="Myriad Pro" panose="020B0503030403020204" pitchFamily="34" charset="0"/>
            </a:endParaRPr>
          </a:p>
          <a:p>
            <a:pPr eaLnBrk="1" hangingPunct="1">
              <a:lnSpc>
                <a:spcPct val="150000"/>
              </a:lnSpc>
              <a:spcBef>
                <a:spcPts val="1000"/>
              </a:spcBef>
              <a:buClr>
                <a:srgbClr val="000000"/>
              </a:buClr>
              <a:buSzPts val="2400"/>
              <a:buFont typeface="Arial" panose="020B0604020202020204" pitchFamily="34" charset="0"/>
              <a:buChar char="•"/>
            </a:pPr>
            <a:r>
              <a:rPr lang="fr-FR" altLang="en-US" sz="2400" dirty="0">
                <a:latin typeface="Myriad Pro" panose="020B0503030403020204" pitchFamily="34" charset="0"/>
                <a:sym typeface="Open Sans" charset="0"/>
              </a:rPr>
              <a:t>Éditrice de langue : Hala </a:t>
            </a:r>
            <a:r>
              <a:rPr lang="fr-FR" altLang="en-US" sz="2400" dirty="0" err="1">
                <a:latin typeface="Myriad Pro" panose="020B0503030403020204" pitchFamily="34" charset="0"/>
                <a:sym typeface="Open Sans" charset="0"/>
              </a:rPr>
              <a:t>Fayyad</a:t>
            </a:r>
            <a:endParaRPr lang="fr-FR" altLang="en-US" sz="2400" dirty="0">
              <a:latin typeface="Myriad Pro" panose="020B0503030403020204" pitchFamily="34"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A38F406-B02E-49A0-9C45-C0A04B00F4C9}"/>
              </a:ext>
            </a:extLst>
          </p:cNvPr>
          <p:cNvSpPr txBox="1"/>
          <p:nvPr/>
        </p:nvSpPr>
        <p:spPr>
          <a:xfrm>
            <a:off x="3290888" y="736600"/>
            <a:ext cx="7907337" cy="5632311"/>
          </a:xfrm>
          <a:prstGeom prst="rect">
            <a:avLst/>
          </a:prstGeom>
          <a:solidFill>
            <a:srgbClr val="ECF3FA"/>
          </a:solidFill>
        </p:spPr>
        <p:txBody>
          <a:bodyPr>
            <a:spAutoFit/>
          </a:bodyPr>
          <a:lstStyle/>
          <a:p>
            <a:pPr algn="just">
              <a:defRPr/>
            </a:pPr>
            <a:r>
              <a:rPr lang="fr-FR" sz="2000" dirty="0">
                <a:solidFill>
                  <a:schemeClr val="tx1"/>
                </a:solidFill>
                <a:latin typeface="Myriad Pro" panose="020B0503030403020204" pitchFamily="34" charset="0"/>
                <a:ea typeface="Calibri"/>
                <a:cs typeface="Calibri"/>
                <a:sym typeface="Calibri"/>
              </a:rPr>
              <a:t>Un jour, au bord d’une mare, des enfants cherchent à capturer des grenouilles. </a:t>
            </a:r>
          </a:p>
          <a:p>
            <a:pPr algn="just">
              <a:defRPr/>
            </a:pPr>
            <a:r>
              <a:rPr lang="fr-FR" sz="2000" dirty="0">
                <a:solidFill>
                  <a:schemeClr val="tx1"/>
                </a:solidFill>
                <a:latin typeface="Myriad Pro" panose="020B0503030403020204" pitchFamily="34" charset="0"/>
                <a:ea typeface="Calibri"/>
                <a:cs typeface="Calibri"/>
                <a:sym typeface="Calibri"/>
              </a:rPr>
              <a:t>Les six gosses voulurent faire le tour et, à la queue leu leu, s’avancèrent. Quelques minutes plus tard, </a:t>
            </a:r>
          </a:p>
          <a:p>
            <a:pPr marL="457200" indent="-457200" algn="just">
              <a:buFontTx/>
              <a:buChar char="-"/>
              <a:defRPr/>
            </a:pPr>
            <a:r>
              <a:rPr lang="fr-FR" sz="2000" dirty="0">
                <a:solidFill>
                  <a:schemeClr val="tx1"/>
                </a:solidFill>
                <a:latin typeface="Myriad Pro" panose="020B0503030403020204" pitchFamily="34" charset="0"/>
                <a:ea typeface="Calibri"/>
                <a:cs typeface="Calibri"/>
                <a:sym typeface="Calibri"/>
              </a:rPr>
              <a:t>J’en vois une, souffla Boulot.</a:t>
            </a:r>
          </a:p>
          <a:p>
            <a:pPr marL="457200" indent="-457200" algn="just">
              <a:buFontTx/>
              <a:buChar char="-"/>
              <a:defRPr/>
            </a:pPr>
            <a:r>
              <a:rPr lang="fr-FR" sz="2000" dirty="0">
                <a:solidFill>
                  <a:schemeClr val="tx1"/>
                </a:solidFill>
                <a:latin typeface="Myriad Pro" panose="020B0503030403020204" pitchFamily="34" charset="0"/>
                <a:ea typeface="Calibri"/>
                <a:cs typeface="Calibri"/>
                <a:sym typeface="Calibri"/>
              </a:rPr>
              <a:t>Où, où donc ? S’exclamèrent-ils tous.</a:t>
            </a:r>
          </a:p>
          <a:p>
            <a:pPr marL="457200" indent="-457200" algn="just">
              <a:buFontTx/>
              <a:buChar char="-"/>
              <a:defRPr/>
            </a:pPr>
            <a:r>
              <a:rPr lang="fr-FR" sz="2000" dirty="0">
                <a:solidFill>
                  <a:schemeClr val="tx1"/>
                </a:solidFill>
                <a:latin typeface="Myriad Pro" panose="020B0503030403020204" pitchFamily="34" charset="0"/>
                <a:ea typeface="Calibri"/>
                <a:cs typeface="Calibri"/>
                <a:sym typeface="Calibri"/>
              </a:rPr>
              <a:t>Là, là ! Près de cette grande feuille, fit-il en montrant du doigt. </a:t>
            </a:r>
          </a:p>
          <a:p>
            <a:pPr algn="just">
              <a:defRPr/>
            </a:pPr>
            <a:r>
              <a:rPr lang="fr-FR" sz="2000" dirty="0">
                <a:solidFill>
                  <a:schemeClr val="tx1"/>
                </a:solidFill>
                <a:latin typeface="Myriad Pro" panose="020B0503030403020204" pitchFamily="34" charset="0"/>
                <a:ea typeface="Calibri"/>
                <a:cs typeface="Calibri"/>
                <a:sym typeface="Calibri"/>
              </a:rPr>
              <a:t>Il faut l’attraper, propose Lebrac. Je vais me déchausser et aller la prendre.</a:t>
            </a:r>
          </a:p>
          <a:p>
            <a:pPr algn="just">
              <a:defRPr/>
            </a:pPr>
            <a:r>
              <a:rPr lang="fr-FR" sz="2000" dirty="0">
                <a:solidFill>
                  <a:schemeClr val="tx1"/>
                </a:solidFill>
                <a:latin typeface="Myriad Pro" panose="020B0503030403020204" pitchFamily="34" charset="0"/>
                <a:ea typeface="Calibri"/>
                <a:cs typeface="Calibri"/>
                <a:sym typeface="Calibri"/>
              </a:rPr>
              <a:t>Lorsqu’il entra dans l’eau, elle lui monta soudain à la poitrine et il sentit que ses pieds s’enfonçaient dans quelque chose de mou et de tiède, dans le vase du fond sans doute.</a:t>
            </a:r>
          </a:p>
          <a:p>
            <a:pPr marL="342900" indent="-342900" algn="just">
              <a:buFontTx/>
              <a:buChar char="-"/>
              <a:defRPr/>
            </a:pPr>
            <a:r>
              <a:rPr lang="fr-FR" sz="2000" dirty="0">
                <a:solidFill>
                  <a:schemeClr val="tx1"/>
                </a:solidFill>
                <a:latin typeface="Myriad Pro" panose="020B0503030403020204" pitchFamily="34" charset="0"/>
                <a:ea typeface="Calibri"/>
                <a:cs typeface="Calibri"/>
                <a:sym typeface="Calibri"/>
              </a:rPr>
              <a:t>Reviens ! Reviens ! Criaient les camarades.</a:t>
            </a:r>
          </a:p>
          <a:p>
            <a:pPr algn="just">
              <a:defRPr/>
            </a:pPr>
            <a:r>
              <a:rPr lang="fr-FR" sz="2000" dirty="0">
                <a:solidFill>
                  <a:schemeClr val="tx1"/>
                </a:solidFill>
                <a:latin typeface="Myriad Pro" panose="020B0503030403020204" pitchFamily="34" charset="0"/>
                <a:ea typeface="Calibri"/>
                <a:cs typeface="Calibri"/>
                <a:sym typeface="Calibri"/>
              </a:rPr>
              <a:t>Lebrac, aux trois quarts enlisé voulut revenir. Impossible : l’eau lui atteignait les épaules. Il pâlit un peu.</a:t>
            </a:r>
          </a:p>
          <a:p>
            <a:pPr marL="342900" indent="-342900" algn="just">
              <a:buFontTx/>
              <a:buChar char="-"/>
              <a:defRPr/>
            </a:pPr>
            <a:r>
              <a:rPr lang="fr-FR" sz="2000" dirty="0">
                <a:solidFill>
                  <a:schemeClr val="tx1"/>
                </a:solidFill>
                <a:latin typeface="Myriad Pro" panose="020B0503030403020204" pitchFamily="34" charset="0"/>
                <a:ea typeface="Calibri"/>
                <a:cs typeface="Calibri"/>
                <a:sym typeface="Calibri"/>
              </a:rPr>
              <a:t>Il faut le retirer, s’écria Grangibus. Déshabillons-nous et on fera la chaine…</a:t>
            </a:r>
          </a:p>
          <a:p>
            <a:pPr marL="342900" indent="-342900" algn="just">
              <a:buFontTx/>
              <a:buChar char="-"/>
              <a:defRPr/>
            </a:pPr>
            <a:r>
              <a:rPr lang="fr-FR" sz="2000" dirty="0">
                <a:solidFill>
                  <a:schemeClr val="tx1"/>
                </a:solidFill>
                <a:latin typeface="Myriad Pro" panose="020B0503030403020204" pitchFamily="34" charset="0"/>
                <a:ea typeface="Calibri"/>
                <a:cs typeface="Calibri"/>
                <a:sym typeface="Calibri"/>
              </a:rPr>
              <a:t>Nos ficelles, nos ficelles, reprit Grangibus en tapant sur ses poches. Vite, vite !</a:t>
            </a:r>
          </a:p>
        </p:txBody>
      </p:sp>
      <p:sp>
        <p:nvSpPr>
          <p:cNvPr id="4" name="Rectangle 3">
            <a:extLst>
              <a:ext uri="{FF2B5EF4-FFF2-40B4-BE49-F238E27FC236}">
                <a16:creationId xmlns:a16="http://schemas.microsoft.com/office/drawing/2014/main" id="{0DA3B65D-CA05-4D5A-BCCE-A810C1FD94E3}"/>
              </a:ext>
            </a:extLst>
          </p:cNvPr>
          <p:cNvSpPr/>
          <p:nvPr/>
        </p:nvSpPr>
        <p:spPr>
          <a:xfrm>
            <a:off x="714375" y="153987"/>
            <a:ext cx="8586788" cy="568325"/>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anchor="ctr"/>
          <a:lstStyle/>
          <a:p>
            <a:pPr>
              <a:defRPr/>
            </a:pPr>
            <a:r>
              <a:rPr lang="fr-FR" sz="3600" b="1" dirty="0">
                <a:solidFill>
                  <a:srgbClr val="0096D6"/>
                </a:solidFill>
                <a:latin typeface="Myriad Pro" panose="020B0503030403020204" pitchFamily="34" charset="0"/>
              </a:rPr>
              <a:t>DÉCOUVERTE </a:t>
            </a:r>
            <a:endParaRPr lang="fr-FR" sz="2800" b="1" dirty="0">
              <a:solidFill>
                <a:srgbClr val="0096D6"/>
              </a:solidFill>
              <a:latin typeface="Myriad Pro" panose="020B0503030403020204" pitchFamily="34" charset="0"/>
            </a:endParaRPr>
          </a:p>
        </p:txBody>
      </p:sp>
      <p:sp>
        <p:nvSpPr>
          <p:cNvPr id="2" name="Rectangle 1">
            <a:extLst>
              <a:ext uri="{FF2B5EF4-FFF2-40B4-BE49-F238E27FC236}">
                <a16:creationId xmlns:a16="http://schemas.microsoft.com/office/drawing/2014/main" id="{C4CF0EF8-F4D7-48BD-AA8C-D39F844CF542}"/>
              </a:ext>
            </a:extLst>
          </p:cNvPr>
          <p:cNvSpPr>
            <a:spLocks noChangeArrowheads="1"/>
          </p:cNvSpPr>
          <p:nvPr/>
        </p:nvSpPr>
        <p:spPr bwMode="auto">
          <a:xfrm>
            <a:off x="490538" y="1360488"/>
            <a:ext cx="2543175" cy="157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2400" b="1" dirty="0">
                <a:solidFill>
                  <a:schemeClr val="tx1"/>
                </a:solidFill>
                <a:latin typeface="Myriad Pro" panose="020B0503030403020204" pitchFamily="34" charset="0"/>
                <a:cs typeface="Calibri" panose="020F0502020204030204" pitchFamily="34" charset="0"/>
                <a:sym typeface="Calibri" panose="020F0502020204030204" pitchFamily="34" charset="0"/>
              </a:rPr>
              <a:t>Lisez le passage suivant pour répondre aux questions :  </a:t>
            </a:r>
          </a:p>
        </p:txBody>
      </p:sp>
      <p:sp>
        <p:nvSpPr>
          <p:cNvPr id="30725" name="Rectangle 4">
            <a:extLst>
              <a:ext uri="{FF2B5EF4-FFF2-40B4-BE49-F238E27FC236}">
                <a16:creationId xmlns:a16="http://schemas.microsoft.com/office/drawing/2014/main" id="{E3A5B32F-DC58-434E-9157-A53D751994C7}"/>
              </a:ext>
            </a:extLst>
          </p:cNvPr>
          <p:cNvSpPr>
            <a:spLocks noChangeArrowheads="1"/>
          </p:cNvSpPr>
          <p:nvPr/>
        </p:nvSpPr>
        <p:spPr bwMode="auto">
          <a:xfrm>
            <a:off x="280193" y="3075918"/>
            <a:ext cx="2543175"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2400" b="1" dirty="0">
                <a:solidFill>
                  <a:srgbClr val="00B050"/>
                </a:solidFill>
                <a:latin typeface="Myriad Pro" panose="020B0503030403020204" pitchFamily="34" charset="0"/>
              </a:rPr>
              <a:t>Qui sont les personnages du texte ?</a:t>
            </a:r>
          </a:p>
        </p:txBody>
      </p:sp>
      <p:sp>
        <p:nvSpPr>
          <p:cNvPr id="30726" name="Rectangle 4">
            <a:extLst>
              <a:ext uri="{FF2B5EF4-FFF2-40B4-BE49-F238E27FC236}">
                <a16:creationId xmlns:a16="http://schemas.microsoft.com/office/drawing/2014/main" id="{AAB2DBA7-F098-49CC-9C7D-14A25B8F58AE}"/>
              </a:ext>
            </a:extLst>
          </p:cNvPr>
          <p:cNvSpPr>
            <a:spLocks noChangeArrowheads="1"/>
          </p:cNvSpPr>
          <p:nvPr/>
        </p:nvSpPr>
        <p:spPr bwMode="auto">
          <a:xfrm>
            <a:off x="280193" y="4437198"/>
            <a:ext cx="2543175"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defRPr/>
            </a:pPr>
            <a:r>
              <a:rPr lang="fr-FR" altLang="en-US" sz="2400" b="1" dirty="0">
                <a:solidFill>
                  <a:schemeClr val="accent1">
                    <a:lumMod val="75000"/>
                  </a:schemeClr>
                </a:solidFill>
                <a:latin typeface="Myriad Pro" panose="020B0503030403020204" pitchFamily="34" charset="0"/>
              </a:rPr>
              <a:t>Que font les</a:t>
            </a:r>
            <a:r>
              <a:rPr lang="fr-FR" altLang="en-US" sz="2400" dirty="0">
                <a:solidFill>
                  <a:schemeClr val="accent1">
                    <a:lumMod val="75000"/>
                  </a:schemeClr>
                </a:solidFill>
                <a:latin typeface="Myriad Pro" panose="020B0503030403020204" pitchFamily="34" charset="0"/>
              </a:rPr>
              <a:t> </a:t>
            </a:r>
            <a:r>
              <a:rPr lang="fr-FR" altLang="en-US" sz="2400" b="1" dirty="0">
                <a:solidFill>
                  <a:schemeClr val="accent1">
                    <a:lumMod val="75000"/>
                  </a:schemeClr>
                </a:solidFill>
                <a:latin typeface="Myriad Pro" panose="020B0503030403020204" pitchFamily="34" charset="0"/>
              </a:rPr>
              <a:t>enfants</a:t>
            </a:r>
            <a:r>
              <a:rPr lang="fr-FR" altLang="en-US" sz="2400" dirty="0">
                <a:solidFill>
                  <a:schemeClr val="accent1">
                    <a:lumMod val="75000"/>
                  </a:schemeClr>
                </a:solidFill>
                <a:latin typeface="Myriad Pro" panose="020B0503030403020204" pitchFamily="34" charset="0"/>
              </a:rPr>
              <a:t> ?</a:t>
            </a:r>
          </a:p>
        </p:txBody>
      </p:sp>
      <p:sp>
        <p:nvSpPr>
          <p:cNvPr id="5" name="Rectangle 4">
            <a:extLst>
              <a:ext uri="{FF2B5EF4-FFF2-40B4-BE49-F238E27FC236}">
                <a16:creationId xmlns:a16="http://schemas.microsoft.com/office/drawing/2014/main" id="{1CC58887-C3CC-494B-9B5D-FC48AD974414}"/>
              </a:ext>
            </a:extLst>
          </p:cNvPr>
          <p:cNvSpPr/>
          <p:nvPr/>
        </p:nvSpPr>
        <p:spPr>
          <a:xfrm>
            <a:off x="6821488" y="736600"/>
            <a:ext cx="1389062" cy="365125"/>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8" name="Rectangle 7">
            <a:extLst>
              <a:ext uri="{FF2B5EF4-FFF2-40B4-BE49-F238E27FC236}">
                <a16:creationId xmlns:a16="http://schemas.microsoft.com/office/drawing/2014/main" id="{C4DD61A4-4F30-4DDE-BBA3-3721E7BD540F}"/>
              </a:ext>
            </a:extLst>
          </p:cNvPr>
          <p:cNvSpPr/>
          <p:nvPr/>
        </p:nvSpPr>
        <p:spPr>
          <a:xfrm>
            <a:off x="3290888" y="1381125"/>
            <a:ext cx="1646237" cy="366713"/>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9" name="Rectangle 8">
            <a:extLst>
              <a:ext uri="{FF2B5EF4-FFF2-40B4-BE49-F238E27FC236}">
                <a16:creationId xmlns:a16="http://schemas.microsoft.com/office/drawing/2014/main" id="{B0197DD9-53C2-4797-B986-91199977F861}"/>
              </a:ext>
            </a:extLst>
          </p:cNvPr>
          <p:cNvSpPr/>
          <p:nvPr/>
        </p:nvSpPr>
        <p:spPr>
          <a:xfrm>
            <a:off x="6008688" y="1982788"/>
            <a:ext cx="823912" cy="366712"/>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0" name="Rectangle 9">
            <a:extLst>
              <a:ext uri="{FF2B5EF4-FFF2-40B4-BE49-F238E27FC236}">
                <a16:creationId xmlns:a16="http://schemas.microsoft.com/office/drawing/2014/main" id="{BB01E388-E162-4223-9552-5219622AE249}"/>
              </a:ext>
            </a:extLst>
          </p:cNvPr>
          <p:cNvSpPr/>
          <p:nvPr/>
        </p:nvSpPr>
        <p:spPr>
          <a:xfrm>
            <a:off x="5999163" y="2917826"/>
            <a:ext cx="822325" cy="312738"/>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1" name="Rectangle 10">
            <a:extLst>
              <a:ext uri="{FF2B5EF4-FFF2-40B4-BE49-F238E27FC236}">
                <a16:creationId xmlns:a16="http://schemas.microsoft.com/office/drawing/2014/main" id="{D0BAA995-DAF6-4727-B4B4-40F7A46EFC8B}"/>
              </a:ext>
            </a:extLst>
          </p:cNvPr>
          <p:cNvSpPr/>
          <p:nvPr/>
        </p:nvSpPr>
        <p:spPr>
          <a:xfrm>
            <a:off x="6278563" y="5059363"/>
            <a:ext cx="1281112" cy="303351"/>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2" name="Rectangle 11">
            <a:extLst>
              <a:ext uri="{FF2B5EF4-FFF2-40B4-BE49-F238E27FC236}">
                <a16:creationId xmlns:a16="http://schemas.microsoft.com/office/drawing/2014/main" id="{81AB9536-7018-425B-B2AF-967EC5ED0454}"/>
              </a:ext>
            </a:extLst>
          </p:cNvPr>
          <p:cNvSpPr/>
          <p:nvPr/>
        </p:nvSpPr>
        <p:spPr>
          <a:xfrm>
            <a:off x="6493789" y="4114939"/>
            <a:ext cx="1528641" cy="322259"/>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3" name="Rectangle 12">
            <a:extLst>
              <a:ext uri="{FF2B5EF4-FFF2-40B4-BE49-F238E27FC236}">
                <a16:creationId xmlns:a16="http://schemas.microsoft.com/office/drawing/2014/main" id="{D5C8972F-E212-4655-8C8E-7C30026E2052}"/>
              </a:ext>
            </a:extLst>
          </p:cNvPr>
          <p:cNvSpPr/>
          <p:nvPr/>
        </p:nvSpPr>
        <p:spPr>
          <a:xfrm>
            <a:off x="8256588" y="750888"/>
            <a:ext cx="2925762" cy="365125"/>
          </a:xfrm>
          <a:prstGeom prst="rect">
            <a:avLst/>
          </a:prstGeom>
          <a:noFill/>
          <a:ln w="381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4" name="Rectangle 13">
            <a:extLst>
              <a:ext uri="{FF2B5EF4-FFF2-40B4-BE49-F238E27FC236}">
                <a16:creationId xmlns:a16="http://schemas.microsoft.com/office/drawing/2014/main" id="{4F391B17-6875-46DD-AEF9-870BEC69693A}"/>
              </a:ext>
            </a:extLst>
          </p:cNvPr>
          <p:cNvSpPr/>
          <p:nvPr/>
        </p:nvSpPr>
        <p:spPr>
          <a:xfrm>
            <a:off x="3295650" y="1101725"/>
            <a:ext cx="1281113" cy="280988"/>
          </a:xfrm>
          <a:prstGeom prst="rect">
            <a:avLst/>
          </a:prstGeom>
          <a:noFill/>
          <a:ln w="381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0725"/>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down)">
                                      <p:cBhvr>
                                        <p:cTn id="17" dur="500"/>
                                        <p:tgtEl>
                                          <p:spTgt spid="5"/>
                                        </p:tgtEl>
                                      </p:cBhvr>
                                    </p:animEffect>
                                  </p:childTnLst>
                                </p:cTn>
                              </p:par>
                            </p:childTnLst>
                          </p:cTn>
                        </p:par>
                        <p:par>
                          <p:cTn id="18" fill="hold" nodeType="afterGroup">
                            <p:stCondLst>
                              <p:cond delay="500"/>
                            </p:stCondLst>
                            <p:childTnLst>
                              <p:par>
                                <p:cTn id="19" presetID="22" presetClass="entr" presetSubtype="4" fill="hold" grpId="0" nodeType="afterEffect">
                                  <p:stCondLst>
                                    <p:cond delay="500"/>
                                  </p:stCondLst>
                                  <p:childTnLst>
                                    <p:set>
                                      <p:cBhvr>
                                        <p:cTn id="20" dur="1" fill="hold">
                                          <p:stCondLst>
                                            <p:cond delay="0"/>
                                          </p:stCondLst>
                                        </p:cTn>
                                        <p:tgtEl>
                                          <p:spTgt spid="8"/>
                                        </p:tgtEl>
                                        <p:attrNameLst>
                                          <p:attrName>style.visibility</p:attrName>
                                        </p:attrNameLst>
                                      </p:cBhvr>
                                      <p:to>
                                        <p:strVal val="visible"/>
                                      </p:to>
                                    </p:set>
                                    <p:animEffect transition="in" filter="wipe(down)">
                                      <p:cBhvr>
                                        <p:cTn id="21" dur="500"/>
                                        <p:tgtEl>
                                          <p:spTgt spid="8"/>
                                        </p:tgtEl>
                                      </p:cBhvr>
                                    </p:animEffect>
                                  </p:childTnLst>
                                </p:cTn>
                              </p:par>
                            </p:childTnLst>
                          </p:cTn>
                        </p:par>
                        <p:par>
                          <p:cTn id="22" fill="hold" nodeType="afterGroup">
                            <p:stCondLst>
                              <p:cond delay="1500"/>
                            </p:stCondLst>
                            <p:childTnLst>
                              <p:par>
                                <p:cTn id="23" presetID="22" presetClass="entr" presetSubtype="4" fill="hold" grpId="0" nodeType="afterEffect">
                                  <p:stCondLst>
                                    <p:cond delay="500"/>
                                  </p:stCondLst>
                                  <p:childTnLst>
                                    <p:set>
                                      <p:cBhvr>
                                        <p:cTn id="24" dur="1" fill="hold">
                                          <p:stCondLst>
                                            <p:cond delay="0"/>
                                          </p:stCondLst>
                                        </p:cTn>
                                        <p:tgtEl>
                                          <p:spTgt spid="9"/>
                                        </p:tgtEl>
                                        <p:attrNameLst>
                                          <p:attrName>style.visibility</p:attrName>
                                        </p:attrNameLst>
                                      </p:cBhvr>
                                      <p:to>
                                        <p:strVal val="visible"/>
                                      </p:to>
                                    </p:set>
                                    <p:animEffect transition="in" filter="wipe(down)">
                                      <p:cBhvr>
                                        <p:cTn id="25" dur="500"/>
                                        <p:tgtEl>
                                          <p:spTgt spid="9"/>
                                        </p:tgtEl>
                                      </p:cBhvr>
                                    </p:animEffect>
                                  </p:childTnLst>
                                </p:cTn>
                              </p:par>
                            </p:childTnLst>
                          </p:cTn>
                        </p:par>
                        <p:par>
                          <p:cTn id="26" fill="hold" nodeType="afterGroup">
                            <p:stCondLst>
                              <p:cond delay="2500"/>
                            </p:stCondLst>
                            <p:childTnLst>
                              <p:par>
                                <p:cTn id="27" presetID="22" presetClass="entr" presetSubtype="4" fill="hold" grpId="0" nodeType="afterEffect">
                                  <p:stCondLst>
                                    <p:cond delay="500"/>
                                  </p:stCondLst>
                                  <p:childTnLst>
                                    <p:set>
                                      <p:cBhvr>
                                        <p:cTn id="28" dur="1" fill="hold">
                                          <p:stCondLst>
                                            <p:cond delay="0"/>
                                          </p:stCondLst>
                                        </p:cTn>
                                        <p:tgtEl>
                                          <p:spTgt spid="10"/>
                                        </p:tgtEl>
                                        <p:attrNameLst>
                                          <p:attrName>style.visibility</p:attrName>
                                        </p:attrNameLst>
                                      </p:cBhvr>
                                      <p:to>
                                        <p:strVal val="visible"/>
                                      </p:to>
                                    </p:set>
                                    <p:animEffect transition="in" filter="wipe(down)">
                                      <p:cBhvr>
                                        <p:cTn id="29" dur="500"/>
                                        <p:tgtEl>
                                          <p:spTgt spid="10"/>
                                        </p:tgtEl>
                                      </p:cBhvr>
                                    </p:animEffect>
                                  </p:childTnLst>
                                </p:cTn>
                              </p:par>
                            </p:childTnLst>
                          </p:cTn>
                        </p:par>
                        <p:par>
                          <p:cTn id="30" fill="hold" nodeType="afterGroup">
                            <p:stCondLst>
                              <p:cond delay="3500"/>
                            </p:stCondLst>
                            <p:childTnLst>
                              <p:par>
                                <p:cTn id="31" presetID="22" presetClass="entr" presetSubtype="4" fill="hold" grpId="0" nodeType="afterEffect">
                                  <p:stCondLst>
                                    <p:cond delay="500"/>
                                  </p:stCondLst>
                                  <p:childTnLst>
                                    <p:set>
                                      <p:cBhvr>
                                        <p:cTn id="32" dur="1" fill="hold">
                                          <p:stCondLst>
                                            <p:cond delay="0"/>
                                          </p:stCondLst>
                                        </p:cTn>
                                        <p:tgtEl>
                                          <p:spTgt spid="12"/>
                                        </p:tgtEl>
                                        <p:attrNameLst>
                                          <p:attrName>style.visibility</p:attrName>
                                        </p:attrNameLst>
                                      </p:cBhvr>
                                      <p:to>
                                        <p:strVal val="visible"/>
                                      </p:to>
                                    </p:set>
                                    <p:animEffect transition="in" filter="wipe(down)">
                                      <p:cBhvr>
                                        <p:cTn id="33" dur="500"/>
                                        <p:tgtEl>
                                          <p:spTgt spid="12"/>
                                        </p:tgtEl>
                                      </p:cBhvr>
                                    </p:animEffect>
                                  </p:childTnLst>
                                </p:cTn>
                              </p:par>
                            </p:childTnLst>
                          </p:cTn>
                        </p:par>
                        <p:par>
                          <p:cTn id="34" fill="hold" nodeType="afterGroup">
                            <p:stCondLst>
                              <p:cond delay="4500"/>
                            </p:stCondLst>
                            <p:childTnLst>
                              <p:par>
                                <p:cTn id="35" presetID="22" presetClass="entr" presetSubtype="4" fill="hold" grpId="0" nodeType="afterEffect">
                                  <p:stCondLst>
                                    <p:cond delay="500"/>
                                  </p:stCondLst>
                                  <p:childTnLst>
                                    <p:set>
                                      <p:cBhvr>
                                        <p:cTn id="36" dur="1" fill="hold">
                                          <p:stCondLst>
                                            <p:cond delay="0"/>
                                          </p:stCondLst>
                                        </p:cTn>
                                        <p:tgtEl>
                                          <p:spTgt spid="11"/>
                                        </p:tgtEl>
                                        <p:attrNameLst>
                                          <p:attrName>style.visibility</p:attrName>
                                        </p:attrNameLst>
                                      </p:cBhvr>
                                      <p:to>
                                        <p:strVal val="visible"/>
                                      </p:to>
                                    </p:set>
                                    <p:animEffect transition="in" filter="wipe(down)">
                                      <p:cBhvr>
                                        <p:cTn id="37" dur="500"/>
                                        <p:tgtEl>
                                          <p:spTgt spid="11"/>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1" presetClass="entr" presetSubtype="0" fill="hold" grpId="0" nodeType="clickEffect">
                                  <p:stCondLst>
                                    <p:cond delay="0"/>
                                  </p:stCondLst>
                                  <p:childTnLst>
                                    <p:set>
                                      <p:cBhvr>
                                        <p:cTn id="41" dur="1" fill="hold">
                                          <p:stCondLst>
                                            <p:cond delay="0"/>
                                          </p:stCondLst>
                                        </p:cTn>
                                        <p:tgtEl>
                                          <p:spTgt spid="30726"/>
                                        </p:tgtEl>
                                        <p:attrNameLst>
                                          <p:attrName>style.visibility</p:attrName>
                                        </p:attrNameLst>
                                      </p:cBhvr>
                                      <p:to>
                                        <p:strVal val="visible"/>
                                      </p:to>
                                    </p:set>
                                  </p:childTnLst>
                                </p:cTn>
                              </p:par>
                            </p:childTnLst>
                          </p:cTn>
                        </p:par>
                      </p:childTnLst>
                    </p:cTn>
                  </p:par>
                  <p:par>
                    <p:cTn id="42" fill="hold" nodeType="clickPar">
                      <p:stCondLst>
                        <p:cond delay="indefinite"/>
                      </p:stCondLst>
                      <p:childTnLst>
                        <p:par>
                          <p:cTn id="43" fill="hold" nodeType="withGroup">
                            <p:stCondLst>
                              <p:cond delay="0"/>
                            </p:stCondLst>
                            <p:childTnLst>
                              <p:par>
                                <p:cTn id="44" presetID="22" presetClass="entr" presetSubtype="4" fill="hold" grpId="0" nodeType="clickEffect">
                                  <p:stCondLst>
                                    <p:cond delay="0"/>
                                  </p:stCondLst>
                                  <p:childTnLst>
                                    <p:set>
                                      <p:cBhvr>
                                        <p:cTn id="45" dur="1" fill="hold">
                                          <p:stCondLst>
                                            <p:cond delay="0"/>
                                          </p:stCondLst>
                                        </p:cTn>
                                        <p:tgtEl>
                                          <p:spTgt spid="13"/>
                                        </p:tgtEl>
                                        <p:attrNameLst>
                                          <p:attrName>style.visibility</p:attrName>
                                        </p:attrNameLst>
                                      </p:cBhvr>
                                      <p:to>
                                        <p:strVal val="visible"/>
                                      </p:to>
                                    </p:set>
                                    <p:animEffect transition="in" filter="wipe(down)">
                                      <p:cBhvr>
                                        <p:cTn id="46" dur="500"/>
                                        <p:tgtEl>
                                          <p:spTgt spid="13"/>
                                        </p:tgtEl>
                                      </p:cBhvr>
                                    </p:animEffect>
                                  </p:childTnLst>
                                </p:cTn>
                              </p:par>
                              <p:par>
                                <p:cTn id="47" presetID="22" presetClass="entr" presetSubtype="4" fill="hold" grpId="0" nodeType="withEffect">
                                  <p:stCondLst>
                                    <p:cond delay="0"/>
                                  </p:stCondLst>
                                  <p:childTnLst>
                                    <p:set>
                                      <p:cBhvr>
                                        <p:cTn id="48" dur="1" fill="hold">
                                          <p:stCondLst>
                                            <p:cond delay="0"/>
                                          </p:stCondLst>
                                        </p:cTn>
                                        <p:tgtEl>
                                          <p:spTgt spid="14"/>
                                        </p:tgtEl>
                                        <p:attrNameLst>
                                          <p:attrName>style.visibility</p:attrName>
                                        </p:attrNameLst>
                                      </p:cBhvr>
                                      <p:to>
                                        <p:strVal val="visible"/>
                                      </p:to>
                                    </p:set>
                                    <p:animEffect transition="in" filter="wipe(down)">
                                      <p:cBhvr>
                                        <p:cTn id="4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 grpId="0"/>
      <p:bldP spid="30725" grpId="0"/>
      <p:bldP spid="30726" grpId="0"/>
      <p:bldP spid="5" grpId="0" animBg="1"/>
      <p:bldP spid="8" grpId="0" animBg="1"/>
      <p:bldP spid="9" grpId="0" animBg="1"/>
      <p:bldP spid="10" grpId="0" animBg="1"/>
      <p:bldP spid="11" grpId="0" animBg="1"/>
      <p:bldP spid="12" grpId="0" animBg="1"/>
      <p:bldP spid="13" grpId="0" animBg="1"/>
      <p:bldP spid="1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29A41B4-029C-4656-A50E-854E3FB9B2F9}"/>
              </a:ext>
            </a:extLst>
          </p:cNvPr>
          <p:cNvSpPr/>
          <p:nvPr/>
        </p:nvSpPr>
        <p:spPr>
          <a:xfrm>
            <a:off x="792163" y="128588"/>
            <a:ext cx="8586787" cy="568325"/>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anchor="ctr"/>
          <a:lstStyle/>
          <a:p>
            <a:pPr>
              <a:defRPr/>
            </a:pPr>
            <a:r>
              <a:rPr lang="fr-FR" sz="3600" b="1" dirty="0">
                <a:solidFill>
                  <a:srgbClr val="0096D6"/>
                </a:solidFill>
                <a:latin typeface="Myriad Pro" panose="020B0503030403020204" pitchFamily="34" charset="0"/>
              </a:rPr>
              <a:t>REPÉRAGE – </a:t>
            </a:r>
            <a:r>
              <a:rPr lang="fr-FR" sz="3600" dirty="0">
                <a:solidFill>
                  <a:srgbClr val="0096D6"/>
                </a:solidFill>
                <a:latin typeface="Myriad Pro" panose="020B0503030403020204" pitchFamily="34" charset="0"/>
              </a:rPr>
              <a:t>CCT</a:t>
            </a:r>
            <a:r>
              <a:rPr lang="fr-FR" sz="3600" b="1" dirty="0">
                <a:solidFill>
                  <a:srgbClr val="0096D6"/>
                </a:solidFill>
                <a:latin typeface="Myriad Pro" panose="020B0503030403020204" pitchFamily="34" charset="0"/>
              </a:rPr>
              <a:t> </a:t>
            </a:r>
          </a:p>
        </p:txBody>
      </p:sp>
      <p:sp>
        <p:nvSpPr>
          <p:cNvPr id="5" name="Rectangle 4">
            <a:extLst>
              <a:ext uri="{FF2B5EF4-FFF2-40B4-BE49-F238E27FC236}">
                <a16:creationId xmlns:a16="http://schemas.microsoft.com/office/drawing/2014/main" id="{300E4B31-1C8A-48DB-B99F-45F0123A6BD5}"/>
              </a:ext>
            </a:extLst>
          </p:cNvPr>
          <p:cNvSpPr>
            <a:spLocks noChangeArrowheads="1"/>
          </p:cNvSpPr>
          <p:nvPr/>
        </p:nvSpPr>
        <p:spPr bwMode="auto">
          <a:xfrm>
            <a:off x="338138" y="2411413"/>
            <a:ext cx="3355975"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2400" b="1" dirty="0">
                <a:solidFill>
                  <a:schemeClr val="tx1"/>
                </a:solidFill>
                <a:latin typeface="Myriad Pro" panose="020B0503030403020204" pitchFamily="34" charset="0"/>
                <a:cs typeface="Calibri" panose="020F0502020204030204" pitchFamily="34" charset="0"/>
                <a:sym typeface="Calibri" panose="020F0502020204030204" pitchFamily="34" charset="0"/>
              </a:rPr>
              <a:t>Lisez le passage suivant pour souligner les groupes de mots qui indiquent le temps. </a:t>
            </a:r>
          </a:p>
        </p:txBody>
      </p:sp>
      <p:sp>
        <p:nvSpPr>
          <p:cNvPr id="6" name="TextBox 5">
            <a:extLst>
              <a:ext uri="{FF2B5EF4-FFF2-40B4-BE49-F238E27FC236}">
                <a16:creationId xmlns:a16="http://schemas.microsoft.com/office/drawing/2014/main" id="{372B583E-8339-4D34-964B-7A91DFCE240D}"/>
              </a:ext>
            </a:extLst>
          </p:cNvPr>
          <p:cNvSpPr txBox="1"/>
          <p:nvPr/>
        </p:nvSpPr>
        <p:spPr bwMode="auto">
          <a:xfrm>
            <a:off x="3968750" y="696913"/>
            <a:ext cx="7954963" cy="6000750"/>
          </a:xfrm>
          <a:prstGeom prst="rect">
            <a:avLst/>
          </a:prstGeom>
          <a:solidFill>
            <a:schemeClr val="accent1">
              <a:lumMod val="20000"/>
              <a:lumOff val="80000"/>
            </a:schemeClr>
          </a:solidFill>
        </p:spPr>
        <p:txBody>
          <a:bodyPr>
            <a:spAutoFit/>
          </a:bodyPr>
          <a:lstStyle/>
          <a:p>
            <a:pPr>
              <a:defRPr/>
            </a:pPr>
            <a:r>
              <a:rPr lang="fr-FR" sz="2000" dirty="0">
                <a:solidFill>
                  <a:schemeClr val="tx1"/>
                </a:solidFill>
                <a:latin typeface="Myriad Pro" panose="020B0503030403020204" pitchFamily="34" charset="0"/>
                <a:ea typeface="Calibri"/>
                <a:cs typeface="Calibri"/>
                <a:sym typeface="Calibri"/>
              </a:rPr>
              <a:t>Un jour, au bord d’une mare, des enfants cherchent à capturer des grenouilles. </a:t>
            </a:r>
          </a:p>
          <a:p>
            <a:pPr>
              <a:defRPr/>
            </a:pPr>
            <a:r>
              <a:rPr lang="fr-FR" sz="2000" dirty="0">
                <a:solidFill>
                  <a:schemeClr val="tx1"/>
                </a:solidFill>
                <a:latin typeface="Myriad Pro" panose="020B0503030403020204" pitchFamily="34" charset="0"/>
                <a:ea typeface="Calibri"/>
                <a:cs typeface="Calibri"/>
                <a:sym typeface="Calibri"/>
              </a:rPr>
              <a:t>Les six gosses voulurent faire le tour et, à la queue leu leu, s’avancèrent, quelques minutes plus tard : </a:t>
            </a:r>
          </a:p>
          <a:p>
            <a:pPr marL="457200" indent="-457200">
              <a:buFontTx/>
              <a:buChar char="-"/>
              <a:defRPr/>
            </a:pPr>
            <a:r>
              <a:rPr lang="fr-FR" sz="2000" dirty="0">
                <a:solidFill>
                  <a:schemeClr val="tx1"/>
                </a:solidFill>
                <a:latin typeface="Myriad Pro" panose="020B0503030403020204" pitchFamily="34" charset="0"/>
                <a:ea typeface="Calibri"/>
                <a:cs typeface="Calibri"/>
                <a:sym typeface="Calibri"/>
              </a:rPr>
              <a:t>J’en vois une, souffla Boulot.</a:t>
            </a:r>
          </a:p>
          <a:p>
            <a:pPr marL="457200" indent="-457200">
              <a:buFontTx/>
              <a:buChar char="-"/>
              <a:defRPr/>
            </a:pPr>
            <a:r>
              <a:rPr lang="fr-FR" sz="2000" dirty="0">
                <a:solidFill>
                  <a:schemeClr val="tx1"/>
                </a:solidFill>
                <a:latin typeface="Myriad Pro" panose="020B0503030403020204" pitchFamily="34" charset="0"/>
                <a:ea typeface="Calibri"/>
                <a:cs typeface="Calibri"/>
                <a:sym typeface="Calibri"/>
              </a:rPr>
              <a:t>Où, où donc ? S’exclamèrent-ils tous.</a:t>
            </a:r>
          </a:p>
          <a:p>
            <a:pPr marL="457200" indent="-457200">
              <a:buFontTx/>
              <a:buChar char="-"/>
              <a:defRPr/>
            </a:pPr>
            <a:r>
              <a:rPr lang="fr-FR" sz="2000" dirty="0">
                <a:solidFill>
                  <a:schemeClr val="tx1"/>
                </a:solidFill>
                <a:latin typeface="Myriad Pro" panose="020B0503030403020204" pitchFamily="34" charset="0"/>
                <a:ea typeface="Calibri"/>
                <a:cs typeface="Calibri"/>
                <a:sym typeface="Calibri"/>
              </a:rPr>
              <a:t>Là, là ! Près de cette grande feuille, fit-il en montrant du doigt.</a:t>
            </a:r>
          </a:p>
          <a:p>
            <a:pPr algn="just">
              <a:defRPr/>
            </a:pPr>
            <a:r>
              <a:rPr lang="fr-FR" sz="2000" dirty="0">
                <a:solidFill>
                  <a:schemeClr val="tx1"/>
                </a:solidFill>
                <a:latin typeface="Myriad Pro" panose="020B0503030403020204" pitchFamily="34" charset="0"/>
                <a:ea typeface="Calibri"/>
                <a:cs typeface="Calibri"/>
                <a:sym typeface="Calibri"/>
              </a:rPr>
              <a:t>Il faut l’attraper, propose Lebrac. Je vais me déchausser et aller la prendre.</a:t>
            </a:r>
          </a:p>
          <a:p>
            <a:pPr algn="just">
              <a:defRPr/>
            </a:pPr>
            <a:r>
              <a:rPr lang="fr-FR" sz="2000" dirty="0">
                <a:solidFill>
                  <a:schemeClr val="tx1"/>
                </a:solidFill>
                <a:latin typeface="Myriad Pro" panose="020B0503030403020204" pitchFamily="34" charset="0"/>
                <a:ea typeface="Calibri"/>
                <a:cs typeface="Calibri"/>
                <a:sym typeface="Calibri"/>
              </a:rPr>
              <a:t>Lorsqu’il entra dans l’eau, elle lui monta soudain à la poitrine et il sentit que ses pieds s’enfonçaient dans quelque chose de mou et de tiède, dans le vase du fond sans doute.</a:t>
            </a:r>
          </a:p>
          <a:p>
            <a:pPr marL="342900" indent="-342900" algn="just">
              <a:buFontTx/>
              <a:buChar char="-"/>
              <a:defRPr/>
            </a:pPr>
            <a:r>
              <a:rPr lang="fr-FR" sz="2000" dirty="0">
                <a:solidFill>
                  <a:schemeClr val="tx1"/>
                </a:solidFill>
                <a:latin typeface="Myriad Pro" panose="020B0503030403020204" pitchFamily="34" charset="0"/>
                <a:ea typeface="Calibri"/>
                <a:cs typeface="Calibri"/>
                <a:sym typeface="Calibri"/>
              </a:rPr>
              <a:t>Reviens ! Reviens ! Criaient les camarades.</a:t>
            </a:r>
          </a:p>
          <a:p>
            <a:pPr algn="just">
              <a:defRPr/>
            </a:pPr>
            <a:r>
              <a:rPr lang="fr-FR" sz="2000" dirty="0">
                <a:solidFill>
                  <a:schemeClr val="tx1"/>
                </a:solidFill>
                <a:latin typeface="Myriad Pro" panose="020B0503030403020204" pitchFamily="34" charset="0"/>
                <a:ea typeface="Calibri"/>
                <a:cs typeface="Calibri"/>
                <a:sym typeface="Calibri"/>
              </a:rPr>
              <a:t>Lebrac, aux trois quarts enlisé voulut revenir. Impossible : l’eau lui atteignait les épaules. Il pâlit un peu.</a:t>
            </a:r>
          </a:p>
          <a:p>
            <a:pPr marL="342900" indent="-342900" algn="just">
              <a:buFontTx/>
              <a:buChar char="-"/>
              <a:defRPr/>
            </a:pPr>
            <a:r>
              <a:rPr lang="fr-FR" sz="2000" dirty="0">
                <a:solidFill>
                  <a:schemeClr val="tx1"/>
                </a:solidFill>
                <a:latin typeface="Myriad Pro" panose="020B0503030403020204" pitchFamily="34" charset="0"/>
                <a:ea typeface="Calibri"/>
                <a:cs typeface="Calibri"/>
                <a:sym typeface="Calibri"/>
              </a:rPr>
              <a:t>Il faut le retirer, s’écria Grangibus. Déshabillons-nous et on fera la chaine…</a:t>
            </a:r>
          </a:p>
          <a:p>
            <a:pPr marL="342900" indent="-342900" algn="just">
              <a:buFontTx/>
              <a:buChar char="-"/>
              <a:defRPr/>
            </a:pPr>
            <a:r>
              <a:rPr lang="fr-FR" sz="2000" dirty="0">
                <a:solidFill>
                  <a:schemeClr val="tx1"/>
                </a:solidFill>
                <a:latin typeface="Myriad Pro" panose="020B0503030403020204" pitchFamily="34" charset="0"/>
                <a:ea typeface="Calibri"/>
                <a:cs typeface="Calibri"/>
                <a:sym typeface="Calibri"/>
              </a:rPr>
              <a:t>Nos ficelles, nos ficelles, reprit Grangibus en tapant sur ses poches. Vite, vite !</a:t>
            </a:r>
          </a:p>
          <a:p>
            <a:pPr>
              <a:defRPr/>
            </a:pPr>
            <a:endParaRPr lang="fr-FR" sz="2400" dirty="0">
              <a:solidFill>
                <a:schemeClr val="tx1"/>
              </a:solidFill>
              <a:latin typeface="Myriad Pro" panose="020B0503030403020204" pitchFamily="34" charset="0"/>
              <a:ea typeface="Calibri"/>
              <a:cs typeface="Calibri"/>
              <a:sym typeface="Calibri"/>
            </a:endParaRPr>
          </a:p>
        </p:txBody>
      </p:sp>
      <p:cxnSp>
        <p:nvCxnSpPr>
          <p:cNvPr id="3" name="Straight Connector 2"/>
          <p:cNvCxnSpPr/>
          <p:nvPr/>
        </p:nvCxnSpPr>
        <p:spPr>
          <a:xfrm>
            <a:off x="4091553" y="1038386"/>
            <a:ext cx="743918" cy="0"/>
          </a:xfrm>
          <a:prstGeom prst="line">
            <a:avLst/>
          </a:prstGeom>
        </p:spPr>
        <p:style>
          <a:lnRef idx="3">
            <a:schemeClr val="accent6"/>
          </a:lnRef>
          <a:fillRef idx="0">
            <a:schemeClr val="accent6"/>
          </a:fillRef>
          <a:effectRef idx="2">
            <a:schemeClr val="accent6"/>
          </a:effectRef>
          <a:fontRef idx="minor">
            <a:schemeClr val="tx1"/>
          </a:fontRef>
        </p:style>
      </p:cxnSp>
      <p:cxnSp>
        <p:nvCxnSpPr>
          <p:cNvPr id="9" name="Straight Connector 8"/>
          <p:cNvCxnSpPr/>
          <p:nvPr/>
        </p:nvCxnSpPr>
        <p:spPr>
          <a:xfrm flipV="1">
            <a:off x="4138047" y="1968285"/>
            <a:ext cx="2789695" cy="15498"/>
          </a:xfrm>
          <a:prstGeom prst="line">
            <a:avLst/>
          </a:prstGeom>
        </p:spPr>
        <p:style>
          <a:lnRef idx="3">
            <a:schemeClr val="accent6"/>
          </a:lnRef>
          <a:fillRef idx="0">
            <a:schemeClr val="accent6"/>
          </a:fillRef>
          <a:effectRef idx="2">
            <a:schemeClr val="accent6"/>
          </a:effectRef>
          <a:fontRef idx="minor">
            <a:schemeClr val="tx1"/>
          </a:fontRef>
        </p:style>
      </p:cxnSp>
      <p:cxnSp>
        <p:nvCxnSpPr>
          <p:cNvPr id="15" name="Straight Connector 14"/>
          <p:cNvCxnSpPr/>
          <p:nvPr/>
        </p:nvCxnSpPr>
        <p:spPr>
          <a:xfrm>
            <a:off x="4091553" y="3518802"/>
            <a:ext cx="2665708" cy="0"/>
          </a:xfrm>
          <a:prstGeom prst="line">
            <a:avLst/>
          </a:prstGeom>
        </p:spPr>
        <p:style>
          <a:lnRef idx="3">
            <a:schemeClr val="accent6"/>
          </a:lnRef>
          <a:fillRef idx="0">
            <a:schemeClr val="accent6"/>
          </a:fillRef>
          <a:effectRef idx="2">
            <a:schemeClr val="accent6"/>
          </a:effectRef>
          <a:fontRef idx="minor">
            <a:schemeClr val="tx1"/>
          </a:fontRef>
        </p:style>
      </p:cxnSp>
      <p:cxnSp>
        <p:nvCxnSpPr>
          <p:cNvPr id="17" name="Straight Connector 16"/>
          <p:cNvCxnSpPr/>
          <p:nvPr/>
        </p:nvCxnSpPr>
        <p:spPr>
          <a:xfrm>
            <a:off x="8493071" y="3487805"/>
            <a:ext cx="885879" cy="0"/>
          </a:xfrm>
          <a:prstGeom prst="line">
            <a:avLst/>
          </a:prstGeom>
        </p:spPr>
        <p:style>
          <a:lnRef idx="3">
            <a:schemeClr val="accent6"/>
          </a:lnRef>
          <a:fillRef idx="0">
            <a:schemeClr val="accent6"/>
          </a:fillRef>
          <a:effectRef idx="2">
            <a:schemeClr val="accent6"/>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8"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nodeType="click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wipe(left)">
                                      <p:cBhvr>
                                        <p:cTn id="16" dur="500"/>
                                        <p:tgtEl>
                                          <p:spTgt spid="3"/>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nodeType="click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wipe(left)">
                                      <p:cBhvr>
                                        <p:cTn id="21" dur="500"/>
                                        <p:tgtEl>
                                          <p:spTgt spid="9"/>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nodeType="click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wipe(left)">
                                      <p:cBhvr>
                                        <p:cTn id="26" dur="500"/>
                                        <p:tgtEl>
                                          <p:spTgt spid="15"/>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nodeType="click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wipe(left)">
                                      <p:cBhvr>
                                        <p:cTn id="3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6723D7D-9C7D-4683-8A9D-E7B4D8DE53B7}"/>
              </a:ext>
            </a:extLst>
          </p:cNvPr>
          <p:cNvSpPr/>
          <p:nvPr/>
        </p:nvSpPr>
        <p:spPr>
          <a:xfrm>
            <a:off x="714375" y="80963"/>
            <a:ext cx="8586788" cy="568325"/>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anchor="ctr"/>
          <a:lstStyle/>
          <a:p>
            <a:pPr>
              <a:defRPr/>
            </a:pPr>
            <a:r>
              <a:rPr lang="fr-FR" sz="3600" b="1" dirty="0">
                <a:solidFill>
                  <a:srgbClr val="0096D6"/>
                </a:solidFill>
                <a:latin typeface="Myriad Pro" panose="020B0503030403020204" pitchFamily="34" charset="0"/>
              </a:rPr>
              <a:t>ANALYSE </a:t>
            </a:r>
            <a:r>
              <a:rPr lang="fr-FR" sz="3600" dirty="0">
                <a:solidFill>
                  <a:srgbClr val="0096D6"/>
                </a:solidFill>
                <a:latin typeface="Myriad Pro" panose="020B0503030403020204" pitchFamily="34" charset="0"/>
              </a:rPr>
              <a:t>– CCT – VALEURS </a:t>
            </a:r>
          </a:p>
        </p:txBody>
      </p:sp>
      <p:sp>
        <p:nvSpPr>
          <p:cNvPr id="40965" name="Rectangle 1">
            <a:extLst>
              <a:ext uri="{FF2B5EF4-FFF2-40B4-BE49-F238E27FC236}">
                <a16:creationId xmlns:a16="http://schemas.microsoft.com/office/drawing/2014/main" id="{60AE5EA3-93DA-462C-A3F2-3ADB328CEC6B}"/>
              </a:ext>
            </a:extLst>
          </p:cNvPr>
          <p:cNvSpPr>
            <a:spLocks noChangeArrowheads="1"/>
          </p:cNvSpPr>
          <p:nvPr/>
        </p:nvSpPr>
        <p:spPr bwMode="auto">
          <a:xfrm>
            <a:off x="430213" y="1114425"/>
            <a:ext cx="4214812"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2400" b="1" dirty="0">
                <a:latin typeface="Myriad Pro" panose="020B0503030403020204" pitchFamily="34" charset="0"/>
              </a:rPr>
              <a:t>Complétez le tableau avec les groupes de mots soulignés dans le texte. </a:t>
            </a:r>
          </a:p>
        </p:txBody>
      </p:sp>
      <p:graphicFrame>
        <p:nvGraphicFramePr>
          <p:cNvPr id="7" name="Table 6">
            <a:extLst>
              <a:ext uri="{FF2B5EF4-FFF2-40B4-BE49-F238E27FC236}">
                <a16:creationId xmlns:a16="http://schemas.microsoft.com/office/drawing/2014/main" id="{50F9556C-7DA0-47CD-9068-F3312927D597}"/>
              </a:ext>
            </a:extLst>
          </p:cNvPr>
          <p:cNvGraphicFramePr>
            <a:graphicFrameLocks noGrp="1"/>
          </p:cNvGraphicFramePr>
          <p:nvPr/>
        </p:nvGraphicFramePr>
        <p:xfrm>
          <a:off x="385763" y="2370138"/>
          <a:ext cx="4214812" cy="4084636"/>
        </p:xfrm>
        <a:graphic>
          <a:graphicData uri="http://schemas.openxmlformats.org/drawingml/2006/table">
            <a:tbl>
              <a:tblPr firstRow="1" bandRow="1">
                <a:tableStyleId>{5940675A-B579-460E-94D1-54222C63F5DA}</a:tableStyleId>
              </a:tblPr>
              <a:tblGrid>
                <a:gridCol w="4214812">
                  <a:extLst>
                    <a:ext uri="{9D8B030D-6E8A-4147-A177-3AD203B41FA5}">
                      <a16:colId xmlns:a16="http://schemas.microsoft.com/office/drawing/2014/main" val="20000"/>
                    </a:ext>
                  </a:extLst>
                </a:gridCol>
              </a:tblGrid>
              <a:tr h="762006">
                <a:tc>
                  <a:txBody>
                    <a:bodyPr/>
                    <a:lstStyle/>
                    <a:p>
                      <a:pPr algn="l"/>
                      <a:r>
                        <a:rPr lang="fr-FR" sz="2200" b="1" noProof="0" dirty="0">
                          <a:latin typeface="Myriad Pro" panose="020B0503030403020204" pitchFamily="34" charset="0"/>
                        </a:rPr>
                        <a:t>Les groupes qui précisent le cadre temporel de l’action : </a:t>
                      </a:r>
                    </a:p>
                  </a:txBody>
                  <a:tcPr marL="91457" marR="91457" marT="45683" marB="45683">
                    <a:solidFill>
                      <a:schemeClr val="accent1">
                        <a:lumMod val="20000"/>
                        <a:lumOff val="80000"/>
                      </a:schemeClr>
                    </a:solidFill>
                  </a:tcPr>
                </a:tc>
                <a:extLst>
                  <a:ext uri="{0D108BD9-81ED-4DB2-BD59-A6C34878D82A}">
                    <a16:rowId xmlns:a16="http://schemas.microsoft.com/office/drawing/2014/main" val="10000"/>
                  </a:ext>
                </a:extLst>
              </a:tr>
              <a:tr h="731607">
                <a:tc>
                  <a:txBody>
                    <a:bodyPr/>
                    <a:lstStyle/>
                    <a:p>
                      <a:endParaRPr lang="fr-FR" sz="2000" dirty="0">
                        <a:latin typeface="Myriad Pro" panose="020B0503030403020204" pitchFamily="34" charset="0"/>
                      </a:endParaRPr>
                    </a:p>
                  </a:txBody>
                  <a:tcPr marL="91457" marR="91457" marT="45683" marB="45683">
                    <a:solidFill>
                      <a:schemeClr val="accent1">
                        <a:lumMod val="20000"/>
                        <a:lumOff val="80000"/>
                      </a:schemeClr>
                    </a:solidFill>
                  </a:tcPr>
                </a:tc>
                <a:extLst>
                  <a:ext uri="{0D108BD9-81ED-4DB2-BD59-A6C34878D82A}">
                    <a16:rowId xmlns:a16="http://schemas.microsoft.com/office/drawing/2014/main" val="10001"/>
                  </a:ext>
                </a:extLst>
              </a:tr>
              <a:tr h="762006">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fr-FR" sz="2200" b="1" noProof="0" dirty="0">
                          <a:latin typeface="Myriad Pro" panose="020B0503030403020204" pitchFamily="34" charset="0"/>
                        </a:rPr>
                        <a:t>Les groupes qui  indiquent l</a:t>
                      </a:r>
                      <a:r>
                        <a:rPr lang="en-US" sz="2200" b="1" dirty="0">
                          <a:latin typeface="Myriad Pro" panose="020B0503030403020204" pitchFamily="34" charset="0"/>
                        </a:rPr>
                        <a:t>a progression des actions : </a:t>
                      </a:r>
                      <a:endParaRPr lang="fr-FR" sz="2200" b="1" dirty="0">
                        <a:solidFill>
                          <a:schemeClr val="bg1"/>
                        </a:solidFill>
                        <a:latin typeface="Myriad Pro" panose="020B0503030403020204" pitchFamily="34" charset="0"/>
                      </a:endParaRPr>
                    </a:p>
                  </a:txBody>
                  <a:tcPr marL="91457" marR="91457" marT="45683" marB="45683">
                    <a:solidFill>
                      <a:schemeClr val="accent6">
                        <a:lumMod val="40000"/>
                        <a:lumOff val="60000"/>
                      </a:schemeClr>
                    </a:solidFill>
                  </a:tcPr>
                </a:tc>
                <a:extLst>
                  <a:ext uri="{0D108BD9-81ED-4DB2-BD59-A6C34878D82A}">
                    <a16:rowId xmlns:a16="http://schemas.microsoft.com/office/drawing/2014/main" val="864084287"/>
                  </a:ext>
                </a:extLst>
              </a:tr>
              <a:tr h="1829017">
                <a:tc>
                  <a:txBody>
                    <a:bodyPr/>
                    <a:lstStyle/>
                    <a:p>
                      <a:endParaRPr lang="fr-FR" sz="2000" dirty="0">
                        <a:latin typeface="Myriad Pro" panose="020B0503030403020204" pitchFamily="34" charset="0"/>
                      </a:endParaRPr>
                    </a:p>
                    <a:p>
                      <a:endParaRPr lang="fr-FR" sz="2000" dirty="0">
                        <a:latin typeface="Myriad Pro" panose="020B0503030403020204" pitchFamily="34" charset="0"/>
                      </a:endParaRPr>
                    </a:p>
                    <a:p>
                      <a:endParaRPr lang="fr-FR" sz="2000" dirty="0">
                        <a:latin typeface="Myriad Pro" panose="020B0503030403020204" pitchFamily="34" charset="0"/>
                      </a:endParaRPr>
                    </a:p>
                  </a:txBody>
                  <a:tcPr marL="91457" marR="91457" marT="45683" marB="45683">
                    <a:solidFill>
                      <a:schemeClr val="accent6">
                        <a:lumMod val="40000"/>
                        <a:lumOff val="60000"/>
                      </a:schemeClr>
                    </a:solidFill>
                  </a:tcPr>
                </a:tc>
                <a:extLst>
                  <a:ext uri="{0D108BD9-81ED-4DB2-BD59-A6C34878D82A}">
                    <a16:rowId xmlns:a16="http://schemas.microsoft.com/office/drawing/2014/main" val="1374667033"/>
                  </a:ext>
                </a:extLst>
              </a:tr>
            </a:tbl>
          </a:graphicData>
        </a:graphic>
      </p:graphicFrame>
      <p:grpSp>
        <p:nvGrpSpPr>
          <p:cNvPr id="34832" name="Group 8">
            <a:extLst>
              <a:ext uri="{FF2B5EF4-FFF2-40B4-BE49-F238E27FC236}">
                <a16:creationId xmlns:a16="http://schemas.microsoft.com/office/drawing/2014/main" id="{A31FEFC6-88D6-4320-B8A0-1F4BA7559E4F}"/>
              </a:ext>
            </a:extLst>
          </p:cNvPr>
          <p:cNvGrpSpPr>
            <a:grpSpLocks/>
          </p:cNvGrpSpPr>
          <p:nvPr/>
        </p:nvGrpSpPr>
        <p:grpSpPr bwMode="auto">
          <a:xfrm>
            <a:off x="4664075" y="824747"/>
            <a:ext cx="7396163" cy="5940425"/>
            <a:chOff x="4645913" y="739563"/>
            <a:chExt cx="7396353" cy="5940088"/>
          </a:xfrm>
        </p:grpSpPr>
        <p:sp>
          <p:nvSpPr>
            <p:cNvPr id="10" name="TextBox 9">
              <a:extLst>
                <a:ext uri="{FF2B5EF4-FFF2-40B4-BE49-F238E27FC236}">
                  <a16:creationId xmlns:a16="http://schemas.microsoft.com/office/drawing/2014/main" id="{DB0B5FE9-69A2-49BC-9DD1-05B8E68BE867}"/>
                </a:ext>
              </a:extLst>
            </p:cNvPr>
            <p:cNvSpPr txBox="1"/>
            <p:nvPr/>
          </p:nvSpPr>
          <p:spPr>
            <a:xfrm>
              <a:off x="4645913" y="739563"/>
              <a:ext cx="7396353" cy="5940088"/>
            </a:xfrm>
            <a:prstGeom prst="rect">
              <a:avLst/>
            </a:prstGeom>
            <a:solidFill>
              <a:schemeClr val="accent1">
                <a:lumMod val="20000"/>
                <a:lumOff val="80000"/>
              </a:schemeClr>
            </a:solidFill>
          </p:spPr>
          <p:txBody>
            <a:bodyPr>
              <a:spAutoFit/>
            </a:bodyPr>
            <a:lstStyle/>
            <a:p>
              <a:pPr>
                <a:defRPr/>
              </a:pPr>
              <a:r>
                <a:rPr lang="fr-FR" sz="2000" dirty="0">
                  <a:solidFill>
                    <a:schemeClr val="tx1"/>
                  </a:solidFill>
                  <a:latin typeface="Myriad Pro" panose="020B0503030403020204" pitchFamily="34" charset="0"/>
                  <a:ea typeface="Calibri"/>
                  <a:cs typeface="Calibri"/>
                  <a:sym typeface="Calibri"/>
                </a:rPr>
                <a:t>Un jour, au bord d’une mare, des enfants cherchent à capturer des grenouilles. </a:t>
              </a:r>
            </a:p>
            <a:p>
              <a:pPr>
                <a:defRPr/>
              </a:pPr>
              <a:r>
                <a:rPr lang="fr-FR" sz="2000" dirty="0">
                  <a:solidFill>
                    <a:schemeClr val="tx1"/>
                  </a:solidFill>
                  <a:latin typeface="Myriad Pro" panose="020B0503030403020204" pitchFamily="34" charset="0"/>
                  <a:ea typeface="Calibri"/>
                  <a:cs typeface="Calibri"/>
                  <a:sym typeface="Calibri"/>
                </a:rPr>
                <a:t>Les six gosses voulurent faire le tour et, à la queue leu leu, s’avancèrent, quelques minutes plus tard : </a:t>
              </a:r>
            </a:p>
            <a:p>
              <a:pPr marL="457200" indent="-457200">
                <a:buFontTx/>
                <a:buChar char="-"/>
                <a:defRPr/>
              </a:pPr>
              <a:r>
                <a:rPr lang="fr-FR" sz="2000" dirty="0">
                  <a:solidFill>
                    <a:schemeClr val="tx1"/>
                  </a:solidFill>
                  <a:latin typeface="Myriad Pro" panose="020B0503030403020204" pitchFamily="34" charset="0"/>
                  <a:ea typeface="Calibri"/>
                  <a:cs typeface="Calibri"/>
                  <a:sym typeface="Calibri"/>
                </a:rPr>
                <a:t>J’en vois une, souffla Boulot.</a:t>
              </a:r>
            </a:p>
            <a:p>
              <a:pPr marL="457200" indent="-457200">
                <a:buFontTx/>
                <a:buChar char="-"/>
                <a:defRPr/>
              </a:pPr>
              <a:r>
                <a:rPr lang="fr-FR" sz="2000" dirty="0">
                  <a:solidFill>
                    <a:schemeClr val="tx1"/>
                  </a:solidFill>
                  <a:latin typeface="Myriad Pro" panose="020B0503030403020204" pitchFamily="34" charset="0"/>
                  <a:ea typeface="Calibri"/>
                  <a:cs typeface="Calibri"/>
                  <a:sym typeface="Calibri"/>
                </a:rPr>
                <a:t>Où, où donc ? S’exclamèrent-ils tous.</a:t>
              </a:r>
            </a:p>
            <a:p>
              <a:pPr marL="457200" indent="-457200">
                <a:buFontTx/>
                <a:buChar char="-"/>
                <a:defRPr/>
              </a:pPr>
              <a:r>
                <a:rPr lang="fr-FR" sz="2000" dirty="0">
                  <a:solidFill>
                    <a:schemeClr val="tx1"/>
                  </a:solidFill>
                  <a:latin typeface="Myriad Pro" panose="020B0503030403020204" pitchFamily="34" charset="0"/>
                  <a:ea typeface="Calibri"/>
                  <a:cs typeface="Calibri"/>
                  <a:sym typeface="Calibri"/>
                </a:rPr>
                <a:t>Là, là ! Près de cette grande feuille, fit-il en montrant du doigt.</a:t>
              </a:r>
            </a:p>
            <a:p>
              <a:pPr algn="just">
                <a:defRPr/>
              </a:pPr>
              <a:r>
                <a:rPr lang="fr-FR" sz="2000" dirty="0">
                  <a:solidFill>
                    <a:schemeClr val="tx1"/>
                  </a:solidFill>
                  <a:latin typeface="Myriad Pro" panose="020B0503030403020204" pitchFamily="34" charset="0"/>
                  <a:ea typeface="Calibri"/>
                  <a:cs typeface="Calibri"/>
                  <a:sym typeface="Calibri"/>
                </a:rPr>
                <a:t>Il faut l’attraper, propose Lebrac. Je vais me déchausser et aller la prendre.</a:t>
              </a:r>
            </a:p>
            <a:p>
              <a:pPr algn="just">
                <a:defRPr/>
              </a:pPr>
              <a:r>
                <a:rPr lang="fr-FR" sz="2000" dirty="0">
                  <a:solidFill>
                    <a:schemeClr val="tx1"/>
                  </a:solidFill>
                  <a:latin typeface="Myriad Pro" panose="020B0503030403020204" pitchFamily="34" charset="0"/>
                  <a:ea typeface="Calibri"/>
                  <a:cs typeface="Calibri"/>
                  <a:sym typeface="Calibri"/>
                </a:rPr>
                <a:t>Lorsqu’il entra dans l’eau, elle lui monta soudain à la poitrine et il sentit que ses pieds s’enfonçaient dans quelque chose de mou et de tiède, dans le vase du fond sans doute.</a:t>
              </a:r>
            </a:p>
            <a:p>
              <a:pPr marL="342900" indent="-342900" algn="just">
                <a:buFontTx/>
                <a:buChar char="-"/>
                <a:defRPr/>
              </a:pPr>
              <a:r>
                <a:rPr lang="fr-FR" sz="2000" dirty="0">
                  <a:solidFill>
                    <a:schemeClr val="tx1"/>
                  </a:solidFill>
                  <a:latin typeface="Myriad Pro" panose="020B0503030403020204" pitchFamily="34" charset="0"/>
                  <a:ea typeface="Calibri"/>
                  <a:cs typeface="Calibri"/>
                  <a:sym typeface="Calibri"/>
                </a:rPr>
                <a:t>Reviens ! Reviens ! Criaient les camarades.</a:t>
              </a:r>
            </a:p>
            <a:p>
              <a:pPr algn="just">
                <a:defRPr/>
              </a:pPr>
              <a:r>
                <a:rPr lang="fr-FR" sz="2000" dirty="0">
                  <a:solidFill>
                    <a:schemeClr val="tx1"/>
                  </a:solidFill>
                  <a:latin typeface="Myriad Pro" panose="020B0503030403020204" pitchFamily="34" charset="0"/>
                  <a:ea typeface="Calibri"/>
                  <a:cs typeface="Calibri"/>
                  <a:sym typeface="Calibri"/>
                </a:rPr>
                <a:t>Lebrac, aux trois quarts enlisé voulut revenir. Impossible : l’eau lui atteignait les épaules. Il pâlit un peu.</a:t>
              </a:r>
            </a:p>
            <a:p>
              <a:pPr marL="342900" indent="-342900" algn="just">
                <a:buFontTx/>
                <a:buChar char="-"/>
                <a:defRPr/>
              </a:pPr>
              <a:r>
                <a:rPr lang="fr-FR" sz="2000" dirty="0">
                  <a:solidFill>
                    <a:schemeClr val="tx1"/>
                  </a:solidFill>
                  <a:latin typeface="Myriad Pro" panose="020B0503030403020204" pitchFamily="34" charset="0"/>
                  <a:ea typeface="Calibri"/>
                  <a:cs typeface="Calibri"/>
                  <a:sym typeface="Calibri"/>
                </a:rPr>
                <a:t>Il faut le retirer, s’écria Grangibus. Déshabillons-nous et on fera la chaine…</a:t>
              </a:r>
            </a:p>
            <a:p>
              <a:pPr marL="342900" indent="-342900" algn="just">
                <a:buFontTx/>
                <a:buChar char="-"/>
                <a:defRPr/>
              </a:pPr>
              <a:r>
                <a:rPr lang="fr-FR" sz="2000" dirty="0">
                  <a:solidFill>
                    <a:schemeClr val="tx1"/>
                  </a:solidFill>
                  <a:latin typeface="Myriad Pro" panose="020B0503030403020204" pitchFamily="34" charset="0"/>
                  <a:ea typeface="Calibri"/>
                  <a:cs typeface="Calibri"/>
                  <a:sym typeface="Calibri"/>
                </a:rPr>
                <a:t>Nos ficelles, nos ficelles, reprit Grangibus en tapant sur ses poches. Vite, vite !</a:t>
              </a:r>
            </a:p>
          </p:txBody>
        </p:sp>
        <p:cxnSp>
          <p:nvCxnSpPr>
            <p:cNvPr id="11" name="Straight Connector 10">
              <a:extLst>
                <a:ext uri="{FF2B5EF4-FFF2-40B4-BE49-F238E27FC236}">
                  <a16:creationId xmlns:a16="http://schemas.microsoft.com/office/drawing/2014/main" id="{0D63523C-F932-4E42-BB40-783630069451}"/>
                </a:ext>
              </a:extLst>
            </p:cNvPr>
            <p:cNvCxnSpPr/>
            <p:nvPr/>
          </p:nvCxnSpPr>
          <p:spPr>
            <a:xfrm>
              <a:off x="4682427" y="1140827"/>
              <a:ext cx="822346" cy="0"/>
            </a:xfrm>
            <a:prstGeom prst="line">
              <a:avLst/>
            </a:prstGeom>
            <a:ln/>
          </p:spPr>
          <p:style>
            <a:lnRef idx="3">
              <a:schemeClr val="accent6"/>
            </a:lnRef>
            <a:fillRef idx="0">
              <a:schemeClr val="accent6"/>
            </a:fillRef>
            <a:effectRef idx="2">
              <a:schemeClr val="accent6"/>
            </a:effectRef>
            <a:fontRef idx="minor">
              <a:schemeClr val="tx1"/>
            </a:fontRef>
          </p:style>
        </p:cxnSp>
        <p:cxnSp>
          <p:nvCxnSpPr>
            <p:cNvPr id="12" name="Straight Connector 11">
              <a:extLst>
                <a:ext uri="{FF2B5EF4-FFF2-40B4-BE49-F238E27FC236}">
                  <a16:creationId xmlns:a16="http://schemas.microsoft.com/office/drawing/2014/main" id="{7A1791F9-B8CA-4E84-855E-322D07B8BCB2}"/>
                </a:ext>
              </a:extLst>
            </p:cNvPr>
            <p:cNvCxnSpPr/>
            <p:nvPr/>
          </p:nvCxnSpPr>
          <p:spPr>
            <a:xfrm>
              <a:off x="6114389" y="2030531"/>
              <a:ext cx="3017916" cy="0"/>
            </a:xfrm>
            <a:prstGeom prst="line">
              <a:avLst/>
            </a:prstGeom>
            <a:ln/>
          </p:spPr>
          <p:style>
            <a:lnRef idx="3">
              <a:schemeClr val="accent6"/>
            </a:lnRef>
            <a:fillRef idx="0">
              <a:schemeClr val="accent6"/>
            </a:fillRef>
            <a:effectRef idx="2">
              <a:schemeClr val="accent6"/>
            </a:effectRef>
            <a:fontRef idx="minor">
              <a:schemeClr val="tx1"/>
            </a:fontRef>
          </p:style>
        </p:cxnSp>
        <p:cxnSp>
          <p:nvCxnSpPr>
            <p:cNvPr id="13" name="Straight Connector 12">
              <a:extLst>
                <a:ext uri="{FF2B5EF4-FFF2-40B4-BE49-F238E27FC236}">
                  <a16:creationId xmlns:a16="http://schemas.microsoft.com/office/drawing/2014/main" id="{9D8EC7E1-EE1D-4988-90ED-897A891C1115}"/>
                </a:ext>
              </a:extLst>
            </p:cNvPr>
            <p:cNvCxnSpPr/>
            <p:nvPr/>
          </p:nvCxnSpPr>
          <p:spPr>
            <a:xfrm>
              <a:off x="4742753" y="3834580"/>
              <a:ext cx="2743270" cy="0"/>
            </a:xfrm>
            <a:prstGeom prst="line">
              <a:avLst/>
            </a:prstGeom>
            <a:ln/>
          </p:spPr>
          <p:style>
            <a:lnRef idx="3">
              <a:schemeClr val="accent6"/>
            </a:lnRef>
            <a:fillRef idx="0">
              <a:schemeClr val="accent6"/>
            </a:fillRef>
            <a:effectRef idx="2">
              <a:schemeClr val="accent6"/>
            </a:effectRef>
            <a:fontRef idx="minor">
              <a:schemeClr val="tx1"/>
            </a:fontRef>
          </p:style>
        </p:cxnSp>
        <p:cxnSp>
          <p:nvCxnSpPr>
            <p:cNvPr id="14" name="Straight Connector 13">
              <a:extLst>
                <a:ext uri="{FF2B5EF4-FFF2-40B4-BE49-F238E27FC236}">
                  <a16:creationId xmlns:a16="http://schemas.microsoft.com/office/drawing/2014/main" id="{60A34FA2-1005-4973-802F-3A4B202B9C30}"/>
                </a:ext>
              </a:extLst>
            </p:cNvPr>
            <p:cNvCxnSpPr/>
            <p:nvPr/>
          </p:nvCxnSpPr>
          <p:spPr>
            <a:xfrm>
              <a:off x="9132304" y="3834580"/>
              <a:ext cx="914423" cy="0"/>
            </a:xfrm>
            <a:prstGeom prst="line">
              <a:avLst/>
            </a:prstGeom>
            <a:ln/>
          </p:spPr>
          <p:style>
            <a:lnRef idx="3">
              <a:schemeClr val="accent6"/>
            </a:lnRef>
            <a:fillRef idx="0">
              <a:schemeClr val="accent6"/>
            </a:fillRef>
            <a:effectRef idx="2">
              <a:schemeClr val="accent6"/>
            </a:effectRef>
            <a:fontRef idx="minor">
              <a:schemeClr val="tx1"/>
            </a:fontRef>
          </p:style>
        </p:cxnSp>
      </p:grpSp>
      <p:sp>
        <p:nvSpPr>
          <p:cNvPr id="2" name="Rectangle 1">
            <a:extLst>
              <a:ext uri="{FF2B5EF4-FFF2-40B4-BE49-F238E27FC236}">
                <a16:creationId xmlns:a16="http://schemas.microsoft.com/office/drawing/2014/main" id="{9D01A19E-FA31-4A09-832D-450818CD433D}"/>
              </a:ext>
            </a:extLst>
          </p:cNvPr>
          <p:cNvSpPr>
            <a:spLocks noChangeArrowheads="1"/>
          </p:cNvSpPr>
          <p:nvPr/>
        </p:nvSpPr>
        <p:spPr bwMode="auto">
          <a:xfrm>
            <a:off x="642938" y="3089275"/>
            <a:ext cx="135731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2800" b="1" dirty="0">
                <a:solidFill>
                  <a:srgbClr val="002060"/>
                </a:solidFill>
                <a:latin typeface="Myriad Pro" panose="020B0503030403020204" pitchFamily="34" charset="0"/>
              </a:rPr>
              <a:t>un jour</a:t>
            </a:r>
            <a:endParaRPr lang="fr-FR" altLang="en-US" sz="2800" dirty="0">
              <a:solidFill>
                <a:srgbClr val="002060"/>
              </a:solidFill>
            </a:endParaRPr>
          </a:p>
        </p:txBody>
      </p:sp>
      <p:sp>
        <p:nvSpPr>
          <p:cNvPr id="3" name="Rectangle 2">
            <a:extLst>
              <a:ext uri="{FF2B5EF4-FFF2-40B4-BE49-F238E27FC236}">
                <a16:creationId xmlns:a16="http://schemas.microsoft.com/office/drawing/2014/main" id="{3EF2D42D-AC24-40DE-8203-29387F7C5A1D}"/>
              </a:ext>
            </a:extLst>
          </p:cNvPr>
          <p:cNvSpPr>
            <a:spLocks noChangeArrowheads="1"/>
          </p:cNvSpPr>
          <p:nvPr/>
        </p:nvSpPr>
        <p:spPr bwMode="auto">
          <a:xfrm>
            <a:off x="352425" y="4633913"/>
            <a:ext cx="392588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2400" b="1" dirty="0">
                <a:solidFill>
                  <a:srgbClr val="002060"/>
                </a:solidFill>
                <a:latin typeface="Myriad Pro" panose="020B0503030403020204" pitchFamily="34" charset="0"/>
              </a:rPr>
              <a:t>quelques minutes plus tard</a:t>
            </a:r>
            <a:endParaRPr lang="fr-FR" altLang="en-US" sz="2400" dirty="0">
              <a:solidFill>
                <a:srgbClr val="002060"/>
              </a:solidFill>
            </a:endParaRPr>
          </a:p>
        </p:txBody>
      </p:sp>
      <p:sp>
        <p:nvSpPr>
          <p:cNvPr id="16" name="Rectangle 15">
            <a:extLst>
              <a:ext uri="{FF2B5EF4-FFF2-40B4-BE49-F238E27FC236}">
                <a16:creationId xmlns:a16="http://schemas.microsoft.com/office/drawing/2014/main" id="{707F6CB7-8A9F-4467-8BC3-EA436B563942}"/>
              </a:ext>
            </a:extLst>
          </p:cNvPr>
          <p:cNvSpPr>
            <a:spLocks noChangeArrowheads="1"/>
          </p:cNvSpPr>
          <p:nvPr/>
        </p:nvSpPr>
        <p:spPr bwMode="auto">
          <a:xfrm>
            <a:off x="374650" y="5862638"/>
            <a:ext cx="13001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2400" b="1" dirty="0">
                <a:solidFill>
                  <a:srgbClr val="002060"/>
                </a:solidFill>
                <a:latin typeface="Myriad Pro" panose="020B0503030403020204" pitchFamily="34" charset="0"/>
              </a:rPr>
              <a:t>soudain</a:t>
            </a:r>
            <a:endParaRPr lang="fr-FR" altLang="en-US" sz="2400" dirty="0">
              <a:solidFill>
                <a:srgbClr val="002060"/>
              </a:solidFill>
            </a:endParaRPr>
          </a:p>
        </p:txBody>
      </p:sp>
      <p:sp>
        <p:nvSpPr>
          <p:cNvPr id="17" name="Rectangle 16">
            <a:extLst>
              <a:ext uri="{FF2B5EF4-FFF2-40B4-BE49-F238E27FC236}">
                <a16:creationId xmlns:a16="http://schemas.microsoft.com/office/drawing/2014/main" id="{D1791DD0-B49F-4240-A3B2-88E76CFFFEE6}"/>
              </a:ext>
            </a:extLst>
          </p:cNvPr>
          <p:cNvSpPr>
            <a:spLocks noChangeArrowheads="1"/>
          </p:cNvSpPr>
          <p:nvPr/>
        </p:nvSpPr>
        <p:spPr bwMode="auto">
          <a:xfrm>
            <a:off x="374650" y="5322888"/>
            <a:ext cx="35353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2400" b="1" dirty="0">
                <a:solidFill>
                  <a:srgbClr val="002060"/>
                </a:solidFill>
                <a:latin typeface="Myriad Pro" panose="020B0503030403020204" pitchFamily="34" charset="0"/>
                <a:cs typeface="Calibri" panose="020F0502020204030204" pitchFamily="34" charset="0"/>
                <a:sym typeface="Calibri" panose="020F0502020204030204" pitchFamily="34" charset="0"/>
              </a:rPr>
              <a:t>lorsqu’il entra dans l’eau</a:t>
            </a:r>
            <a:endParaRPr lang="fr-FR" altLang="en-US" sz="2400" dirty="0">
              <a:solidFill>
                <a:srgbClr val="002060"/>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096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42"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anim calcmode="lin" valueType="num">
                                      <p:cBhvr>
                                        <p:cTn id="12" dur="1000" fill="hold"/>
                                        <p:tgtEl>
                                          <p:spTgt spid="7"/>
                                        </p:tgtEl>
                                        <p:attrNameLst>
                                          <p:attrName>ppt_x</p:attrName>
                                        </p:attrNameLst>
                                      </p:cBhvr>
                                      <p:tavLst>
                                        <p:tav tm="0">
                                          <p:val>
                                            <p:strVal val="#ppt_x"/>
                                          </p:val>
                                        </p:tav>
                                        <p:tav tm="100000">
                                          <p:val>
                                            <p:strVal val="#ppt_x"/>
                                          </p:val>
                                        </p:tav>
                                      </p:tavLst>
                                    </p:anim>
                                    <p:anim calcmode="lin" valueType="num">
                                      <p:cBhvr>
                                        <p:cTn id="1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wipe(left)">
                                      <p:cBhvr>
                                        <p:cTn id="18" dur="500"/>
                                        <p:tgtEl>
                                          <p:spTgt spid="2"/>
                                        </p:tgtEl>
                                      </p:cBhvr>
                                    </p:animEffect>
                                  </p:childTnLst>
                                </p:cTn>
                              </p:par>
                            </p:childTnLst>
                          </p:cTn>
                        </p:par>
                        <p:par>
                          <p:cTn id="19" fill="hold" nodeType="afterGroup">
                            <p:stCondLst>
                              <p:cond delay="500"/>
                            </p:stCondLst>
                            <p:childTnLst>
                              <p:par>
                                <p:cTn id="20" presetID="22" presetClass="entr" presetSubtype="8" fill="hold" grpId="0" nodeType="afterEffect">
                                  <p:stCondLst>
                                    <p:cond delay="750"/>
                                  </p:stCondLst>
                                  <p:childTnLst>
                                    <p:set>
                                      <p:cBhvr>
                                        <p:cTn id="21" dur="1" fill="hold">
                                          <p:stCondLst>
                                            <p:cond delay="0"/>
                                          </p:stCondLst>
                                        </p:cTn>
                                        <p:tgtEl>
                                          <p:spTgt spid="3"/>
                                        </p:tgtEl>
                                        <p:attrNameLst>
                                          <p:attrName>style.visibility</p:attrName>
                                        </p:attrNameLst>
                                      </p:cBhvr>
                                      <p:to>
                                        <p:strVal val="visible"/>
                                      </p:to>
                                    </p:set>
                                    <p:animEffect transition="in" filter="wipe(left)">
                                      <p:cBhvr>
                                        <p:cTn id="22" dur="500"/>
                                        <p:tgtEl>
                                          <p:spTgt spid="3"/>
                                        </p:tgtEl>
                                      </p:cBhvr>
                                    </p:animEffect>
                                  </p:childTnLst>
                                </p:cTn>
                              </p:par>
                            </p:childTnLst>
                          </p:cTn>
                        </p:par>
                        <p:par>
                          <p:cTn id="23" fill="hold" nodeType="afterGroup">
                            <p:stCondLst>
                              <p:cond delay="1750"/>
                            </p:stCondLst>
                            <p:childTnLst>
                              <p:par>
                                <p:cTn id="24" presetID="22" presetClass="entr" presetSubtype="8" fill="hold" grpId="0" nodeType="afterEffect">
                                  <p:stCondLst>
                                    <p:cond delay="750"/>
                                  </p:stCondLst>
                                  <p:childTnLst>
                                    <p:set>
                                      <p:cBhvr>
                                        <p:cTn id="25" dur="1" fill="hold">
                                          <p:stCondLst>
                                            <p:cond delay="0"/>
                                          </p:stCondLst>
                                        </p:cTn>
                                        <p:tgtEl>
                                          <p:spTgt spid="17"/>
                                        </p:tgtEl>
                                        <p:attrNameLst>
                                          <p:attrName>style.visibility</p:attrName>
                                        </p:attrNameLst>
                                      </p:cBhvr>
                                      <p:to>
                                        <p:strVal val="visible"/>
                                      </p:to>
                                    </p:set>
                                    <p:animEffect transition="in" filter="wipe(left)">
                                      <p:cBhvr>
                                        <p:cTn id="26" dur="500"/>
                                        <p:tgtEl>
                                          <p:spTgt spid="17"/>
                                        </p:tgtEl>
                                      </p:cBhvr>
                                    </p:animEffect>
                                  </p:childTnLst>
                                </p:cTn>
                              </p:par>
                            </p:childTnLst>
                          </p:cTn>
                        </p:par>
                        <p:par>
                          <p:cTn id="27" fill="hold" nodeType="afterGroup">
                            <p:stCondLst>
                              <p:cond delay="3000"/>
                            </p:stCondLst>
                            <p:childTnLst>
                              <p:par>
                                <p:cTn id="28" presetID="22" presetClass="entr" presetSubtype="8" fill="hold" grpId="0" nodeType="afterEffect">
                                  <p:stCondLst>
                                    <p:cond delay="750"/>
                                  </p:stCondLst>
                                  <p:childTnLst>
                                    <p:set>
                                      <p:cBhvr>
                                        <p:cTn id="29" dur="1" fill="hold">
                                          <p:stCondLst>
                                            <p:cond delay="0"/>
                                          </p:stCondLst>
                                        </p:cTn>
                                        <p:tgtEl>
                                          <p:spTgt spid="16"/>
                                        </p:tgtEl>
                                        <p:attrNameLst>
                                          <p:attrName>style.visibility</p:attrName>
                                        </p:attrNameLst>
                                      </p:cBhvr>
                                      <p:to>
                                        <p:strVal val="visible"/>
                                      </p:to>
                                    </p:set>
                                    <p:animEffect transition="in" filter="wipe(left)">
                                      <p:cBhvr>
                                        <p:cTn id="30"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5" grpId="0"/>
      <p:bldP spid="2" grpId="0"/>
      <p:bldP spid="3" grpId="0"/>
      <p:bldP spid="16" grpId="0"/>
      <p:bldP spid="1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7B6CDEB-3524-47CD-B980-DD23B21AD6C9}"/>
              </a:ext>
            </a:extLst>
          </p:cNvPr>
          <p:cNvSpPr/>
          <p:nvPr/>
        </p:nvSpPr>
        <p:spPr>
          <a:xfrm>
            <a:off x="1011238" y="174625"/>
            <a:ext cx="9140152" cy="568325"/>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anchor="ctr"/>
          <a:lstStyle/>
          <a:p>
            <a:pPr>
              <a:defRPr/>
            </a:pPr>
            <a:r>
              <a:rPr lang="fr-FR" sz="3600" b="1" dirty="0">
                <a:solidFill>
                  <a:srgbClr val="0096D6"/>
                </a:solidFill>
                <a:latin typeface="Myriad Pro" panose="020B0503030403020204" pitchFamily="34" charset="0"/>
              </a:rPr>
              <a:t>ANALYSE </a:t>
            </a:r>
            <a:r>
              <a:rPr lang="fr-FR" sz="3600" dirty="0">
                <a:solidFill>
                  <a:srgbClr val="0096D6"/>
                </a:solidFill>
                <a:latin typeface="Myriad Pro" panose="020B0503030403020204" pitchFamily="34" charset="0"/>
              </a:rPr>
              <a:t>– CCT – NATURE GRAMMATICALE </a:t>
            </a:r>
          </a:p>
        </p:txBody>
      </p:sp>
      <p:sp>
        <p:nvSpPr>
          <p:cNvPr id="8" name="Rectangle 4">
            <a:extLst>
              <a:ext uri="{FF2B5EF4-FFF2-40B4-BE49-F238E27FC236}">
                <a16:creationId xmlns:a16="http://schemas.microsoft.com/office/drawing/2014/main" id="{74A09741-B172-4A27-987C-3CD7855EDE7F}"/>
              </a:ext>
            </a:extLst>
          </p:cNvPr>
          <p:cNvSpPr>
            <a:spLocks noChangeArrowheads="1"/>
          </p:cNvSpPr>
          <p:nvPr/>
        </p:nvSpPr>
        <p:spPr bwMode="auto">
          <a:xfrm>
            <a:off x="656567" y="1922661"/>
            <a:ext cx="3141071"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2400" b="1" dirty="0">
                <a:solidFill>
                  <a:schemeClr val="tx1"/>
                </a:solidFill>
                <a:latin typeface="Myriad Pro" panose="020B0503030403020204" pitchFamily="34" charset="0"/>
                <a:cs typeface="Times New Roman" panose="02020603050405020304" pitchFamily="18" charset="0"/>
              </a:rPr>
              <a:t>Indiquez la nature ou la classe grammaticale des groupes de mots qui indiquent le temps. </a:t>
            </a:r>
          </a:p>
        </p:txBody>
      </p:sp>
      <p:graphicFrame>
        <p:nvGraphicFramePr>
          <p:cNvPr id="5" name="Table 4">
            <a:extLst>
              <a:ext uri="{FF2B5EF4-FFF2-40B4-BE49-F238E27FC236}">
                <a16:creationId xmlns:a16="http://schemas.microsoft.com/office/drawing/2014/main" id="{AA5BD594-5CF4-4FD4-9A46-CBBEBC7C63EF}"/>
              </a:ext>
            </a:extLst>
          </p:cNvPr>
          <p:cNvGraphicFramePr>
            <a:graphicFrameLocks noGrp="1"/>
          </p:cNvGraphicFramePr>
          <p:nvPr>
            <p:extLst>
              <p:ext uri="{D42A27DB-BD31-4B8C-83A1-F6EECF244321}">
                <p14:modId xmlns:p14="http://schemas.microsoft.com/office/powerpoint/2010/main" val="3568357792"/>
              </p:ext>
            </p:extLst>
          </p:nvPr>
        </p:nvGraphicFramePr>
        <p:xfrm>
          <a:off x="4059238" y="998538"/>
          <a:ext cx="7278687" cy="4874736"/>
        </p:xfrm>
        <a:graphic>
          <a:graphicData uri="http://schemas.openxmlformats.org/drawingml/2006/table">
            <a:tbl>
              <a:tblPr firstRow="1" bandRow="1">
                <a:tableStyleId>{5940675A-B579-460E-94D1-54222C63F5DA}</a:tableStyleId>
              </a:tblPr>
              <a:tblGrid>
                <a:gridCol w="3547903">
                  <a:extLst>
                    <a:ext uri="{9D8B030D-6E8A-4147-A177-3AD203B41FA5}">
                      <a16:colId xmlns:a16="http://schemas.microsoft.com/office/drawing/2014/main" val="20000"/>
                    </a:ext>
                  </a:extLst>
                </a:gridCol>
                <a:gridCol w="3730784">
                  <a:extLst>
                    <a:ext uri="{9D8B030D-6E8A-4147-A177-3AD203B41FA5}">
                      <a16:colId xmlns:a16="http://schemas.microsoft.com/office/drawing/2014/main" val="2447576229"/>
                    </a:ext>
                  </a:extLst>
                </a:gridCol>
              </a:tblGrid>
              <a:tr h="954159">
                <a:tc>
                  <a:txBody>
                    <a:bodyPr/>
                    <a:lstStyle/>
                    <a:p>
                      <a:pPr algn="l"/>
                      <a:r>
                        <a:rPr lang="fr-FR" sz="2400" b="0" noProof="0" dirty="0">
                          <a:latin typeface="Myriad Pro" panose="020B0503030403020204" pitchFamily="34" charset="0"/>
                        </a:rPr>
                        <a:t>Les groupes qui précisent le cadre temporel de l’action : </a:t>
                      </a:r>
                    </a:p>
                  </a:txBody>
                  <a:tcPr marL="91472" marR="91472" marT="45675" marB="45675">
                    <a:solidFill>
                      <a:schemeClr val="accent1">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fr-FR" sz="2400" b="0" noProof="0" dirty="0">
                          <a:latin typeface="Myriad Pro" panose="020B0503030403020204" pitchFamily="34" charset="0"/>
                        </a:rPr>
                        <a:t>Les groupes qui  indiquent l</a:t>
                      </a:r>
                      <a:r>
                        <a:rPr lang="en-US" sz="2400" b="0" dirty="0">
                          <a:latin typeface="Myriad Pro" panose="020B0503030403020204" pitchFamily="34" charset="0"/>
                        </a:rPr>
                        <a:t>a progression des actions : </a:t>
                      </a:r>
                      <a:endParaRPr lang="fr-FR" sz="2400" b="0" dirty="0">
                        <a:solidFill>
                          <a:schemeClr val="bg1"/>
                        </a:solidFill>
                        <a:latin typeface="Myriad Pro" panose="020B0503030403020204" pitchFamily="34" charset="0"/>
                      </a:endParaRPr>
                    </a:p>
                  </a:txBody>
                  <a:tcPr marL="91472" marR="91472" marT="45675" marB="45675">
                    <a:solidFill>
                      <a:schemeClr val="accent6">
                        <a:lumMod val="40000"/>
                        <a:lumOff val="60000"/>
                      </a:schemeClr>
                    </a:solidFill>
                  </a:tcPr>
                </a:tc>
                <a:extLst>
                  <a:ext uri="{0D108BD9-81ED-4DB2-BD59-A6C34878D82A}">
                    <a16:rowId xmlns:a16="http://schemas.microsoft.com/office/drawing/2014/main" val="10000"/>
                  </a:ext>
                </a:extLst>
              </a:tr>
              <a:tr h="1397669">
                <a:tc rowSpan="3">
                  <a:txBody>
                    <a:bodyPr/>
                    <a:lstStyle/>
                    <a:p>
                      <a:r>
                        <a:rPr lang="fr-FR" sz="2400" b="0" dirty="0">
                          <a:latin typeface="Myriad Pro" panose="020B0503030403020204" pitchFamily="34" charset="0"/>
                        </a:rPr>
                        <a:t>Un jour </a:t>
                      </a:r>
                    </a:p>
                  </a:txBody>
                  <a:tcPr marL="91472" marR="91472" marT="45675" marB="45675">
                    <a:solidFill>
                      <a:schemeClr val="accent1">
                        <a:lumMod val="20000"/>
                        <a:lumOff val="80000"/>
                      </a:schemeClr>
                    </a:solidFill>
                  </a:tcPr>
                </a:tc>
                <a:tc>
                  <a:txBody>
                    <a:bodyPr/>
                    <a:lstStyle/>
                    <a:p>
                      <a:r>
                        <a:rPr lang="fr-FR" sz="2400" b="0" dirty="0">
                          <a:latin typeface="Myriad Pro" panose="020B0503030403020204" pitchFamily="34" charset="0"/>
                        </a:rPr>
                        <a:t>quelques minutes plus tard</a:t>
                      </a:r>
                    </a:p>
                  </a:txBody>
                  <a:tcPr marL="91472" marR="91472" marT="45675" marB="45675">
                    <a:solidFill>
                      <a:schemeClr val="accent6">
                        <a:lumMod val="40000"/>
                        <a:lumOff val="60000"/>
                      </a:schemeClr>
                    </a:solidFill>
                  </a:tcPr>
                </a:tc>
                <a:extLst>
                  <a:ext uri="{0D108BD9-81ED-4DB2-BD59-A6C34878D82A}">
                    <a16:rowId xmlns:a16="http://schemas.microsoft.com/office/drawing/2014/main" val="10001"/>
                  </a:ext>
                </a:extLst>
              </a:tr>
              <a:tr h="1099807">
                <a:tc vMerge="1">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fr-FR" sz="2400" b="0" dirty="0">
                        <a:solidFill>
                          <a:schemeClr val="bg1"/>
                        </a:solidFill>
                        <a:latin typeface="Myriad Pro" panose="020B0503030403020204" pitchFamily="34" charset="0"/>
                      </a:endParaRPr>
                    </a:p>
                  </a:txBody>
                  <a:tcPr marL="91471" marR="91471" marT="45678" marB="45678">
                    <a:solidFill>
                      <a:schemeClr val="accent1">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fr-FR" sz="2400" b="0" dirty="0">
                          <a:solidFill>
                            <a:schemeClr val="tx1"/>
                          </a:solidFill>
                          <a:latin typeface="Myriad Pro" panose="020B0503030403020204" pitchFamily="34" charset="0"/>
                        </a:rPr>
                        <a:t>lorsqu’il entra dans l’eau</a:t>
                      </a:r>
                    </a:p>
                  </a:txBody>
                  <a:tcPr marL="91472" marR="91472" marT="45675" marB="45675">
                    <a:solidFill>
                      <a:schemeClr val="accent6">
                        <a:lumMod val="40000"/>
                        <a:lumOff val="60000"/>
                      </a:schemeClr>
                    </a:solidFill>
                  </a:tcPr>
                </a:tc>
                <a:extLst>
                  <a:ext uri="{0D108BD9-81ED-4DB2-BD59-A6C34878D82A}">
                    <a16:rowId xmlns:a16="http://schemas.microsoft.com/office/drawing/2014/main" val="864084287"/>
                  </a:ext>
                </a:extLst>
              </a:tr>
              <a:tr h="1188627">
                <a:tc vMerge="1">
                  <a:txBody>
                    <a:bodyPr/>
                    <a:lstStyle/>
                    <a:p>
                      <a:endParaRPr lang="fr-FR" sz="2400" b="0" dirty="0">
                        <a:latin typeface="Myriad Pro" panose="020B0503030403020204" pitchFamily="34" charset="0"/>
                      </a:endParaRPr>
                    </a:p>
                  </a:txBody>
                  <a:tcPr marL="91471" marR="91471" marT="45678" marB="45678">
                    <a:solidFill>
                      <a:schemeClr val="accent1">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fr-FR" sz="2400" b="0" dirty="0">
                          <a:solidFill>
                            <a:schemeClr val="tx1"/>
                          </a:solidFill>
                          <a:latin typeface="Myriad Pro" panose="020B0503030403020204" pitchFamily="34" charset="0"/>
                        </a:rPr>
                        <a:t>Soudain</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fr-FR" sz="2400" b="0" dirty="0">
                        <a:solidFill>
                          <a:schemeClr val="tx1"/>
                        </a:solidFill>
                        <a:latin typeface="Myriad Pro" panose="020B0503030403020204" pitchFamily="34"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fr-FR" sz="2400" b="0" dirty="0">
                        <a:solidFill>
                          <a:schemeClr val="tx1"/>
                        </a:solidFill>
                        <a:latin typeface="Myriad Pro" panose="020B0503030403020204" pitchFamily="34" charset="0"/>
                      </a:endParaRPr>
                    </a:p>
                  </a:txBody>
                  <a:tcPr marL="91472" marR="91472" marT="45675" marB="45675">
                    <a:solidFill>
                      <a:schemeClr val="accent6">
                        <a:lumMod val="40000"/>
                        <a:lumOff val="60000"/>
                      </a:schemeClr>
                    </a:solidFill>
                  </a:tcPr>
                </a:tc>
                <a:extLst>
                  <a:ext uri="{0D108BD9-81ED-4DB2-BD59-A6C34878D82A}">
                    <a16:rowId xmlns:a16="http://schemas.microsoft.com/office/drawing/2014/main" val="1374667033"/>
                  </a:ext>
                </a:extLst>
              </a:tr>
            </a:tbl>
          </a:graphicData>
        </a:graphic>
      </p:graphicFrame>
      <p:sp>
        <p:nvSpPr>
          <p:cNvPr id="6" name="Rectangle 4">
            <a:extLst>
              <a:ext uri="{FF2B5EF4-FFF2-40B4-BE49-F238E27FC236}">
                <a16:creationId xmlns:a16="http://schemas.microsoft.com/office/drawing/2014/main" id="{34EE3585-D254-4EF6-BCA0-CD47D4F785AA}"/>
              </a:ext>
            </a:extLst>
          </p:cNvPr>
          <p:cNvSpPr>
            <a:spLocks noChangeArrowheads="1"/>
          </p:cNvSpPr>
          <p:nvPr/>
        </p:nvSpPr>
        <p:spPr bwMode="auto">
          <a:xfrm>
            <a:off x="4059237" y="2793233"/>
            <a:ext cx="2713521" cy="461665"/>
          </a:xfrm>
          <a:prstGeom prst="rect">
            <a:avLst/>
          </a:prstGeom>
          <a:noFill/>
          <a:ln w="381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2400" b="1" dirty="0">
                <a:solidFill>
                  <a:schemeClr val="tx1"/>
                </a:solidFill>
                <a:latin typeface="Myriad Pro" panose="020B0503030403020204" pitchFamily="34" charset="0"/>
                <a:cs typeface="Times New Roman" panose="02020603050405020304" pitchFamily="18" charset="0"/>
              </a:rPr>
              <a:t>Groupe nominal</a:t>
            </a:r>
          </a:p>
        </p:txBody>
      </p:sp>
      <p:sp>
        <p:nvSpPr>
          <p:cNvPr id="2" name="Rectangle 1">
            <a:extLst>
              <a:ext uri="{FF2B5EF4-FFF2-40B4-BE49-F238E27FC236}">
                <a16:creationId xmlns:a16="http://schemas.microsoft.com/office/drawing/2014/main" id="{D0CBB5A2-5E12-48C2-842D-A0D454DA1745}"/>
              </a:ext>
            </a:extLst>
          </p:cNvPr>
          <p:cNvSpPr>
            <a:spLocks noChangeArrowheads="1"/>
          </p:cNvSpPr>
          <p:nvPr/>
        </p:nvSpPr>
        <p:spPr bwMode="auto">
          <a:xfrm>
            <a:off x="7616825" y="4051518"/>
            <a:ext cx="3753528" cy="461665"/>
          </a:xfrm>
          <a:prstGeom prst="rect">
            <a:avLst/>
          </a:prstGeom>
          <a:noFill/>
          <a:ln w="381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en-US" altLang="en-US" sz="2400" b="1" dirty="0">
                <a:latin typeface="Myriad Pro" panose="020B0503030403020204" pitchFamily="34" charset="0"/>
              </a:rPr>
              <a:t>Proposition </a:t>
            </a:r>
            <a:r>
              <a:rPr lang="fr-FR" altLang="en-US" sz="2400" b="1" dirty="0">
                <a:latin typeface="Myriad Pro" panose="020B0503030403020204" pitchFamily="34" charset="0"/>
              </a:rPr>
              <a:t>subordonnée</a:t>
            </a:r>
            <a:r>
              <a:rPr lang="en-US" altLang="en-US" sz="2400" b="1" dirty="0">
                <a:latin typeface="Myriad Pro" panose="020B0503030403020204" pitchFamily="34" charset="0"/>
              </a:rPr>
              <a:t> </a:t>
            </a:r>
          </a:p>
        </p:txBody>
      </p:sp>
      <p:sp>
        <p:nvSpPr>
          <p:cNvPr id="9" name="Rectangle 4">
            <a:extLst>
              <a:ext uri="{FF2B5EF4-FFF2-40B4-BE49-F238E27FC236}">
                <a16:creationId xmlns:a16="http://schemas.microsoft.com/office/drawing/2014/main" id="{FD0CD3B7-1328-4041-8111-18C98FF47BEA}"/>
              </a:ext>
            </a:extLst>
          </p:cNvPr>
          <p:cNvSpPr>
            <a:spLocks noChangeArrowheads="1"/>
          </p:cNvSpPr>
          <p:nvPr/>
        </p:nvSpPr>
        <p:spPr bwMode="auto">
          <a:xfrm>
            <a:off x="7669212" y="2661325"/>
            <a:ext cx="2714652" cy="461665"/>
          </a:xfrm>
          <a:prstGeom prst="rect">
            <a:avLst/>
          </a:prstGeom>
          <a:noFill/>
          <a:ln w="381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2400" b="1" dirty="0">
                <a:solidFill>
                  <a:schemeClr val="tx1"/>
                </a:solidFill>
                <a:latin typeface="Myriad Pro" panose="020B0503030403020204" pitchFamily="34" charset="0"/>
                <a:cs typeface="Times New Roman" panose="02020603050405020304" pitchFamily="18" charset="0"/>
              </a:rPr>
              <a:t>Groupe nominal</a:t>
            </a:r>
          </a:p>
        </p:txBody>
      </p:sp>
      <p:sp>
        <p:nvSpPr>
          <p:cNvPr id="3" name="Rectangle 2">
            <a:extLst>
              <a:ext uri="{FF2B5EF4-FFF2-40B4-BE49-F238E27FC236}">
                <a16:creationId xmlns:a16="http://schemas.microsoft.com/office/drawing/2014/main" id="{37A2BECE-2F5B-4561-814C-4E394CEE4920}"/>
              </a:ext>
            </a:extLst>
          </p:cNvPr>
          <p:cNvSpPr>
            <a:spLocks noChangeArrowheads="1"/>
          </p:cNvSpPr>
          <p:nvPr/>
        </p:nvSpPr>
        <p:spPr bwMode="auto">
          <a:xfrm>
            <a:off x="7616824" y="5227279"/>
            <a:ext cx="1349152" cy="461665"/>
          </a:xfrm>
          <a:prstGeom prst="rect">
            <a:avLst/>
          </a:prstGeom>
          <a:noFill/>
          <a:ln w="381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en-US" altLang="en-US" sz="2400" b="1" dirty="0" err="1">
                <a:latin typeface="Myriad Pro" panose="020B0503030403020204" pitchFamily="34" charset="0"/>
              </a:rPr>
              <a:t>Adverbe</a:t>
            </a:r>
            <a:endParaRPr lang="en-US" altLang="en-US" sz="2400" b="1" dirty="0">
              <a:latin typeface="Myriad Pro" panose="020B0503030403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42"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42" presetClass="entr" presetSubtype="0"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1000"/>
                                        <p:tgtEl>
                                          <p:spTgt spid="9"/>
                                        </p:tgtEl>
                                      </p:cBhvr>
                                    </p:animEffect>
                                    <p:anim calcmode="lin" valueType="num">
                                      <p:cBhvr>
                                        <p:cTn id="19" dur="1000" fill="hold"/>
                                        <p:tgtEl>
                                          <p:spTgt spid="9"/>
                                        </p:tgtEl>
                                        <p:attrNameLst>
                                          <p:attrName>ppt_x</p:attrName>
                                        </p:attrNameLst>
                                      </p:cBhvr>
                                      <p:tavLst>
                                        <p:tav tm="0">
                                          <p:val>
                                            <p:strVal val="#ppt_x"/>
                                          </p:val>
                                        </p:tav>
                                        <p:tav tm="100000">
                                          <p:val>
                                            <p:strVal val="#ppt_x"/>
                                          </p:val>
                                        </p:tav>
                                      </p:tavLst>
                                    </p:anim>
                                    <p:anim calcmode="lin" valueType="num">
                                      <p:cBhvr>
                                        <p:cTn id="20"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2"/>
                                        </p:tgtEl>
                                        <p:attrNameLst>
                                          <p:attrName>style.visibility</p:attrName>
                                        </p:attrNameLst>
                                      </p:cBhvr>
                                      <p:to>
                                        <p:strVal val="visible"/>
                                      </p:to>
                                    </p:set>
                                    <p:animEffect transition="in" filter="fade">
                                      <p:cBhvr>
                                        <p:cTn id="25" dur="1000"/>
                                        <p:tgtEl>
                                          <p:spTgt spid="2"/>
                                        </p:tgtEl>
                                      </p:cBhvr>
                                    </p:animEffect>
                                    <p:anim calcmode="lin" valueType="num">
                                      <p:cBhvr>
                                        <p:cTn id="26" dur="1000" fill="hold"/>
                                        <p:tgtEl>
                                          <p:spTgt spid="2"/>
                                        </p:tgtEl>
                                        <p:attrNameLst>
                                          <p:attrName>ppt_x</p:attrName>
                                        </p:attrNameLst>
                                      </p:cBhvr>
                                      <p:tavLst>
                                        <p:tav tm="0">
                                          <p:val>
                                            <p:strVal val="#ppt_x"/>
                                          </p:val>
                                        </p:tav>
                                        <p:tav tm="100000">
                                          <p:val>
                                            <p:strVal val="#ppt_x"/>
                                          </p:val>
                                        </p:tav>
                                      </p:tavLst>
                                    </p:anim>
                                    <p:anim calcmode="lin" valueType="num">
                                      <p:cBhvr>
                                        <p:cTn id="27"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28" fill="hold" nodeType="clickPar">
                      <p:stCondLst>
                        <p:cond delay="indefinite"/>
                      </p:stCondLst>
                      <p:childTnLst>
                        <p:par>
                          <p:cTn id="29" fill="hold" nodeType="withGroup">
                            <p:stCondLst>
                              <p:cond delay="0"/>
                            </p:stCondLst>
                            <p:childTnLst>
                              <p:par>
                                <p:cTn id="30" presetID="42" presetClass="entr" presetSubtype="0" fill="hold" grpId="0" nodeType="clickEffect">
                                  <p:stCondLst>
                                    <p:cond delay="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1000"/>
                                        <p:tgtEl>
                                          <p:spTgt spid="3"/>
                                        </p:tgtEl>
                                      </p:cBhvr>
                                    </p:animEffect>
                                    <p:anim calcmode="lin" valueType="num">
                                      <p:cBhvr>
                                        <p:cTn id="33" dur="1000" fill="hold"/>
                                        <p:tgtEl>
                                          <p:spTgt spid="3"/>
                                        </p:tgtEl>
                                        <p:attrNameLst>
                                          <p:attrName>ppt_x</p:attrName>
                                        </p:attrNameLst>
                                      </p:cBhvr>
                                      <p:tavLst>
                                        <p:tav tm="0">
                                          <p:val>
                                            <p:strVal val="#ppt_x"/>
                                          </p:val>
                                        </p:tav>
                                        <p:tav tm="100000">
                                          <p:val>
                                            <p:strVal val="#ppt_x"/>
                                          </p:val>
                                        </p:tav>
                                      </p:tavLst>
                                    </p:anim>
                                    <p:anim calcmode="lin" valueType="num">
                                      <p:cBhvr>
                                        <p:cTn id="3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6" grpId="0" animBg="1"/>
      <p:bldP spid="2" grpId="0" animBg="1"/>
      <p:bldP spid="9" grpId="0" animBg="1"/>
      <p:bldP spid="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5FBD9E3-000C-4CD8-9CFF-FA219D721671}"/>
              </a:ext>
            </a:extLst>
          </p:cNvPr>
          <p:cNvSpPr/>
          <p:nvPr/>
        </p:nvSpPr>
        <p:spPr>
          <a:xfrm>
            <a:off x="968375" y="101600"/>
            <a:ext cx="8586788" cy="568325"/>
          </a:xfrm>
          <a:prstGeom prst="rect">
            <a:avLst/>
          </a:prstGeom>
          <a:noFill/>
          <a:ln>
            <a:solidFill>
              <a:schemeClr val="bg1"/>
            </a:solidFill>
          </a:ln>
        </p:spPr>
        <p:style>
          <a:lnRef idx="2">
            <a:schemeClr val="accent6"/>
          </a:lnRef>
          <a:fillRef idx="1">
            <a:schemeClr val="lt1"/>
          </a:fillRef>
          <a:effectRef idx="0">
            <a:schemeClr val="accent6"/>
          </a:effectRef>
          <a:fontRef idx="minor">
            <a:schemeClr val="dk1"/>
          </a:fontRef>
        </p:style>
        <p:txBody>
          <a:bodyPr anchor="ctr"/>
          <a:lstStyle/>
          <a:p>
            <a:pPr>
              <a:defRPr/>
            </a:pPr>
            <a:r>
              <a:rPr lang="fr-FR" sz="3600" b="1" dirty="0">
                <a:solidFill>
                  <a:srgbClr val="0096D6"/>
                </a:solidFill>
                <a:latin typeface="Myriad Pro" panose="020B0503030403020204" pitchFamily="34" charset="0"/>
              </a:rPr>
              <a:t>ANALYSE – </a:t>
            </a:r>
            <a:r>
              <a:rPr lang="fr-FR" sz="3600" dirty="0">
                <a:solidFill>
                  <a:srgbClr val="0096D6"/>
                </a:solidFill>
                <a:latin typeface="Myriad Pro" panose="020B0503030403020204" pitchFamily="34" charset="0"/>
              </a:rPr>
              <a:t>CCT – PLACE DU CCT</a:t>
            </a:r>
          </a:p>
        </p:txBody>
      </p:sp>
      <p:sp>
        <p:nvSpPr>
          <p:cNvPr id="53251" name="Rectangle 1">
            <a:extLst>
              <a:ext uri="{FF2B5EF4-FFF2-40B4-BE49-F238E27FC236}">
                <a16:creationId xmlns:a16="http://schemas.microsoft.com/office/drawing/2014/main" id="{124026A7-41AC-4BC8-99B0-3D89649CB944}"/>
              </a:ext>
            </a:extLst>
          </p:cNvPr>
          <p:cNvSpPr>
            <a:spLocks noChangeArrowheads="1"/>
          </p:cNvSpPr>
          <p:nvPr/>
        </p:nvSpPr>
        <p:spPr bwMode="auto">
          <a:xfrm>
            <a:off x="554038" y="963613"/>
            <a:ext cx="37131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2400" b="1" dirty="0">
                <a:latin typeface="Myriad Pro" panose="020B0503030403020204" pitchFamily="34" charset="0"/>
              </a:rPr>
              <a:t>Lisez les deux passages. </a:t>
            </a:r>
          </a:p>
        </p:txBody>
      </p:sp>
      <p:sp>
        <p:nvSpPr>
          <p:cNvPr id="8" name="TextBox 7">
            <a:extLst>
              <a:ext uri="{FF2B5EF4-FFF2-40B4-BE49-F238E27FC236}">
                <a16:creationId xmlns:a16="http://schemas.microsoft.com/office/drawing/2014/main" id="{06510DBB-3ED2-416A-9B9E-7B5746BC5F90}"/>
              </a:ext>
            </a:extLst>
          </p:cNvPr>
          <p:cNvSpPr txBox="1"/>
          <p:nvPr/>
        </p:nvSpPr>
        <p:spPr>
          <a:xfrm>
            <a:off x="4375150" y="800100"/>
            <a:ext cx="7604125" cy="2800350"/>
          </a:xfrm>
          <a:prstGeom prst="rect">
            <a:avLst/>
          </a:prstGeom>
          <a:solidFill>
            <a:schemeClr val="accent1">
              <a:lumMod val="20000"/>
              <a:lumOff val="80000"/>
            </a:schemeClr>
          </a:solidFill>
        </p:spPr>
        <p:txBody>
          <a:bodyPr>
            <a:spAutoFit/>
          </a:bodyPr>
          <a:lstStyle/>
          <a:p>
            <a:pPr>
              <a:defRPr/>
            </a:pPr>
            <a:r>
              <a:rPr lang="fr-FR" sz="2200" b="1" dirty="0">
                <a:solidFill>
                  <a:srgbClr val="FF0000"/>
                </a:solidFill>
                <a:latin typeface="Myriad Pro" panose="020B0503030403020204" pitchFamily="34" charset="0"/>
                <a:ea typeface="Calibri"/>
                <a:cs typeface="Calibri"/>
                <a:sym typeface="Calibri"/>
              </a:rPr>
              <a:t>Un jour</a:t>
            </a:r>
            <a:r>
              <a:rPr lang="fr-FR" sz="2200" dirty="0">
                <a:solidFill>
                  <a:schemeClr val="tx1"/>
                </a:solidFill>
                <a:latin typeface="Myriad Pro" panose="020B0503030403020204" pitchFamily="34" charset="0"/>
                <a:ea typeface="Calibri"/>
                <a:cs typeface="Calibri"/>
                <a:sym typeface="Calibri"/>
              </a:rPr>
              <a:t>,</a:t>
            </a:r>
            <a:r>
              <a:rPr lang="fr-FR" sz="2200" b="1" dirty="0">
                <a:solidFill>
                  <a:srgbClr val="00B050"/>
                </a:solidFill>
                <a:latin typeface="Myriad Pro" panose="020B0503030403020204" pitchFamily="34" charset="0"/>
                <a:ea typeface="Calibri"/>
                <a:cs typeface="Calibri"/>
                <a:sym typeface="Calibri"/>
              </a:rPr>
              <a:t> </a:t>
            </a:r>
            <a:r>
              <a:rPr lang="fr-FR" sz="2200" dirty="0">
                <a:solidFill>
                  <a:schemeClr val="tx1"/>
                </a:solidFill>
                <a:latin typeface="Myriad Pro" panose="020B0503030403020204" pitchFamily="34" charset="0"/>
                <a:ea typeface="Calibri"/>
                <a:cs typeface="Calibri"/>
                <a:sym typeface="Calibri"/>
              </a:rPr>
              <a:t>au bord d’une mare, des enfants cherchent à capturer des grenouilles. </a:t>
            </a:r>
          </a:p>
          <a:p>
            <a:pPr>
              <a:defRPr/>
            </a:pPr>
            <a:r>
              <a:rPr lang="fr-FR" sz="2200" dirty="0">
                <a:solidFill>
                  <a:schemeClr val="tx1"/>
                </a:solidFill>
                <a:latin typeface="Myriad Pro" panose="020B0503030403020204" pitchFamily="34" charset="0"/>
                <a:ea typeface="Calibri"/>
                <a:cs typeface="Calibri"/>
                <a:sym typeface="Calibri"/>
              </a:rPr>
              <a:t>Les six gosses voulurent faire le tour de la mare et, à la queue leu leu, s’avancèrent. </a:t>
            </a:r>
            <a:r>
              <a:rPr lang="fr-FR" sz="2200" b="1" dirty="0">
                <a:solidFill>
                  <a:srgbClr val="FF0000"/>
                </a:solidFill>
                <a:latin typeface="Myriad Pro" panose="020B0503030403020204" pitchFamily="34" charset="0"/>
                <a:ea typeface="Calibri"/>
                <a:cs typeface="Calibri"/>
                <a:sym typeface="Calibri"/>
              </a:rPr>
              <a:t>Quelques minutes plus tard     </a:t>
            </a:r>
          </a:p>
          <a:p>
            <a:pPr marL="457200" indent="-457200">
              <a:buFontTx/>
              <a:buChar char="-"/>
              <a:defRPr/>
            </a:pPr>
            <a:r>
              <a:rPr lang="fr-FR" sz="2200" dirty="0">
                <a:solidFill>
                  <a:schemeClr val="tx1"/>
                </a:solidFill>
                <a:latin typeface="Myriad Pro" panose="020B0503030403020204" pitchFamily="34" charset="0"/>
                <a:ea typeface="Calibri"/>
                <a:cs typeface="Calibri"/>
                <a:sym typeface="Calibri"/>
              </a:rPr>
              <a:t>J’en vois une, souffla Boulot.</a:t>
            </a:r>
          </a:p>
          <a:p>
            <a:pPr marL="457200" indent="-457200">
              <a:buFontTx/>
              <a:buChar char="-"/>
              <a:defRPr/>
            </a:pPr>
            <a:r>
              <a:rPr lang="fr-FR" sz="2200" dirty="0">
                <a:solidFill>
                  <a:schemeClr val="tx1"/>
                </a:solidFill>
                <a:latin typeface="Myriad Pro" panose="020B0503030403020204" pitchFamily="34" charset="0"/>
                <a:ea typeface="Calibri"/>
                <a:cs typeface="Calibri"/>
                <a:sym typeface="Calibri"/>
              </a:rPr>
              <a:t>Où, où donc ? S’exclamèrent-ils tous.</a:t>
            </a:r>
          </a:p>
          <a:p>
            <a:pPr marL="457200" indent="-457200">
              <a:buFontTx/>
              <a:buChar char="-"/>
              <a:defRPr/>
            </a:pPr>
            <a:r>
              <a:rPr lang="fr-FR" sz="2200" dirty="0">
                <a:solidFill>
                  <a:schemeClr val="tx1"/>
                </a:solidFill>
                <a:latin typeface="Myriad Pro" panose="020B0503030403020204" pitchFamily="34" charset="0"/>
                <a:ea typeface="Calibri"/>
                <a:cs typeface="Calibri"/>
                <a:sym typeface="Calibri"/>
              </a:rPr>
              <a:t>Là, là ! Près de cette grande feuille, fit-il en montrant du doigt.</a:t>
            </a:r>
          </a:p>
        </p:txBody>
      </p:sp>
      <p:sp>
        <p:nvSpPr>
          <p:cNvPr id="9" name="Rectangle 8">
            <a:extLst>
              <a:ext uri="{FF2B5EF4-FFF2-40B4-BE49-F238E27FC236}">
                <a16:creationId xmlns:a16="http://schemas.microsoft.com/office/drawing/2014/main" id="{175AF709-730C-4614-B492-C7F7FB58F68E}"/>
              </a:ext>
            </a:extLst>
          </p:cNvPr>
          <p:cNvSpPr/>
          <p:nvPr/>
        </p:nvSpPr>
        <p:spPr>
          <a:xfrm>
            <a:off x="4375150" y="3771900"/>
            <a:ext cx="7604125" cy="2801938"/>
          </a:xfrm>
          <a:prstGeom prst="rect">
            <a:avLst/>
          </a:prstGeom>
          <a:solidFill>
            <a:schemeClr val="accent1">
              <a:lumMod val="20000"/>
              <a:lumOff val="80000"/>
            </a:schemeClr>
          </a:solidFill>
        </p:spPr>
        <p:txBody>
          <a:bodyPr>
            <a:spAutoFit/>
          </a:bodyPr>
          <a:lstStyle/>
          <a:p>
            <a:pPr>
              <a:defRPr/>
            </a:pPr>
            <a:r>
              <a:rPr lang="fr-FR" sz="2200" dirty="0">
                <a:solidFill>
                  <a:schemeClr val="tx1"/>
                </a:solidFill>
                <a:latin typeface="Myriad Pro" panose="020B0503030403020204" pitchFamily="34" charset="0"/>
                <a:ea typeface="Calibri"/>
                <a:cs typeface="Calibri"/>
                <a:sym typeface="Calibri"/>
              </a:rPr>
              <a:t>Des enfants cherchent, </a:t>
            </a:r>
            <a:r>
              <a:rPr lang="fr-FR" sz="2200" b="1" dirty="0">
                <a:solidFill>
                  <a:srgbClr val="FF0000"/>
                </a:solidFill>
                <a:latin typeface="Myriad Pro" panose="020B0503030403020204" pitchFamily="34" charset="0"/>
                <a:ea typeface="Calibri"/>
                <a:cs typeface="Calibri"/>
                <a:sym typeface="Calibri"/>
              </a:rPr>
              <a:t>un jour</a:t>
            </a:r>
            <a:r>
              <a:rPr lang="fr-FR" sz="2200" dirty="0">
                <a:solidFill>
                  <a:schemeClr val="tx1"/>
                </a:solidFill>
                <a:latin typeface="Myriad Pro" panose="020B0503030403020204" pitchFamily="34" charset="0"/>
                <a:ea typeface="Calibri"/>
                <a:cs typeface="Calibri"/>
                <a:sym typeface="Calibri"/>
              </a:rPr>
              <a:t>,  à capturer des grenouilles, au bord d’une mare. </a:t>
            </a:r>
          </a:p>
          <a:p>
            <a:pPr>
              <a:defRPr/>
            </a:pPr>
            <a:r>
              <a:rPr lang="fr-FR" sz="2200" dirty="0">
                <a:solidFill>
                  <a:schemeClr val="tx1"/>
                </a:solidFill>
                <a:latin typeface="Myriad Pro" panose="020B0503030403020204" pitchFamily="34" charset="0"/>
                <a:ea typeface="Calibri"/>
                <a:cs typeface="Calibri"/>
                <a:sym typeface="Calibri"/>
              </a:rPr>
              <a:t>Les six gosses voulurent faire le tour et, à la queue leu leu, s’avancèrent : </a:t>
            </a:r>
          </a:p>
          <a:p>
            <a:pPr marL="457200" indent="-457200">
              <a:buFontTx/>
              <a:buChar char="-"/>
              <a:defRPr/>
            </a:pPr>
            <a:r>
              <a:rPr lang="fr-FR" sz="2200" dirty="0">
                <a:solidFill>
                  <a:schemeClr val="tx1"/>
                </a:solidFill>
                <a:latin typeface="Myriad Pro" panose="020B0503030403020204" pitchFamily="34" charset="0"/>
                <a:ea typeface="Calibri"/>
                <a:cs typeface="Calibri"/>
                <a:sym typeface="Calibri"/>
              </a:rPr>
              <a:t>J’en vois une, souffla Boulot,  </a:t>
            </a:r>
            <a:r>
              <a:rPr lang="fr-FR" sz="2200" b="1" dirty="0">
                <a:solidFill>
                  <a:srgbClr val="FF0000"/>
                </a:solidFill>
                <a:latin typeface="Myriad Pro" panose="020B0503030403020204" pitchFamily="34" charset="0"/>
                <a:ea typeface="Calibri"/>
                <a:cs typeface="Calibri"/>
                <a:sym typeface="Calibri"/>
              </a:rPr>
              <a:t>quelques minutes plus tard</a:t>
            </a:r>
            <a:r>
              <a:rPr lang="fr-FR" sz="2200" dirty="0">
                <a:solidFill>
                  <a:schemeClr val="tx1"/>
                </a:solidFill>
                <a:latin typeface="Myriad Pro" panose="020B0503030403020204" pitchFamily="34" charset="0"/>
                <a:ea typeface="Calibri"/>
                <a:cs typeface="Calibri"/>
                <a:sym typeface="Calibri"/>
              </a:rPr>
              <a:t>, </a:t>
            </a:r>
          </a:p>
          <a:p>
            <a:pPr marL="457200" indent="-457200">
              <a:buFontTx/>
              <a:buChar char="-"/>
              <a:defRPr/>
            </a:pPr>
            <a:r>
              <a:rPr lang="fr-FR" sz="2200" dirty="0">
                <a:solidFill>
                  <a:schemeClr val="tx1"/>
                </a:solidFill>
                <a:latin typeface="Myriad Pro" panose="020B0503030403020204" pitchFamily="34" charset="0"/>
                <a:ea typeface="Calibri"/>
                <a:cs typeface="Calibri"/>
                <a:sym typeface="Calibri"/>
              </a:rPr>
              <a:t>Où, où donc ? S’exclamèrent-ils tous.</a:t>
            </a:r>
          </a:p>
          <a:p>
            <a:pPr marL="457200" indent="-457200">
              <a:buFontTx/>
              <a:buChar char="-"/>
              <a:defRPr/>
            </a:pPr>
            <a:r>
              <a:rPr lang="fr-FR" sz="2200" dirty="0">
                <a:solidFill>
                  <a:schemeClr val="tx1"/>
                </a:solidFill>
                <a:latin typeface="Myriad Pro" panose="020B0503030403020204" pitchFamily="34" charset="0"/>
                <a:ea typeface="Calibri"/>
                <a:cs typeface="Calibri"/>
                <a:sym typeface="Calibri"/>
              </a:rPr>
              <a:t>Là, là ! Près de cette grande feuille, fit-il en montrant du doigt.</a:t>
            </a:r>
          </a:p>
        </p:txBody>
      </p:sp>
      <p:sp>
        <p:nvSpPr>
          <p:cNvPr id="11" name="Rectangle 10">
            <a:extLst>
              <a:ext uri="{FF2B5EF4-FFF2-40B4-BE49-F238E27FC236}">
                <a16:creationId xmlns:a16="http://schemas.microsoft.com/office/drawing/2014/main" id="{C72BFEBC-EA81-4B43-93CE-FFFF6DD2EB01}"/>
              </a:ext>
            </a:extLst>
          </p:cNvPr>
          <p:cNvSpPr>
            <a:spLocks noChangeArrowheads="1"/>
          </p:cNvSpPr>
          <p:nvPr/>
        </p:nvSpPr>
        <p:spPr bwMode="auto">
          <a:xfrm>
            <a:off x="517525" y="4108450"/>
            <a:ext cx="371475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2400" b="1" dirty="0">
                <a:latin typeface="Myriad Pro" panose="020B0503030403020204" pitchFamily="34" charset="0"/>
              </a:rPr>
              <a:t>Par quoi ces CCT sont-ils précédés ou suivis ? </a:t>
            </a:r>
          </a:p>
        </p:txBody>
      </p:sp>
      <p:sp>
        <p:nvSpPr>
          <p:cNvPr id="2" name="Rectangle 1">
            <a:extLst>
              <a:ext uri="{FF2B5EF4-FFF2-40B4-BE49-F238E27FC236}">
                <a16:creationId xmlns:a16="http://schemas.microsoft.com/office/drawing/2014/main" id="{1A888715-4E69-456F-A580-E4A7443B91EF}"/>
              </a:ext>
            </a:extLst>
          </p:cNvPr>
          <p:cNvSpPr>
            <a:spLocks noChangeArrowheads="1"/>
          </p:cNvSpPr>
          <p:nvPr/>
        </p:nvSpPr>
        <p:spPr bwMode="auto">
          <a:xfrm>
            <a:off x="4375150" y="798513"/>
            <a:ext cx="1165225"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2200" b="1" dirty="0">
                <a:solidFill>
                  <a:srgbClr val="FF0000"/>
                </a:solidFill>
                <a:latin typeface="Myriad Pro" panose="020B0503030403020204" pitchFamily="34" charset="0"/>
                <a:cs typeface="Calibri" panose="020F0502020204030204" pitchFamily="34" charset="0"/>
                <a:sym typeface="Calibri" panose="020F0502020204030204" pitchFamily="34" charset="0"/>
              </a:rPr>
              <a:t>Un jour</a:t>
            </a:r>
            <a:endParaRPr lang="fr-FR" altLang="en-US" sz="2200" dirty="0"/>
          </a:p>
        </p:txBody>
      </p:sp>
      <p:sp>
        <p:nvSpPr>
          <p:cNvPr id="10" name="Rectangle 9">
            <a:extLst>
              <a:ext uri="{FF2B5EF4-FFF2-40B4-BE49-F238E27FC236}">
                <a16:creationId xmlns:a16="http://schemas.microsoft.com/office/drawing/2014/main" id="{F2A3D6D3-C660-4643-8968-0AA6107038C0}"/>
              </a:ext>
            </a:extLst>
          </p:cNvPr>
          <p:cNvSpPr>
            <a:spLocks noChangeArrowheads="1"/>
          </p:cNvSpPr>
          <p:nvPr/>
        </p:nvSpPr>
        <p:spPr bwMode="auto">
          <a:xfrm>
            <a:off x="7085806" y="3783040"/>
            <a:ext cx="1093787"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2200" b="1" dirty="0">
                <a:solidFill>
                  <a:srgbClr val="FF0000"/>
                </a:solidFill>
                <a:latin typeface="Myriad Pro" panose="020B0503030403020204" pitchFamily="34" charset="0"/>
                <a:cs typeface="Calibri" panose="020F0502020204030204" pitchFamily="34" charset="0"/>
                <a:sym typeface="Calibri" panose="020F0502020204030204" pitchFamily="34" charset="0"/>
              </a:rPr>
              <a:t>un jour</a:t>
            </a:r>
            <a:endParaRPr lang="fr-FR" altLang="en-US" sz="2200" b="1" dirty="0"/>
          </a:p>
        </p:txBody>
      </p:sp>
      <p:sp>
        <p:nvSpPr>
          <p:cNvPr id="3" name="Rectangle 2">
            <a:extLst>
              <a:ext uri="{FF2B5EF4-FFF2-40B4-BE49-F238E27FC236}">
                <a16:creationId xmlns:a16="http://schemas.microsoft.com/office/drawing/2014/main" id="{B896BBD2-8C44-409C-97F3-A6BD9603985D}"/>
              </a:ext>
            </a:extLst>
          </p:cNvPr>
          <p:cNvSpPr>
            <a:spLocks noChangeArrowheads="1"/>
          </p:cNvSpPr>
          <p:nvPr/>
        </p:nvSpPr>
        <p:spPr bwMode="auto">
          <a:xfrm>
            <a:off x="6834188" y="1815425"/>
            <a:ext cx="3984745"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2200" b="1" dirty="0">
                <a:solidFill>
                  <a:srgbClr val="FF0000"/>
                </a:solidFill>
                <a:latin typeface="Myriad Pro" panose="020B0503030403020204" pitchFamily="34" charset="0"/>
                <a:cs typeface="Calibri" panose="020F0502020204030204" pitchFamily="34" charset="0"/>
                <a:sym typeface="Calibri" panose="020F0502020204030204" pitchFamily="34" charset="0"/>
              </a:rPr>
              <a:t>Quelques minutes plus tard      </a:t>
            </a:r>
            <a:endParaRPr lang="fr-FR" altLang="en-US" sz="2200" dirty="0"/>
          </a:p>
        </p:txBody>
      </p:sp>
      <p:sp>
        <p:nvSpPr>
          <p:cNvPr id="12" name="Rectangle 11">
            <a:extLst>
              <a:ext uri="{FF2B5EF4-FFF2-40B4-BE49-F238E27FC236}">
                <a16:creationId xmlns:a16="http://schemas.microsoft.com/office/drawing/2014/main" id="{BC1B46AA-A230-489E-9D09-78777AA6A553}"/>
              </a:ext>
            </a:extLst>
          </p:cNvPr>
          <p:cNvSpPr>
            <a:spLocks noChangeArrowheads="1"/>
          </p:cNvSpPr>
          <p:nvPr/>
        </p:nvSpPr>
        <p:spPr bwMode="auto">
          <a:xfrm>
            <a:off x="8201024" y="5122915"/>
            <a:ext cx="366113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2200" b="1" dirty="0">
                <a:solidFill>
                  <a:srgbClr val="FF0000"/>
                </a:solidFill>
                <a:latin typeface="Myriad Pro" panose="020B0503030403020204" pitchFamily="34" charset="0"/>
                <a:cs typeface="Calibri" panose="020F0502020204030204" pitchFamily="34" charset="0"/>
                <a:sym typeface="Calibri" panose="020F0502020204030204" pitchFamily="34" charset="0"/>
              </a:rPr>
              <a:t>quelques minutes plus tard.</a:t>
            </a:r>
            <a:endParaRPr lang="fr-FR" altLang="en-US" sz="2200" b="1" dirty="0">
              <a:solidFill>
                <a:srgbClr val="00B050"/>
              </a:solidFill>
            </a:endParaRPr>
          </a:p>
        </p:txBody>
      </p:sp>
      <p:sp>
        <p:nvSpPr>
          <p:cNvPr id="13" name="Rectangle 1">
            <a:extLst>
              <a:ext uri="{FF2B5EF4-FFF2-40B4-BE49-F238E27FC236}">
                <a16:creationId xmlns:a16="http://schemas.microsoft.com/office/drawing/2014/main" id="{64252F94-A28C-4F32-ABF5-6F25A09CB9E2}"/>
              </a:ext>
            </a:extLst>
          </p:cNvPr>
          <p:cNvSpPr>
            <a:spLocks noChangeArrowheads="1"/>
          </p:cNvSpPr>
          <p:nvPr/>
        </p:nvSpPr>
        <p:spPr bwMode="auto">
          <a:xfrm>
            <a:off x="554038" y="1517650"/>
            <a:ext cx="3821112"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2400" b="1" dirty="0">
                <a:latin typeface="Myriad Pro" panose="020B0503030403020204" pitchFamily="34" charset="0"/>
              </a:rPr>
              <a:t>Que remarquez-vous au niveau de la place des groupes de mots qui indiquent le temps ?</a:t>
            </a:r>
          </a:p>
        </p:txBody>
      </p:sp>
      <p:sp>
        <p:nvSpPr>
          <p:cNvPr id="14" name="Rectangle 13">
            <a:extLst>
              <a:ext uri="{FF2B5EF4-FFF2-40B4-BE49-F238E27FC236}">
                <a16:creationId xmlns:a16="http://schemas.microsoft.com/office/drawing/2014/main" id="{09EFFF5D-FCCF-4C3D-B855-3BB36EAC7D9C}"/>
              </a:ext>
            </a:extLst>
          </p:cNvPr>
          <p:cNvSpPr>
            <a:spLocks noChangeArrowheads="1"/>
          </p:cNvSpPr>
          <p:nvPr/>
        </p:nvSpPr>
        <p:spPr bwMode="auto">
          <a:xfrm>
            <a:off x="554038" y="3163888"/>
            <a:ext cx="4281487"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2400" b="1" dirty="0">
                <a:latin typeface="Myriad Pro" panose="020B0503030403020204" pitchFamily="34" charset="0"/>
              </a:rPr>
              <a:t>Est-ce que le sens de la phrase a changé ? </a:t>
            </a:r>
          </a:p>
        </p:txBody>
      </p:sp>
      <p:sp>
        <p:nvSpPr>
          <p:cNvPr id="5" name="Rectangle 4">
            <a:extLst>
              <a:ext uri="{FF2B5EF4-FFF2-40B4-BE49-F238E27FC236}">
                <a16:creationId xmlns:a16="http://schemas.microsoft.com/office/drawing/2014/main" id="{9867BE33-728D-4C41-A860-1C72114771F0}"/>
              </a:ext>
            </a:extLst>
          </p:cNvPr>
          <p:cNvSpPr>
            <a:spLocks noChangeArrowheads="1"/>
          </p:cNvSpPr>
          <p:nvPr/>
        </p:nvSpPr>
        <p:spPr bwMode="auto">
          <a:xfrm>
            <a:off x="7939087" y="3471863"/>
            <a:ext cx="381000" cy="639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4800" b="1" dirty="0">
                <a:solidFill>
                  <a:srgbClr val="00B050"/>
                </a:solidFill>
                <a:latin typeface="Myriad Pro" panose="020B0503030403020204" pitchFamily="34" charset="0"/>
                <a:cs typeface="Calibri" panose="020F0502020204030204" pitchFamily="34" charset="0"/>
                <a:sym typeface="Calibri" panose="020F0502020204030204" pitchFamily="34" charset="0"/>
              </a:rPr>
              <a:t>,</a:t>
            </a:r>
            <a:endParaRPr lang="fr-FR" altLang="en-US" sz="4800" dirty="0"/>
          </a:p>
        </p:txBody>
      </p:sp>
      <p:sp>
        <p:nvSpPr>
          <p:cNvPr id="15" name="Rectangle 14">
            <a:extLst>
              <a:ext uri="{FF2B5EF4-FFF2-40B4-BE49-F238E27FC236}">
                <a16:creationId xmlns:a16="http://schemas.microsoft.com/office/drawing/2014/main" id="{D8AED823-3F53-4286-BB86-EF2D7E6F5E45}"/>
              </a:ext>
            </a:extLst>
          </p:cNvPr>
          <p:cNvSpPr>
            <a:spLocks noChangeArrowheads="1"/>
          </p:cNvSpPr>
          <p:nvPr/>
        </p:nvSpPr>
        <p:spPr bwMode="auto">
          <a:xfrm>
            <a:off x="7986712" y="4846639"/>
            <a:ext cx="381000"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4800" b="1" dirty="0">
                <a:solidFill>
                  <a:srgbClr val="00B050"/>
                </a:solidFill>
                <a:latin typeface="Myriad Pro" panose="020B0503030403020204" pitchFamily="34" charset="0"/>
                <a:cs typeface="Calibri" panose="020F0502020204030204" pitchFamily="34" charset="0"/>
                <a:sym typeface="Calibri" panose="020F0502020204030204" pitchFamily="34" charset="0"/>
              </a:rPr>
              <a:t>,</a:t>
            </a:r>
            <a:endParaRPr lang="fr-FR" altLang="en-US" sz="4800" dirty="0"/>
          </a:p>
        </p:txBody>
      </p:sp>
      <p:sp>
        <p:nvSpPr>
          <p:cNvPr id="16" name="Rectangle 15">
            <a:extLst>
              <a:ext uri="{FF2B5EF4-FFF2-40B4-BE49-F238E27FC236}">
                <a16:creationId xmlns:a16="http://schemas.microsoft.com/office/drawing/2014/main" id="{571016A6-191E-42DB-9D8F-F958ABA06954}"/>
              </a:ext>
            </a:extLst>
          </p:cNvPr>
          <p:cNvSpPr>
            <a:spLocks noChangeArrowheads="1"/>
          </p:cNvSpPr>
          <p:nvPr/>
        </p:nvSpPr>
        <p:spPr bwMode="auto">
          <a:xfrm>
            <a:off x="10265280" y="1476374"/>
            <a:ext cx="381000"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4800" b="1" dirty="0">
                <a:solidFill>
                  <a:srgbClr val="00B050"/>
                </a:solidFill>
                <a:latin typeface="Myriad Pro" panose="020B0503030403020204" pitchFamily="34" charset="0"/>
                <a:cs typeface="Calibri" panose="020F0502020204030204" pitchFamily="34" charset="0"/>
                <a:sym typeface="Calibri" panose="020F0502020204030204" pitchFamily="34" charset="0"/>
              </a:rPr>
              <a:t>,</a:t>
            </a:r>
            <a:endParaRPr lang="fr-FR" altLang="en-US" sz="4800" dirty="0"/>
          </a:p>
        </p:txBody>
      </p:sp>
      <p:sp>
        <p:nvSpPr>
          <p:cNvPr id="17" name="Rectangle 16">
            <a:extLst>
              <a:ext uri="{FF2B5EF4-FFF2-40B4-BE49-F238E27FC236}">
                <a16:creationId xmlns:a16="http://schemas.microsoft.com/office/drawing/2014/main" id="{FDCB12A4-49A2-4822-901F-7F996C92D267}"/>
              </a:ext>
            </a:extLst>
          </p:cNvPr>
          <p:cNvSpPr>
            <a:spLocks noChangeArrowheads="1"/>
          </p:cNvSpPr>
          <p:nvPr/>
        </p:nvSpPr>
        <p:spPr bwMode="auto">
          <a:xfrm>
            <a:off x="5262563" y="477838"/>
            <a:ext cx="3810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4800" b="1">
                <a:solidFill>
                  <a:srgbClr val="00B050"/>
                </a:solidFill>
                <a:latin typeface="Myriad Pro" panose="020B0503030403020204" pitchFamily="34" charset="0"/>
                <a:cs typeface="Calibri" panose="020F0502020204030204" pitchFamily="34" charset="0"/>
                <a:sym typeface="Calibri" panose="020F0502020204030204" pitchFamily="34" charset="0"/>
              </a:rPr>
              <a:t>,</a:t>
            </a:r>
            <a:endParaRPr lang="fr-FR" altLang="en-US" sz="4800"/>
          </a:p>
        </p:txBody>
      </p:sp>
      <p:sp>
        <p:nvSpPr>
          <p:cNvPr id="18" name="Rectangle 17">
            <a:extLst>
              <a:ext uri="{FF2B5EF4-FFF2-40B4-BE49-F238E27FC236}">
                <a16:creationId xmlns:a16="http://schemas.microsoft.com/office/drawing/2014/main" id="{A6DCC742-3481-40B7-A504-5DDFFC4AAE02}"/>
              </a:ext>
            </a:extLst>
          </p:cNvPr>
          <p:cNvSpPr>
            <a:spLocks noChangeArrowheads="1"/>
          </p:cNvSpPr>
          <p:nvPr/>
        </p:nvSpPr>
        <p:spPr bwMode="auto">
          <a:xfrm>
            <a:off x="6937375" y="3452019"/>
            <a:ext cx="381000" cy="639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4800" b="1" dirty="0">
                <a:solidFill>
                  <a:srgbClr val="00B050"/>
                </a:solidFill>
                <a:latin typeface="Myriad Pro" panose="020B0503030403020204" pitchFamily="34" charset="0"/>
                <a:cs typeface="Calibri" panose="020F0502020204030204" pitchFamily="34" charset="0"/>
                <a:sym typeface="Calibri" panose="020F0502020204030204" pitchFamily="34" charset="0"/>
              </a:rPr>
              <a:t>,</a:t>
            </a:r>
            <a:endParaRPr lang="fr-FR" altLang="en-US" sz="4800" dirty="0"/>
          </a:p>
        </p:txBody>
      </p:sp>
      <p:sp>
        <p:nvSpPr>
          <p:cNvPr id="19" name="Rectangle 18">
            <a:extLst>
              <a:ext uri="{FF2B5EF4-FFF2-40B4-BE49-F238E27FC236}">
                <a16:creationId xmlns:a16="http://schemas.microsoft.com/office/drawing/2014/main" id="{43761624-0CF9-4C22-B7C3-DB4BB07C2FA0}"/>
              </a:ext>
            </a:extLst>
          </p:cNvPr>
          <p:cNvSpPr>
            <a:spLocks noChangeArrowheads="1"/>
          </p:cNvSpPr>
          <p:nvPr/>
        </p:nvSpPr>
        <p:spPr bwMode="auto">
          <a:xfrm>
            <a:off x="727075" y="5340350"/>
            <a:ext cx="3475038" cy="1200150"/>
          </a:xfrm>
          <a:prstGeom prst="rect">
            <a:avLst/>
          </a:prstGeom>
          <a:solidFill>
            <a:schemeClr val="accent2">
              <a:lumMod val="40000"/>
              <a:lumOff val="60000"/>
            </a:schemeClr>
          </a:solidFill>
          <a:ln>
            <a:noFill/>
          </a:ln>
        </p:spPr>
        <p:txBody>
          <a:bodyPr>
            <a:spAutoFit/>
          </a:bodyPr>
          <a:lstStyle>
            <a:lvl1pPr marL="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2200" b="1" dirty="0">
                <a:latin typeface="Myriad Pro" panose="020B0503030403020204" pitchFamily="34" charset="0"/>
              </a:rPr>
              <a:t>      Des compléments circonstanciels de temps    </a:t>
            </a:r>
          </a:p>
          <a:p>
            <a:r>
              <a:rPr lang="fr-FR" altLang="en-US" sz="2200" b="1" dirty="0">
                <a:latin typeface="Myriad Pro" panose="020B0503030403020204" pitchFamily="34" charset="0"/>
              </a:rPr>
              <a:t>                </a:t>
            </a:r>
            <a:r>
              <a:rPr lang="fr-FR" altLang="en-US" sz="2800" b="1" dirty="0">
                <a:latin typeface="Myriad Pro" panose="020B0503030403020204" pitchFamily="34" charset="0"/>
              </a:rPr>
              <a:t>CCT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3251"/>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27" presetClass="emph" presetSubtype="0" fill="remove" grpId="0" nodeType="clickEffect">
                                  <p:stCondLst>
                                    <p:cond delay="0"/>
                                  </p:stCondLst>
                                  <p:childTnLst>
                                    <p:animClr clrSpc="rgb" dir="cw">
                                      <p:cBhvr override="childStyle">
                                        <p:cTn id="14" dur="250" autoRev="1" fill="remove"/>
                                        <p:tgtEl>
                                          <p:spTgt spid="2"/>
                                        </p:tgtEl>
                                        <p:attrNameLst>
                                          <p:attrName>style.color</p:attrName>
                                        </p:attrNameLst>
                                      </p:cBhvr>
                                      <p:to>
                                        <a:schemeClr val="bg1"/>
                                      </p:to>
                                    </p:animClr>
                                    <p:animClr clrSpc="rgb" dir="cw">
                                      <p:cBhvr>
                                        <p:cTn id="15" dur="250" autoRev="1" fill="remove"/>
                                        <p:tgtEl>
                                          <p:spTgt spid="2"/>
                                        </p:tgtEl>
                                        <p:attrNameLst>
                                          <p:attrName>fillcolor</p:attrName>
                                        </p:attrNameLst>
                                      </p:cBhvr>
                                      <p:to>
                                        <a:schemeClr val="bg1"/>
                                      </p:to>
                                    </p:animClr>
                                    <p:set>
                                      <p:cBhvr>
                                        <p:cTn id="16" dur="250" autoRev="1" fill="remove"/>
                                        <p:tgtEl>
                                          <p:spTgt spid="2"/>
                                        </p:tgtEl>
                                        <p:attrNameLst>
                                          <p:attrName>fill.type</p:attrName>
                                        </p:attrNameLst>
                                      </p:cBhvr>
                                      <p:to>
                                        <p:strVal val="solid"/>
                                      </p:to>
                                    </p:set>
                                    <p:set>
                                      <p:cBhvr>
                                        <p:cTn id="17" dur="250" autoRev="1" fill="remove"/>
                                        <p:tgtEl>
                                          <p:spTgt spid="2"/>
                                        </p:tgtEl>
                                        <p:attrNameLst>
                                          <p:attrName>fill.on</p:attrName>
                                        </p:attrNameLst>
                                      </p:cBhvr>
                                      <p:to>
                                        <p:strVal val="true"/>
                                      </p:to>
                                    </p:set>
                                  </p:childTnLst>
                                </p:cTn>
                              </p:par>
                              <p:par>
                                <p:cTn id="18" presetID="27" presetClass="emph" presetSubtype="0" fill="remove" grpId="0" nodeType="withEffect">
                                  <p:stCondLst>
                                    <p:cond delay="0"/>
                                  </p:stCondLst>
                                  <p:childTnLst>
                                    <p:animClr clrSpc="rgb" dir="cw">
                                      <p:cBhvr override="childStyle">
                                        <p:cTn id="19" dur="250" autoRev="1" fill="remove"/>
                                        <p:tgtEl>
                                          <p:spTgt spid="10"/>
                                        </p:tgtEl>
                                        <p:attrNameLst>
                                          <p:attrName>style.color</p:attrName>
                                        </p:attrNameLst>
                                      </p:cBhvr>
                                      <p:to>
                                        <a:schemeClr val="bg1"/>
                                      </p:to>
                                    </p:animClr>
                                    <p:animClr clrSpc="rgb" dir="cw">
                                      <p:cBhvr>
                                        <p:cTn id="20" dur="250" autoRev="1" fill="remove"/>
                                        <p:tgtEl>
                                          <p:spTgt spid="10"/>
                                        </p:tgtEl>
                                        <p:attrNameLst>
                                          <p:attrName>fillcolor</p:attrName>
                                        </p:attrNameLst>
                                      </p:cBhvr>
                                      <p:to>
                                        <a:schemeClr val="bg1"/>
                                      </p:to>
                                    </p:animClr>
                                    <p:set>
                                      <p:cBhvr>
                                        <p:cTn id="21" dur="250" autoRev="1" fill="remove"/>
                                        <p:tgtEl>
                                          <p:spTgt spid="10"/>
                                        </p:tgtEl>
                                        <p:attrNameLst>
                                          <p:attrName>fill.type</p:attrName>
                                        </p:attrNameLst>
                                      </p:cBhvr>
                                      <p:to>
                                        <p:strVal val="solid"/>
                                      </p:to>
                                    </p:set>
                                    <p:set>
                                      <p:cBhvr>
                                        <p:cTn id="22" dur="250" autoRev="1" fill="remove"/>
                                        <p:tgtEl>
                                          <p:spTgt spid="10"/>
                                        </p:tgtEl>
                                        <p:attrNameLst>
                                          <p:attrName>fill.on</p:attrName>
                                        </p:attrNameLst>
                                      </p:cBhvr>
                                      <p:to>
                                        <p:strVal val="true"/>
                                      </p:to>
                                    </p:set>
                                  </p:childTnLst>
                                </p:cTn>
                              </p:par>
                              <p:par>
                                <p:cTn id="23" presetID="27" presetClass="emph" presetSubtype="0" fill="remove" grpId="0" nodeType="withEffect">
                                  <p:stCondLst>
                                    <p:cond delay="750"/>
                                  </p:stCondLst>
                                  <p:childTnLst>
                                    <p:animClr clrSpc="rgb" dir="cw">
                                      <p:cBhvr override="childStyle">
                                        <p:cTn id="24" dur="250" autoRev="1" fill="remove"/>
                                        <p:tgtEl>
                                          <p:spTgt spid="3"/>
                                        </p:tgtEl>
                                        <p:attrNameLst>
                                          <p:attrName>style.color</p:attrName>
                                        </p:attrNameLst>
                                      </p:cBhvr>
                                      <p:to>
                                        <a:schemeClr val="bg1"/>
                                      </p:to>
                                    </p:animClr>
                                    <p:animClr clrSpc="rgb" dir="cw">
                                      <p:cBhvr>
                                        <p:cTn id="25" dur="250" autoRev="1" fill="remove"/>
                                        <p:tgtEl>
                                          <p:spTgt spid="3"/>
                                        </p:tgtEl>
                                        <p:attrNameLst>
                                          <p:attrName>fillcolor</p:attrName>
                                        </p:attrNameLst>
                                      </p:cBhvr>
                                      <p:to>
                                        <a:schemeClr val="bg1"/>
                                      </p:to>
                                    </p:animClr>
                                    <p:set>
                                      <p:cBhvr>
                                        <p:cTn id="26" dur="250" autoRev="1" fill="remove"/>
                                        <p:tgtEl>
                                          <p:spTgt spid="3"/>
                                        </p:tgtEl>
                                        <p:attrNameLst>
                                          <p:attrName>fill.type</p:attrName>
                                        </p:attrNameLst>
                                      </p:cBhvr>
                                      <p:to>
                                        <p:strVal val="solid"/>
                                      </p:to>
                                    </p:set>
                                    <p:set>
                                      <p:cBhvr>
                                        <p:cTn id="27" dur="250" autoRev="1" fill="remove"/>
                                        <p:tgtEl>
                                          <p:spTgt spid="3"/>
                                        </p:tgtEl>
                                        <p:attrNameLst>
                                          <p:attrName>fill.on</p:attrName>
                                        </p:attrNameLst>
                                      </p:cBhvr>
                                      <p:to>
                                        <p:strVal val="true"/>
                                      </p:to>
                                    </p:set>
                                  </p:childTnLst>
                                </p:cTn>
                              </p:par>
                              <p:par>
                                <p:cTn id="28" presetID="27" presetClass="emph" presetSubtype="0" fill="remove" grpId="0" nodeType="withEffect">
                                  <p:stCondLst>
                                    <p:cond delay="750"/>
                                  </p:stCondLst>
                                  <p:childTnLst>
                                    <p:animClr clrSpc="rgb" dir="cw">
                                      <p:cBhvr override="childStyle">
                                        <p:cTn id="29" dur="250" autoRev="1" fill="remove"/>
                                        <p:tgtEl>
                                          <p:spTgt spid="12"/>
                                        </p:tgtEl>
                                        <p:attrNameLst>
                                          <p:attrName>style.color</p:attrName>
                                        </p:attrNameLst>
                                      </p:cBhvr>
                                      <p:to>
                                        <a:schemeClr val="bg1"/>
                                      </p:to>
                                    </p:animClr>
                                    <p:animClr clrSpc="rgb" dir="cw">
                                      <p:cBhvr>
                                        <p:cTn id="30" dur="250" autoRev="1" fill="remove"/>
                                        <p:tgtEl>
                                          <p:spTgt spid="12"/>
                                        </p:tgtEl>
                                        <p:attrNameLst>
                                          <p:attrName>fillcolor</p:attrName>
                                        </p:attrNameLst>
                                      </p:cBhvr>
                                      <p:to>
                                        <a:schemeClr val="bg1"/>
                                      </p:to>
                                    </p:animClr>
                                    <p:set>
                                      <p:cBhvr>
                                        <p:cTn id="31" dur="250" autoRev="1" fill="remove"/>
                                        <p:tgtEl>
                                          <p:spTgt spid="12"/>
                                        </p:tgtEl>
                                        <p:attrNameLst>
                                          <p:attrName>fill.type</p:attrName>
                                        </p:attrNameLst>
                                      </p:cBhvr>
                                      <p:to>
                                        <p:strVal val="solid"/>
                                      </p:to>
                                    </p:set>
                                    <p:set>
                                      <p:cBhvr>
                                        <p:cTn id="32" dur="250" autoRev="1" fill="remove"/>
                                        <p:tgtEl>
                                          <p:spTgt spid="12"/>
                                        </p:tgtEl>
                                        <p:attrNameLst>
                                          <p:attrName>fill.on</p:attrName>
                                        </p:attrNameLst>
                                      </p:cBhvr>
                                      <p:to>
                                        <p:strVal val="true"/>
                                      </p:to>
                                    </p:set>
                                  </p:childTnLst>
                                </p:cTn>
                              </p:par>
                            </p:childTnLst>
                          </p:cTn>
                        </p:par>
                      </p:childTnLst>
                    </p:cTn>
                  </p:par>
                  <p:par>
                    <p:cTn id="33" fill="hold" nodeType="clickPar">
                      <p:stCondLst>
                        <p:cond delay="indefinite"/>
                      </p:stCondLst>
                      <p:childTnLst>
                        <p:par>
                          <p:cTn id="34" fill="hold" nodeType="withGroup">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4"/>
                                        </p:tgtEl>
                                        <p:attrNameLst>
                                          <p:attrName>style.visibility</p:attrName>
                                        </p:attrNameLst>
                                      </p:cBhvr>
                                      <p:to>
                                        <p:strVal val="visible"/>
                                      </p:to>
                                    </p:set>
                                  </p:childTnLst>
                                </p:cTn>
                              </p:par>
                            </p:childTnLst>
                          </p:cTn>
                        </p:par>
                      </p:childTnLst>
                    </p:cTn>
                  </p:par>
                  <p:par>
                    <p:cTn id="37" fill="hold" nodeType="clickPar">
                      <p:stCondLst>
                        <p:cond delay="indefinite"/>
                      </p:stCondLst>
                      <p:childTnLst>
                        <p:par>
                          <p:cTn id="38" fill="hold" nodeType="withGroup">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11"/>
                                        </p:tgtEl>
                                        <p:attrNameLst>
                                          <p:attrName>style.visibility</p:attrName>
                                        </p:attrNameLst>
                                      </p:cBhvr>
                                      <p:to>
                                        <p:strVal val="visible"/>
                                      </p:to>
                                    </p:set>
                                  </p:childTnLst>
                                </p:cTn>
                              </p:par>
                            </p:childTnLst>
                          </p:cTn>
                        </p:par>
                      </p:childTnLst>
                    </p:cTn>
                  </p:par>
                  <p:par>
                    <p:cTn id="41" fill="hold" nodeType="clickPar">
                      <p:stCondLst>
                        <p:cond delay="indefinite"/>
                      </p:stCondLst>
                      <p:childTnLst>
                        <p:par>
                          <p:cTn id="42" fill="hold" nodeType="withGroup">
                            <p:stCondLst>
                              <p:cond delay="0"/>
                            </p:stCondLst>
                            <p:childTnLst>
                              <p:par>
                                <p:cTn id="43" presetID="53" presetClass="entr" presetSubtype="16" fill="hold" grpId="0" nodeType="clickEffect">
                                  <p:stCondLst>
                                    <p:cond delay="0"/>
                                  </p:stCondLst>
                                  <p:childTnLst>
                                    <p:set>
                                      <p:cBhvr>
                                        <p:cTn id="44" dur="1" fill="hold">
                                          <p:stCondLst>
                                            <p:cond delay="0"/>
                                          </p:stCondLst>
                                        </p:cTn>
                                        <p:tgtEl>
                                          <p:spTgt spid="17"/>
                                        </p:tgtEl>
                                        <p:attrNameLst>
                                          <p:attrName>style.visibility</p:attrName>
                                        </p:attrNameLst>
                                      </p:cBhvr>
                                      <p:to>
                                        <p:strVal val="visible"/>
                                      </p:to>
                                    </p:set>
                                    <p:anim calcmode="lin" valueType="num">
                                      <p:cBhvr>
                                        <p:cTn id="45" dur="500" fill="hold"/>
                                        <p:tgtEl>
                                          <p:spTgt spid="17"/>
                                        </p:tgtEl>
                                        <p:attrNameLst>
                                          <p:attrName>ppt_w</p:attrName>
                                        </p:attrNameLst>
                                      </p:cBhvr>
                                      <p:tavLst>
                                        <p:tav tm="0">
                                          <p:val>
                                            <p:fltVal val="0"/>
                                          </p:val>
                                        </p:tav>
                                        <p:tav tm="100000">
                                          <p:val>
                                            <p:strVal val="#ppt_w"/>
                                          </p:val>
                                        </p:tav>
                                      </p:tavLst>
                                    </p:anim>
                                    <p:anim calcmode="lin" valueType="num">
                                      <p:cBhvr>
                                        <p:cTn id="46" dur="500" fill="hold"/>
                                        <p:tgtEl>
                                          <p:spTgt spid="17"/>
                                        </p:tgtEl>
                                        <p:attrNameLst>
                                          <p:attrName>ppt_h</p:attrName>
                                        </p:attrNameLst>
                                      </p:cBhvr>
                                      <p:tavLst>
                                        <p:tav tm="0">
                                          <p:val>
                                            <p:fltVal val="0"/>
                                          </p:val>
                                        </p:tav>
                                        <p:tav tm="100000">
                                          <p:val>
                                            <p:strVal val="#ppt_h"/>
                                          </p:val>
                                        </p:tav>
                                      </p:tavLst>
                                    </p:anim>
                                    <p:animEffect transition="in" filter="fade">
                                      <p:cBhvr>
                                        <p:cTn id="47" dur="500"/>
                                        <p:tgtEl>
                                          <p:spTgt spid="17"/>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16"/>
                                        </p:tgtEl>
                                        <p:attrNameLst>
                                          <p:attrName>style.visibility</p:attrName>
                                        </p:attrNameLst>
                                      </p:cBhvr>
                                      <p:to>
                                        <p:strVal val="visible"/>
                                      </p:to>
                                    </p:set>
                                    <p:anim calcmode="lin" valueType="num">
                                      <p:cBhvr>
                                        <p:cTn id="50" dur="500" fill="hold"/>
                                        <p:tgtEl>
                                          <p:spTgt spid="16"/>
                                        </p:tgtEl>
                                        <p:attrNameLst>
                                          <p:attrName>ppt_w</p:attrName>
                                        </p:attrNameLst>
                                      </p:cBhvr>
                                      <p:tavLst>
                                        <p:tav tm="0">
                                          <p:val>
                                            <p:fltVal val="0"/>
                                          </p:val>
                                        </p:tav>
                                        <p:tav tm="100000">
                                          <p:val>
                                            <p:strVal val="#ppt_w"/>
                                          </p:val>
                                        </p:tav>
                                      </p:tavLst>
                                    </p:anim>
                                    <p:anim calcmode="lin" valueType="num">
                                      <p:cBhvr>
                                        <p:cTn id="51" dur="500" fill="hold"/>
                                        <p:tgtEl>
                                          <p:spTgt spid="16"/>
                                        </p:tgtEl>
                                        <p:attrNameLst>
                                          <p:attrName>ppt_h</p:attrName>
                                        </p:attrNameLst>
                                      </p:cBhvr>
                                      <p:tavLst>
                                        <p:tav tm="0">
                                          <p:val>
                                            <p:fltVal val="0"/>
                                          </p:val>
                                        </p:tav>
                                        <p:tav tm="100000">
                                          <p:val>
                                            <p:strVal val="#ppt_h"/>
                                          </p:val>
                                        </p:tav>
                                      </p:tavLst>
                                    </p:anim>
                                    <p:animEffect transition="in" filter="fade">
                                      <p:cBhvr>
                                        <p:cTn id="52" dur="500"/>
                                        <p:tgtEl>
                                          <p:spTgt spid="16"/>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18"/>
                                        </p:tgtEl>
                                        <p:attrNameLst>
                                          <p:attrName>style.visibility</p:attrName>
                                        </p:attrNameLst>
                                      </p:cBhvr>
                                      <p:to>
                                        <p:strVal val="visible"/>
                                      </p:to>
                                    </p:set>
                                    <p:anim calcmode="lin" valueType="num">
                                      <p:cBhvr>
                                        <p:cTn id="55" dur="500" fill="hold"/>
                                        <p:tgtEl>
                                          <p:spTgt spid="18"/>
                                        </p:tgtEl>
                                        <p:attrNameLst>
                                          <p:attrName>ppt_w</p:attrName>
                                        </p:attrNameLst>
                                      </p:cBhvr>
                                      <p:tavLst>
                                        <p:tav tm="0">
                                          <p:val>
                                            <p:fltVal val="0"/>
                                          </p:val>
                                        </p:tav>
                                        <p:tav tm="100000">
                                          <p:val>
                                            <p:strVal val="#ppt_w"/>
                                          </p:val>
                                        </p:tav>
                                      </p:tavLst>
                                    </p:anim>
                                    <p:anim calcmode="lin" valueType="num">
                                      <p:cBhvr>
                                        <p:cTn id="56" dur="500" fill="hold"/>
                                        <p:tgtEl>
                                          <p:spTgt spid="18"/>
                                        </p:tgtEl>
                                        <p:attrNameLst>
                                          <p:attrName>ppt_h</p:attrName>
                                        </p:attrNameLst>
                                      </p:cBhvr>
                                      <p:tavLst>
                                        <p:tav tm="0">
                                          <p:val>
                                            <p:fltVal val="0"/>
                                          </p:val>
                                        </p:tav>
                                        <p:tav tm="100000">
                                          <p:val>
                                            <p:strVal val="#ppt_h"/>
                                          </p:val>
                                        </p:tav>
                                      </p:tavLst>
                                    </p:anim>
                                    <p:animEffect transition="in" filter="fade">
                                      <p:cBhvr>
                                        <p:cTn id="57" dur="500"/>
                                        <p:tgtEl>
                                          <p:spTgt spid="18"/>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5"/>
                                        </p:tgtEl>
                                        <p:attrNameLst>
                                          <p:attrName>style.visibility</p:attrName>
                                        </p:attrNameLst>
                                      </p:cBhvr>
                                      <p:to>
                                        <p:strVal val="visible"/>
                                      </p:to>
                                    </p:set>
                                    <p:anim calcmode="lin" valueType="num">
                                      <p:cBhvr>
                                        <p:cTn id="60" dur="500" fill="hold"/>
                                        <p:tgtEl>
                                          <p:spTgt spid="5"/>
                                        </p:tgtEl>
                                        <p:attrNameLst>
                                          <p:attrName>ppt_w</p:attrName>
                                        </p:attrNameLst>
                                      </p:cBhvr>
                                      <p:tavLst>
                                        <p:tav tm="0">
                                          <p:val>
                                            <p:fltVal val="0"/>
                                          </p:val>
                                        </p:tav>
                                        <p:tav tm="100000">
                                          <p:val>
                                            <p:strVal val="#ppt_w"/>
                                          </p:val>
                                        </p:tav>
                                      </p:tavLst>
                                    </p:anim>
                                    <p:anim calcmode="lin" valueType="num">
                                      <p:cBhvr>
                                        <p:cTn id="61" dur="500" fill="hold"/>
                                        <p:tgtEl>
                                          <p:spTgt spid="5"/>
                                        </p:tgtEl>
                                        <p:attrNameLst>
                                          <p:attrName>ppt_h</p:attrName>
                                        </p:attrNameLst>
                                      </p:cBhvr>
                                      <p:tavLst>
                                        <p:tav tm="0">
                                          <p:val>
                                            <p:fltVal val="0"/>
                                          </p:val>
                                        </p:tav>
                                        <p:tav tm="100000">
                                          <p:val>
                                            <p:strVal val="#ppt_h"/>
                                          </p:val>
                                        </p:tav>
                                      </p:tavLst>
                                    </p:anim>
                                    <p:animEffect transition="in" filter="fade">
                                      <p:cBhvr>
                                        <p:cTn id="62" dur="500"/>
                                        <p:tgtEl>
                                          <p:spTgt spid="5"/>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15"/>
                                        </p:tgtEl>
                                        <p:attrNameLst>
                                          <p:attrName>style.visibility</p:attrName>
                                        </p:attrNameLst>
                                      </p:cBhvr>
                                      <p:to>
                                        <p:strVal val="visible"/>
                                      </p:to>
                                    </p:set>
                                    <p:anim calcmode="lin" valueType="num">
                                      <p:cBhvr>
                                        <p:cTn id="65" dur="500" fill="hold"/>
                                        <p:tgtEl>
                                          <p:spTgt spid="15"/>
                                        </p:tgtEl>
                                        <p:attrNameLst>
                                          <p:attrName>ppt_w</p:attrName>
                                        </p:attrNameLst>
                                      </p:cBhvr>
                                      <p:tavLst>
                                        <p:tav tm="0">
                                          <p:val>
                                            <p:fltVal val="0"/>
                                          </p:val>
                                        </p:tav>
                                        <p:tav tm="100000">
                                          <p:val>
                                            <p:strVal val="#ppt_w"/>
                                          </p:val>
                                        </p:tav>
                                      </p:tavLst>
                                    </p:anim>
                                    <p:anim calcmode="lin" valueType="num">
                                      <p:cBhvr>
                                        <p:cTn id="66" dur="500" fill="hold"/>
                                        <p:tgtEl>
                                          <p:spTgt spid="15"/>
                                        </p:tgtEl>
                                        <p:attrNameLst>
                                          <p:attrName>ppt_h</p:attrName>
                                        </p:attrNameLst>
                                      </p:cBhvr>
                                      <p:tavLst>
                                        <p:tav tm="0">
                                          <p:val>
                                            <p:fltVal val="0"/>
                                          </p:val>
                                        </p:tav>
                                        <p:tav tm="100000">
                                          <p:val>
                                            <p:strVal val="#ppt_h"/>
                                          </p:val>
                                        </p:tav>
                                      </p:tavLst>
                                    </p:anim>
                                    <p:animEffect transition="in" filter="fade">
                                      <p:cBhvr>
                                        <p:cTn id="67" dur="500"/>
                                        <p:tgtEl>
                                          <p:spTgt spid="15"/>
                                        </p:tgtEl>
                                      </p:cBhvr>
                                    </p:animEffect>
                                  </p:childTnLst>
                                </p:cTn>
                              </p:par>
                            </p:childTnLst>
                          </p:cTn>
                        </p:par>
                      </p:childTnLst>
                    </p:cTn>
                  </p:par>
                  <p:par>
                    <p:cTn id="68" fill="hold" nodeType="clickPar">
                      <p:stCondLst>
                        <p:cond delay="indefinite"/>
                      </p:stCondLst>
                      <p:childTnLst>
                        <p:par>
                          <p:cTn id="69" fill="hold" nodeType="withGroup">
                            <p:stCondLst>
                              <p:cond delay="0"/>
                            </p:stCondLst>
                            <p:childTnLst>
                              <p:par>
                                <p:cTn id="70" presetID="53" presetClass="entr" presetSubtype="16" fill="hold" grpId="0" nodeType="clickEffect">
                                  <p:stCondLst>
                                    <p:cond delay="0"/>
                                  </p:stCondLst>
                                  <p:childTnLst>
                                    <p:set>
                                      <p:cBhvr>
                                        <p:cTn id="71" dur="1" fill="hold">
                                          <p:stCondLst>
                                            <p:cond delay="0"/>
                                          </p:stCondLst>
                                        </p:cTn>
                                        <p:tgtEl>
                                          <p:spTgt spid="19"/>
                                        </p:tgtEl>
                                        <p:attrNameLst>
                                          <p:attrName>style.visibility</p:attrName>
                                        </p:attrNameLst>
                                      </p:cBhvr>
                                      <p:to>
                                        <p:strVal val="visible"/>
                                      </p:to>
                                    </p:set>
                                    <p:anim calcmode="lin" valueType="num">
                                      <p:cBhvr>
                                        <p:cTn id="72" dur="500" fill="hold"/>
                                        <p:tgtEl>
                                          <p:spTgt spid="19"/>
                                        </p:tgtEl>
                                        <p:attrNameLst>
                                          <p:attrName>ppt_w</p:attrName>
                                        </p:attrNameLst>
                                      </p:cBhvr>
                                      <p:tavLst>
                                        <p:tav tm="0">
                                          <p:val>
                                            <p:fltVal val="0"/>
                                          </p:val>
                                        </p:tav>
                                        <p:tav tm="100000">
                                          <p:val>
                                            <p:strVal val="#ppt_w"/>
                                          </p:val>
                                        </p:tav>
                                      </p:tavLst>
                                    </p:anim>
                                    <p:anim calcmode="lin" valueType="num">
                                      <p:cBhvr>
                                        <p:cTn id="73" dur="500" fill="hold"/>
                                        <p:tgtEl>
                                          <p:spTgt spid="19"/>
                                        </p:tgtEl>
                                        <p:attrNameLst>
                                          <p:attrName>ppt_h</p:attrName>
                                        </p:attrNameLst>
                                      </p:cBhvr>
                                      <p:tavLst>
                                        <p:tav tm="0">
                                          <p:val>
                                            <p:fltVal val="0"/>
                                          </p:val>
                                        </p:tav>
                                        <p:tav tm="100000">
                                          <p:val>
                                            <p:strVal val="#ppt_h"/>
                                          </p:val>
                                        </p:tav>
                                      </p:tavLst>
                                    </p:anim>
                                    <p:animEffect transition="in" filter="fade">
                                      <p:cBhvr>
                                        <p:cTn id="74"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51" grpId="0"/>
      <p:bldP spid="11" grpId="0"/>
      <p:bldP spid="2" grpId="0"/>
      <p:bldP spid="10" grpId="0"/>
      <p:bldP spid="3" grpId="0"/>
      <p:bldP spid="12" grpId="0"/>
      <p:bldP spid="13" grpId="0"/>
      <p:bldP spid="14" grpId="0"/>
      <p:bldP spid="5" grpId="0"/>
      <p:bldP spid="15" grpId="0"/>
      <p:bldP spid="16" grpId="0"/>
      <p:bldP spid="17" grpId="0"/>
      <p:bldP spid="18" grpId="0"/>
      <p:bldP spid="1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0" name="Google Shape;330;p23">
            <a:extLst>
              <a:ext uri="{FF2B5EF4-FFF2-40B4-BE49-F238E27FC236}">
                <a16:creationId xmlns:a16="http://schemas.microsoft.com/office/drawing/2014/main" id="{5A6514D3-A4A7-47C0-982C-1BC0775182E1}"/>
              </a:ext>
            </a:extLst>
          </p:cNvPr>
          <p:cNvSpPr>
            <a:spLocks noChangeArrowheads="1"/>
          </p:cNvSpPr>
          <p:nvPr/>
        </p:nvSpPr>
        <p:spPr bwMode="auto">
          <a:xfrm>
            <a:off x="595313" y="1690688"/>
            <a:ext cx="3652837" cy="682625"/>
          </a:xfrm>
          <a:prstGeom prst="roundRect">
            <a:avLst>
              <a:gd name="adj" fmla="val 16667"/>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rtl="1" eaLnBrk="1" hangingPunct="1">
              <a:buClr>
                <a:srgbClr val="FFFFFF"/>
              </a:buClr>
              <a:buSzPts val="1800"/>
              <a:buFont typeface="Calibri" panose="020F0502020204030204" pitchFamily="34" charset="0"/>
              <a:buNone/>
            </a:pPr>
            <a:endParaRPr lang="en-US" altLang="en-US" sz="2400">
              <a:solidFill>
                <a:schemeClr val="tx1"/>
              </a:solidFill>
              <a:latin typeface="Times New Roman" panose="02020603050405020304" pitchFamily="18" charset="0"/>
              <a:cs typeface="Times New Roman" panose="02020603050405020304" pitchFamily="18" charset="0"/>
              <a:sym typeface="Calibri" panose="020F0502020204030204" pitchFamily="34" charset="0"/>
            </a:endParaRPr>
          </a:p>
        </p:txBody>
      </p:sp>
      <p:sp>
        <p:nvSpPr>
          <p:cNvPr id="16" name="Rectangle 1">
            <a:extLst>
              <a:ext uri="{FF2B5EF4-FFF2-40B4-BE49-F238E27FC236}">
                <a16:creationId xmlns:a16="http://schemas.microsoft.com/office/drawing/2014/main" id="{A97B7F3D-F9FD-4F95-8ECD-7C405F867DFF}"/>
              </a:ext>
            </a:extLst>
          </p:cNvPr>
          <p:cNvSpPr>
            <a:spLocks noChangeArrowheads="1"/>
          </p:cNvSpPr>
          <p:nvPr/>
        </p:nvSpPr>
        <p:spPr bwMode="auto">
          <a:xfrm>
            <a:off x="0" y="2465994"/>
            <a:ext cx="2371725"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2400" b="1" dirty="0">
                <a:latin typeface="Myriad Pro" panose="020B0503030403020204" pitchFamily="34" charset="0"/>
              </a:rPr>
              <a:t>Complétez l’encadré. </a:t>
            </a:r>
          </a:p>
        </p:txBody>
      </p:sp>
      <p:grpSp>
        <p:nvGrpSpPr>
          <p:cNvPr id="5" name="Group 4">
            <a:extLst>
              <a:ext uri="{FF2B5EF4-FFF2-40B4-BE49-F238E27FC236}">
                <a16:creationId xmlns:a16="http://schemas.microsoft.com/office/drawing/2014/main" id="{B0ABF9BC-9DAF-4338-AA54-A9F4CF32BC37}"/>
              </a:ext>
            </a:extLst>
          </p:cNvPr>
          <p:cNvGrpSpPr>
            <a:grpSpLocks/>
          </p:cNvGrpSpPr>
          <p:nvPr/>
        </p:nvGrpSpPr>
        <p:grpSpPr bwMode="auto">
          <a:xfrm>
            <a:off x="2193757" y="876868"/>
            <a:ext cx="9875838" cy="5632311"/>
            <a:chOff x="3732080" y="2973585"/>
            <a:chExt cx="9876080" cy="5631348"/>
          </a:xfrm>
        </p:grpSpPr>
        <p:sp>
          <p:nvSpPr>
            <p:cNvPr id="21" name="TextBox 7">
              <a:extLst>
                <a:ext uri="{FF2B5EF4-FFF2-40B4-BE49-F238E27FC236}">
                  <a16:creationId xmlns:a16="http://schemas.microsoft.com/office/drawing/2014/main" id="{E56811C8-9045-4272-AF37-7E75CD3BF048}"/>
                </a:ext>
              </a:extLst>
            </p:cNvPr>
            <p:cNvSpPr txBox="1">
              <a:spLocks noChangeArrowheads="1"/>
            </p:cNvSpPr>
            <p:nvPr/>
          </p:nvSpPr>
          <p:spPr bwMode="auto">
            <a:xfrm>
              <a:off x="3732080" y="2973585"/>
              <a:ext cx="9876080" cy="5631348"/>
            </a:xfrm>
            <a:prstGeom prst="rect">
              <a:avLst/>
            </a:prstGeom>
            <a:noFill/>
            <a:ln w="38100">
              <a:solidFill>
                <a:schemeClr val="accent1">
                  <a:lumMod val="75000"/>
                </a:schemeClr>
              </a:solidFill>
              <a:miter lim="800000"/>
              <a:headEnd/>
              <a:tailEnd/>
            </a:ln>
          </p:spPr>
          <p:txBody>
            <a:bodyPr wrap="squar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nSpc>
                  <a:spcPct val="150000"/>
                </a:lnSpc>
                <a:defRPr/>
              </a:pPr>
              <a:r>
                <a:rPr lang="fr-FR" altLang="en-US" sz="3000" dirty="0">
                  <a:solidFill>
                    <a:schemeClr val="tx1"/>
                  </a:solidFill>
                  <a:latin typeface="Myriad Pro" panose="020B0503030403020204" pitchFamily="34" charset="0"/>
                  <a:sym typeface="Calibri" panose="020F0502020204030204" pitchFamily="34" charset="0"/>
                </a:rPr>
                <a:t>Les compléments circonstanciels de temps (C.C.T.) sont des mots ou groupes de mots qui indiquent                              de l’action ou</a:t>
              </a:r>
            </a:p>
            <a:p>
              <a:pPr>
                <a:lnSpc>
                  <a:spcPct val="150000"/>
                </a:lnSpc>
                <a:defRPr/>
              </a:pPr>
              <a:r>
                <a:rPr lang="fr-FR" altLang="en-US" sz="3000" dirty="0">
                  <a:solidFill>
                    <a:schemeClr val="tx1"/>
                  </a:solidFill>
                  <a:latin typeface="Myriad Pro" panose="020B0503030403020204" pitchFamily="34" charset="0"/>
                  <a:sym typeface="Calibri" panose="020F0502020204030204" pitchFamily="34" charset="0"/>
                </a:rPr>
                <a:t>des actions dans un texte. </a:t>
              </a:r>
            </a:p>
            <a:p>
              <a:pPr>
                <a:lnSpc>
                  <a:spcPct val="150000"/>
                </a:lnSpc>
                <a:defRPr/>
              </a:pPr>
              <a:r>
                <a:rPr lang="fr-FR" altLang="en-US" sz="3000" dirty="0">
                  <a:solidFill>
                    <a:schemeClr val="tx1"/>
                  </a:solidFill>
                  <a:latin typeface="Myriad Pro" panose="020B0503030403020204" pitchFamily="34" charset="0"/>
                  <a:sym typeface="Calibri" panose="020F0502020204030204" pitchFamily="34" charset="0"/>
                </a:rPr>
                <a:t>Le plus souvent les C.C. de temps sont des groupes                                                                     </a:t>
              </a:r>
              <a:br>
                <a:rPr lang="fr-FR" altLang="en-US" sz="3000" dirty="0">
                  <a:solidFill>
                    <a:schemeClr val="tx1"/>
                  </a:solidFill>
                  <a:latin typeface="Myriad Pro" panose="020B0503030403020204" pitchFamily="34" charset="0"/>
                  <a:sym typeface="Calibri" panose="020F0502020204030204" pitchFamily="34" charset="0"/>
                </a:rPr>
              </a:br>
              <a:r>
                <a:rPr lang="fr-FR" altLang="en-US" sz="3000" dirty="0">
                  <a:solidFill>
                    <a:schemeClr val="tx1"/>
                  </a:solidFill>
                  <a:latin typeface="Myriad Pro" panose="020B0503030403020204" pitchFamily="34" charset="0"/>
                  <a:sym typeface="Calibri" panose="020F0502020204030204" pitchFamily="34" charset="0"/>
                </a:rPr>
                <a:t>                            ou des adverbes,  qui peuvent  être                                             </a:t>
              </a:r>
              <a:br>
                <a:rPr lang="fr-FR" altLang="en-US" sz="3000" dirty="0">
                  <a:solidFill>
                    <a:schemeClr val="tx1"/>
                  </a:solidFill>
                  <a:latin typeface="Myriad Pro" panose="020B0503030403020204" pitchFamily="34" charset="0"/>
                  <a:sym typeface="Calibri" panose="020F0502020204030204" pitchFamily="34" charset="0"/>
                </a:rPr>
              </a:br>
              <a:r>
                <a:rPr lang="fr-FR" altLang="en-US" sz="3000" dirty="0">
                  <a:solidFill>
                    <a:schemeClr val="tx1"/>
                  </a:solidFill>
                  <a:latin typeface="Myriad Pro" panose="020B0503030403020204" pitchFamily="34" charset="0"/>
                  <a:sym typeface="Calibri" panose="020F0502020204030204" pitchFamily="34" charset="0"/>
                </a:rPr>
                <a:t>                             ou                              sans changer le sens de la phrase</a:t>
              </a:r>
              <a:r>
                <a:rPr lang="en-US" altLang="en-US" sz="3000" dirty="0">
                  <a:solidFill>
                    <a:schemeClr val="tx1"/>
                  </a:solidFill>
                  <a:latin typeface="Myriad Pro" panose="020B0503030403020204" pitchFamily="34" charset="0"/>
                  <a:sym typeface="Calibri" panose="020F0502020204030204" pitchFamily="34" charset="0"/>
                </a:rPr>
                <a:t>. </a:t>
              </a:r>
            </a:p>
          </p:txBody>
        </p:sp>
        <p:sp>
          <p:nvSpPr>
            <p:cNvPr id="17" name="Rectangle 16">
              <a:extLst>
                <a:ext uri="{FF2B5EF4-FFF2-40B4-BE49-F238E27FC236}">
                  <a16:creationId xmlns:a16="http://schemas.microsoft.com/office/drawing/2014/main" id="{29CA2254-D053-4A87-8CB0-AF82E38407A6}"/>
                </a:ext>
              </a:extLst>
            </p:cNvPr>
            <p:cNvSpPr/>
            <p:nvPr/>
          </p:nvSpPr>
          <p:spPr bwMode="auto">
            <a:xfrm>
              <a:off x="5650664" y="4550208"/>
              <a:ext cx="2103489" cy="457122"/>
            </a:xfrm>
            <a:prstGeom prst="rect">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endParaRPr lang="en-US" dirty="0"/>
            </a:p>
          </p:txBody>
        </p:sp>
        <p:sp>
          <p:nvSpPr>
            <p:cNvPr id="18" name="Rectangle 17">
              <a:extLst>
                <a:ext uri="{FF2B5EF4-FFF2-40B4-BE49-F238E27FC236}">
                  <a16:creationId xmlns:a16="http://schemas.microsoft.com/office/drawing/2014/main" id="{F58EF6A7-4F8E-478F-852D-B454356E5EAB}"/>
                </a:ext>
              </a:extLst>
            </p:cNvPr>
            <p:cNvSpPr/>
            <p:nvPr/>
          </p:nvSpPr>
          <p:spPr bwMode="auto">
            <a:xfrm>
              <a:off x="10321884" y="3853928"/>
              <a:ext cx="2120996" cy="549181"/>
            </a:xfrm>
            <a:prstGeom prst="rect">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endParaRPr lang="en-US" dirty="0"/>
            </a:p>
          </p:txBody>
        </p:sp>
        <p:sp>
          <p:nvSpPr>
            <p:cNvPr id="4" name="Rectangle 3">
              <a:extLst>
                <a:ext uri="{FF2B5EF4-FFF2-40B4-BE49-F238E27FC236}">
                  <a16:creationId xmlns:a16="http://schemas.microsoft.com/office/drawing/2014/main" id="{46B99159-4C57-44E3-B2DF-0E0825E62B1E}"/>
                </a:ext>
              </a:extLst>
            </p:cNvPr>
            <p:cNvSpPr/>
            <p:nvPr/>
          </p:nvSpPr>
          <p:spPr>
            <a:xfrm>
              <a:off x="3850725" y="6590665"/>
              <a:ext cx="2101902" cy="547593"/>
            </a:xfrm>
            <a:prstGeom prst="rect">
              <a:avLst/>
            </a:prstGeom>
            <a:no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dirty="0"/>
            </a:p>
          </p:txBody>
        </p:sp>
        <p:sp>
          <p:nvSpPr>
            <p:cNvPr id="23" name="Rectangle 22">
              <a:extLst>
                <a:ext uri="{FF2B5EF4-FFF2-40B4-BE49-F238E27FC236}">
                  <a16:creationId xmlns:a16="http://schemas.microsoft.com/office/drawing/2014/main" id="{709B41B8-3E76-41AF-A618-358CD7105979}"/>
                </a:ext>
              </a:extLst>
            </p:cNvPr>
            <p:cNvSpPr/>
            <p:nvPr/>
          </p:nvSpPr>
          <p:spPr>
            <a:xfrm>
              <a:off x="3941579" y="7270401"/>
              <a:ext cx="2103489" cy="549181"/>
            </a:xfrm>
            <a:prstGeom prst="rect">
              <a:avLst/>
            </a:prstGeom>
            <a:no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dirty="0"/>
            </a:p>
          </p:txBody>
        </p:sp>
        <p:sp>
          <p:nvSpPr>
            <p:cNvPr id="24" name="Rectangle 23">
              <a:extLst>
                <a:ext uri="{FF2B5EF4-FFF2-40B4-BE49-F238E27FC236}">
                  <a16:creationId xmlns:a16="http://schemas.microsoft.com/office/drawing/2014/main" id="{D090C716-3375-4A42-9D7F-27B9EBC51B2C}"/>
                </a:ext>
              </a:extLst>
            </p:cNvPr>
            <p:cNvSpPr/>
            <p:nvPr/>
          </p:nvSpPr>
          <p:spPr>
            <a:xfrm>
              <a:off x="6718450" y="7303038"/>
              <a:ext cx="2103490" cy="549181"/>
            </a:xfrm>
            <a:prstGeom prst="rect">
              <a:avLst/>
            </a:prstGeom>
            <a:no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dirty="0"/>
            </a:p>
          </p:txBody>
        </p:sp>
      </p:grpSp>
      <p:sp>
        <p:nvSpPr>
          <p:cNvPr id="19" name="Rectangle 18">
            <a:extLst>
              <a:ext uri="{FF2B5EF4-FFF2-40B4-BE49-F238E27FC236}">
                <a16:creationId xmlns:a16="http://schemas.microsoft.com/office/drawing/2014/main" id="{F7A1B6D5-B45A-4F82-B712-16E6678ACA4A}"/>
              </a:ext>
            </a:extLst>
          </p:cNvPr>
          <p:cNvSpPr/>
          <p:nvPr/>
        </p:nvSpPr>
        <p:spPr bwMode="auto">
          <a:xfrm>
            <a:off x="8783400" y="1757362"/>
            <a:ext cx="2101850" cy="547687"/>
          </a:xfrm>
          <a:prstGeom prst="rect">
            <a:avLst/>
          </a:prstGeom>
          <a:solidFill>
            <a:srgbClr val="FF0000"/>
          </a:solidFill>
        </p:spPr>
        <p:style>
          <a:lnRef idx="2">
            <a:schemeClr val="accent6"/>
          </a:lnRef>
          <a:fillRef idx="1">
            <a:schemeClr val="lt1"/>
          </a:fillRef>
          <a:effectRef idx="0">
            <a:schemeClr val="accent6"/>
          </a:effectRef>
          <a:fontRef idx="minor">
            <a:schemeClr val="dk1"/>
          </a:fontRef>
        </p:style>
        <p:txBody>
          <a:bodyPr anchor="ctr"/>
          <a:lstStyle/>
          <a:p>
            <a:pPr algn="ctr">
              <a:defRPr/>
            </a:pPr>
            <a:r>
              <a:rPr lang="en-US" sz="2800" dirty="0">
                <a:latin typeface="Myriad Pro" panose="020B0503030403020204" pitchFamily="34" charset="0"/>
              </a:rPr>
              <a:t>le temps</a:t>
            </a:r>
          </a:p>
        </p:txBody>
      </p:sp>
      <p:sp>
        <p:nvSpPr>
          <p:cNvPr id="24581" name="Google Shape;349;p23">
            <a:extLst>
              <a:ext uri="{FF2B5EF4-FFF2-40B4-BE49-F238E27FC236}">
                <a16:creationId xmlns:a16="http://schemas.microsoft.com/office/drawing/2014/main" id="{013AC837-6E4B-438B-890D-B4A92C779A29}"/>
              </a:ext>
            </a:extLst>
          </p:cNvPr>
          <p:cNvSpPr txBox="1">
            <a:spLocks noChangeArrowheads="1"/>
          </p:cNvSpPr>
          <p:nvPr/>
        </p:nvSpPr>
        <p:spPr bwMode="auto">
          <a:xfrm>
            <a:off x="773948" y="-35945"/>
            <a:ext cx="10915650" cy="912813"/>
          </a:xfrm>
          <a:prstGeom prst="rect">
            <a:avLst/>
          </a:prstGeom>
          <a:noFill/>
          <a:ln>
            <a:noFill/>
          </a:ln>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0097D7"/>
              </a:buClr>
              <a:buSzPts val="3600"/>
              <a:buFont typeface="Open Sans" charset="0"/>
              <a:buNone/>
              <a:defRPr/>
            </a:pPr>
            <a:r>
              <a:rPr lang="en-US" altLang="en-US" sz="3600" b="1" dirty="0">
                <a:solidFill>
                  <a:srgbClr val="0096D6"/>
                </a:solidFill>
                <a:latin typeface="Myriad Pro" pitchFamily="34" charset="0"/>
                <a:cs typeface="Open Sans" charset="0"/>
                <a:sym typeface="Open Sans" charset="0"/>
              </a:rPr>
              <a:t>CONCEPTUALISATION </a:t>
            </a:r>
            <a:endParaRPr lang="en-US" altLang="en-US" sz="2800" dirty="0">
              <a:solidFill>
                <a:srgbClr val="0096D6"/>
              </a:solidFill>
              <a:latin typeface="Myriad Pro" pitchFamily="34" charset="0"/>
            </a:endParaRPr>
          </a:p>
        </p:txBody>
      </p:sp>
      <p:sp>
        <p:nvSpPr>
          <p:cNvPr id="20" name="Rectangle 19">
            <a:extLst>
              <a:ext uri="{FF2B5EF4-FFF2-40B4-BE49-F238E27FC236}">
                <a16:creationId xmlns:a16="http://schemas.microsoft.com/office/drawing/2014/main" id="{FB4F0D50-9E74-4A32-9231-A415A7A91548}"/>
              </a:ext>
            </a:extLst>
          </p:cNvPr>
          <p:cNvSpPr/>
          <p:nvPr/>
        </p:nvSpPr>
        <p:spPr bwMode="auto">
          <a:xfrm>
            <a:off x="4086877" y="2431144"/>
            <a:ext cx="2470150" cy="549275"/>
          </a:xfrm>
          <a:prstGeom prst="rect">
            <a:avLst/>
          </a:prstGeom>
          <a:solidFill>
            <a:srgbClr val="FF0000"/>
          </a:solidFill>
        </p:spPr>
        <p:style>
          <a:lnRef idx="2">
            <a:schemeClr val="accent6"/>
          </a:lnRef>
          <a:fillRef idx="1">
            <a:schemeClr val="lt1"/>
          </a:fillRef>
          <a:effectRef idx="0">
            <a:schemeClr val="accent6"/>
          </a:effectRef>
          <a:fontRef idx="minor">
            <a:schemeClr val="dk1"/>
          </a:fontRef>
        </p:style>
        <p:txBody>
          <a:bodyPr anchor="ctr"/>
          <a:lstStyle/>
          <a:p>
            <a:pPr algn="ctr">
              <a:defRPr/>
            </a:pPr>
            <a:r>
              <a:rPr lang="en-US" sz="2800" dirty="0">
                <a:latin typeface="Myriad Pro" panose="020B0503030403020204" pitchFamily="34" charset="0"/>
              </a:rPr>
              <a:t>la progression</a:t>
            </a:r>
          </a:p>
        </p:txBody>
      </p:sp>
      <p:sp>
        <p:nvSpPr>
          <p:cNvPr id="11" name="Rectangle 10">
            <a:extLst>
              <a:ext uri="{FF2B5EF4-FFF2-40B4-BE49-F238E27FC236}">
                <a16:creationId xmlns:a16="http://schemas.microsoft.com/office/drawing/2014/main" id="{D6757035-3987-41D3-89EB-7CA5D9E7CC57}"/>
              </a:ext>
            </a:extLst>
          </p:cNvPr>
          <p:cNvSpPr/>
          <p:nvPr/>
        </p:nvSpPr>
        <p:spPr>
          <a:xfrm>
            <a:off x="2322923" y="4492184"/>
            <a:ext cx="2101850" cy="549275"/>
          </a:xfrm>
          <a:prstGeom prst="rect">
            <a:avLst/>
          </a:prstGeom>
          <a:solidFill>
            <a:srgbClr val="FF0000"/>
          </a:solidFill>
        </p:spPr>
        <p:style>
          <a:lnRef idx="2">
            <a:schemeClr val="accent6"/>
          </a:lnRef>
          <a:fillRef idx="1">
            <a:schemeClr val="lt1"/>
          </a:fillRef>
          <a:effectRef idx="0">
            <a:schemeClr val="accent6"/>
          </a:effectRef>
          <a:fontRef idx="minor">
            <a:schemeClr val="dk1"/>
          </a:fontRef>
        </p:style>
        <p:txBody>
          <a:bodyPr anchor="ctr"/>
          <a:lstStyle/>
          <a:p>
            <a:pPr algn="ctr">
              <a:defRPr/>
            </a:pPr>
            <a:r>
              <a:rPr lang="fr-FR" sz="2800" dirty="0">
                <a:latin typeface="Myriad Pro" panose="020B0503030403020204" pitchFamily="34" charset="0"/>
              </a:rPr>
              <a:t>nominaux</a:t>
            </a:r>
          </a:p>
        </p:txBody>
      </p:sp>
      <p:sp>
        <p:nvSpPr>
          <p:cNvPr id="14" name="Rectangle 13">
            <a:extLst>
              <a:ext uri="{FF2B5EF4-FFF2-40B4-BE49-F238E27FC236}">
                <a16:creationId xmlns:a16="http://schemas.microsoft.com/office/drawing/2014/main" id="{392315B9-DA27-4658-99AE-2222545C06EF}"/>
              </a:ext>
            </a:extLst>
          </p:cNvPr>
          <p:cNvSpPr/>
          <p:nvPr/>
        </p:nvSpPr>
        <p:spPr>
          <a:xfrm>
            <a:off x="2411272" y="5174418"/>
            <a:ext cx="2103437" cy="549275"/>
          </a:xfrm>
          <a:prstGeom prst="rect">
            <a:avLst/>
          </a:prstGeom>
          <a:solidFill>
            <a:srgbClr val="FF0000"/>
          </a:solidFill>
        </p:spPr>
        <p:style>
          <a:lnRef idx="2">
            <a:schemeClr val="accent6"/>
          </a:lnRef>
          <a:fillRef idx="1">
            <a:schemeClr val="lt1"/>
          </a:fillRef>
          <a:effectRef idx="0">
            <a:schemeClr val="accent6"/>
          </a:effectRef>
          <a:fontRef idx="minor">
            <a:schemeClr val="dk1"/>
          </a:fontRef>
        </p:style>
        <p:txBody>
          <a:bodyPr anchor="ctr"/>
          <a:lstStyle/>
          <a:p>
            <a:pPr algn="ctr">
              <a:defRPr/>
            </a:pPr>
            <a:r>
              <a:rPr lang="fr-FR" sz="2800" dirty="0"/>
              <a:t>déplacés</a:t>
            </a:r>
          </a:p>
        </p:txBody>
      </p:sp>
      <p:sp>
        <p:nvSpPr>
          <p:cNvPr id="15" name="Rectangle 14">
            <a:extLst>
              <a:ext uri="{FF2B5EF4-FFF2-40B4-BE49-F238E27FC236}">
                <a16:creationId xmlns:a16="http://schemas.microsoft.com/office/drawing/2014/main" id="{A15C6D26-152C-4545-97CD-4CFBCB9FD142}"/>
              </a:ext>
            </a:extLst>
          </p:cNvPr>
          <p:cNvSpPr/>
          <p:nvPr/>
        </p:nvSpPr>
        <p:spPr>
          <a:xfrm>
            <a:off x="5164012" y="5207060"/>
            <a:ext cx="2103438" cy="549275"/>
          </a:xfrm>
          <a:prstGeom prst="rect">
            <a:avLst/>
          </a:prstGeom>
          <a:solidFill>
            <a:srgbClr val="FF0000"/>
          </a:solidFill>
        </p:spPr>
        <p:style>
          <a:lnRef idx="2">
            <a:schemeClr val="accent6"/>
          </a:lnRef>
          <a:fillRef idx="1">
            <a:schemeClr val="lt1"/>
          </a:fillRef>
          <a:effectRef idx="0">
            <a:schemeClr val="accent6"/>
          </a:effectRef>
          <a:fontRef idx="minor">
            <a:schemeClr val="dk1"/>
          </a:fontRef>
        </p:style>
        <p:txBody>
          <a:bodyPr anchor="ctr"/>
          <a:lstStyle/>
          <a:p>
            <a:pPr algn="ctr">
              <a:defRPr/>
            </a:pPr>
            <a:r>
              <a:rPr lang="fr-FR" sz="2800" dirty="0"/>
              <a:t>supprimés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42"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animEffect transition="in" filter="fade">
                                      <p:cBhvr>
                                        <p:cTn id="9" dur="1000"/>
                                        <p:tgtEl>
                                          <p:spTgt spid="5"/>
                                        </p:tgtEl>
                                      </p:cBhvr>
                                    </p:animEffect>
                                    <p:anim calcmode="lin" valueType="num">
                                      <p:cBhvr>
                                        <p:cTn id="10" dur="1000" fill="hold"/>
                                        <p:tgtEl>
                                          <p:spTgt spid="5"/>
                                        </p:tgtEl>
                                        <p:attrNameLst>
                                          <p:attrName>ppt_x</p:attrName>
                                        </p:attrNameLst>
                                      </p:cBhvr>
                                      <p:tavLst>
                                        <p:tav tm="0">
                                          <p:val>
                                            <p:strVal val="#ppt_x"/>
                                          </p:val>
                                        </p:tav>
                                        <p:tav tm="100000">
                                          <p:val>
                                            <p:strVal val="#ppt_x"/>
                                          </p:val>
                                        </p:tav>
                                      </p:tavLst>
                                    </p:anim>
                                    <p:anim calcmode="lin" valueType="num">
                                      <p:cBhvr>
                                        <p:cTn id="11"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2" fill="hold" nodeType="clickPar">
                      <p:stCondLst>
                        <p:cond delay="indefinite"/>
                      </p:stCondLst>
                      <p:childTnLst>
                        <p:par>
                          <p:cTn id="13" fill="hold" nodeType="withGroup">
                            <p:stCondLst>
                              <p:cond delay="0"/>
                            </p:stCondLst>
                            <p:childTnLst>
                              <p:par>
                                <p:cTn id="14" presetID="2" presetClass="entr" presetSubtype="4" fill="hold" grpId="0" nodeType="clickEffect">
                                  <p:stCondLst>
                                    <p:cond delay="0"/>
                                  </p:stCondLst>
                                  <p:childTnLst>
                                    <p:set>
                                      <p:cBhvr>
                                        <p:cTn id="15" dur="1" fill="hold">
                                          <p:stCondLst>
                                            <p:cond delay="0"/>
                                          </p:stCondLst>
                                        </p:cTn>
                                        <p:tgtEl>
                                          <p:spTgt spid="330"/>
                                        </p:tgtEl>
                                        <p:attrNameLst>
                                          <p:attrName>style.visibility</p:attrName>
                                        </p:attrNameLst>
                                      </p:cBhvr>
                                      <p:to>
                                        <p:strVal val="visible"/>
                                      </p:to>
                                    </p:set>
                                    <p:anim calcmode="lin" valueType="num">
                                      <p:cBhvr additive="base">
                                        <p:cTn id="16" dur="500" fill="hold"/>
                                        <p:tgtEl>
                                          <p:spTgt spid="330"/>
                                        </p:tgtEl>
                                        <p:attrNameLst>
                                          <p:attrName>ppt_x</p:attrName>
                                        </p:attrNameLst>
                                      </p:cBhvr>
                                      <p:tavLst>
                                        <p:tav tm="0">
                                          <p:val>
                                            <p:strVal val="#ppt_x"/>
                                          </p:val>
                                        </p:tav>
                                        <p:tav tm="100000">
                                          <p:val>
                                            <p:strVal val="#ppt_x"/>
                                          </p:val>
                                        </p:tav>
                                      </p:tavLst>
                                    </p:anim>
                                    <p:anim calcmode="lin" valueType="num">
                                      <p:cBhvr additive="base">
                                        <p:cTn id="17" dur="500" fill="hold"/>
                                        <p:tgtEl>
                                          <p:spTgt spid="330"/>
                                        </p:tgtEl>
                                        <p:attrNameLst>
                                          <p:attrName>ppt_y</p:attrName>
                                        </p:attrNameLst>
                                      </p:cBhvr>
                                      <p:tavLst>
                                        <p:tav tm="0">
                                          <p:val>
                                            <p:strVal val="1+#ppt_h/2"/>
                                          </p:val>
                                        </p:tav>
                                        <p:tav tm="100000">
                                          <p:val>
                                            <p:strVal val="#ppt_y"/>
                                          </p:val>
                                        </p:tav>
                                      </p:tavLst>
                                    </p:anim>
                                  </p:childTnLst>
                                </p:cTn>
                              </p:par>
                            </p:childTnLst>
                          </p:cTn>
                        </p:par>
                      </p:childTnLst>
                    </p:cTn>
                  </p:par>
                  <p:par>
                    <p:cTn id="18" fill="hold" nodeType="clickPar">
                      <p:stCondLst>
                        <p:cond delay="indefinite"/>
                      </p:stCondLst>
                      <p:childTnLst>
                        <p:par>
                          <p:cTn id="19" fill="hold" nodeType="withGroup">
                            <p:stCondLst>
                              <p:cond delay="0"/>
                            </p:stCondLst>
                            <p:childTnLst>
                              <p:par>
                                <p:cTn id="20" presetID="53" presetClass="entr" presetSubtype="16" fill="hold" grpId="0" nodeType="clickEffect">
                                  <p:stCondLst>
                                    <p:cond delay="0"/>
                                  </p:stCondLst>
                                  <p:childTnLst>
                                    <p:set>
                                      <p:cBhvr>
                                        <p:cTn id="21" dur="1" fill="hold">
                                          <p:stCondLst>
                                            <p:cond delay="0"/>
                                          </p:stCondLst>
                                        </p:cTn>
                                        <p:tgtEl>
                                          <p:spTgt spid="19"/>
                                        </p:tgtEl>
                                        <p:attrNameLst>
                                          <p:attrName>style.visibility</p:attrName>
                                        </p:attrNameLst>
                                      </p:cBhvr>
                                      <p:to>
                                        <p:strVal val="visible"/>
                                      </p:to>
                                    </p:set>
                                    <p:anim calcmode="lin" valueType="num">
                                      <p:cBhvr>
                                        <p:cTn id="22" dur="500" fill="hold"/>
                                        <p:tgtEl>
                                          <p:spTgt spid="19"/>
                                        </p:tgtEl>
                                        <p:attrNameLst>
                                          <p:attrName>ppt_w</p:attrName>
                                        </p:attrNameLst>
                                      </p:cBhvr>
                                      <p:tavLst>
                                        <p:tav tm="0">
                                          <p:val>
                                            <p:fltVal val="0"/>
                                          </p:val>
                                        </p:tav>
                                        <p:tav tm="100000">
                                          <p:val>
                                            <p:strVal val="#ppt_w"/>
                                          </p:val>
                                        </p:tav>
                                      </p:tavLst>
                                    </p:anim>
                                    <p:anim calcmode="lin" valueType="num">
                                      <p:cBhvr>
                                        <p:cTn id="23" dur="500" fill="hold"/>
                                        <p:tgtEl>
                                          <p:spTgt spid="19"/>
                                        </p:tgtEl>
                                        <p:attrNameLst>
                                          <p:attrName>ppt_h</p:attrName>
                                        </p:attrNameLst>
                                      </p:cBhvr>
                                      <p:tavLst>
                                        <p:tav tm="0">
                                          <p:val>
                                            <p:fltVal val="0"/>
                                          </p:val>
                                        </p:tav>
                                        <p:tav tm="100000">
                                          <p:val>
                                            <p:strVal val="#ppt_h"/>
                                          </p:val>
                                        </p:tav>
                                      </p:tavLst>
                                    </p:anim>
                                    <p:animEffect transition="in" filter="fade">
                                      <p:cBhvr>
                                        <p:cTn id="24" dur="500"/>
                                        <p:tgtEl>
                                          <p:spTgt spid="19"/>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53" presetClass="entr" presetSubtype="16" fill="hold" grpId="0" nodeType="clickEffect">
                                  <p:stCondLst>
                                    <p:cond delay="0"/>
                                  </p:stCondLst>
                                  <p:childTnLst>
                                    <p:set>
                                      <p:cBhvr>
                                        <p:cTn id="28" dur="1" fill="hold">
                                          <p:stCondLst>
                                            <p:cond delay="0"/>
                                          </p:stCondLst>
                                        </p:cTn>
                                        <p:tgtEl>
                                          <p:spTgt spid="20"/>
                                        </p:tgtEl>
                                        <p:attrNameLst>
                                          <p:attrName>style.visibility</p:attrName>
                                        </p:attrNameLst>
                                      </p:cBhvr>
                                      <p:to>
                                        <p:strVal val="visible"/>
                                      </p:to>
                                    </p:set>
                                    <p:anim calcmode="lin" valueType="num">
                                      <p:cBhvr>
                                        <p:cTn id="29" dur="500" fill="hold"/>
                                        <p:tgtEl>
                                          <p:spTgt spid="20"/>
                                        </p:tgtEl>
                                        <p:attrNameLst>
                                          <p:attrName>ppt_w</p:attrName>
                                        </p:attrNameLst>
                                      </p:cBhvr>
                                      <p:tavLst>
                                        <p:tav tm="0">
                                          <p:val>
                                            <p:fltVal val="0"/>
                                          </p:val>
                                        </p:tav>
                                        <p:tav tm="100000">
                                          <p:val>
                                            <p:strVal val="#ppt_w"/>
                                          </p:val>
                                        </p:tav>
                                      </p:tavLst>
                                    </p:anim>
                                    <p:anim calcmode="lin" valueType="num">
                                      <p:cBhvr>
                                        <p:cTn id="30" dur="500" fill="hold"/>
                                        <p:tgtEl>
                                          <p:spTgt spid="20"/>
                                        </p:tgtEl>
                                        <p:attrNameLst>
                                          <p:attrName>ppt_h</p:attrName>
                                        </p:attrNameLst>
                                      </p:cBhvr>
                                      <p:tavLst>
                                        <p:tav tm="0">
                                          <p:val>
                                            <p:fltVal val="0"/>
                                          </p:val>
                                        </p:tav>
                                        <p:tav tm="100000">
                                          <p:val>
                                            <p:strVal val="#ppt_h"/>
                                          </p:val>
                                        </p:tav>
                                      </p:tavLst>
                                    </p:anim>
                                    <p:animEffect transition="in" filter="fade">
                                      <p:cBhvr>
                                        <p:cTn id="31" dur="500"/>
                                        <p:tgtEl>
                                          <p:spTgt spid="20"/>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53" presetClass="entr" presetSubtype="16" fill="hold" grpId="0" nodeType="clickEffect">
                                  <p:stCondLst>
                                    <p:cond delay="0"/>
                                  </p:stCondLst>
                                  <p:childTnLst>
                                    <p:set>
                                      <p:cBhvr>
                                        <p:cTn id="35" dur="1" fill="hold">
                                          <p:stCondLst>
                                            <p:cond delay="0"/>
                                          </p:stCondLst>
                                        </p:cTn>
                                        <p:tgtEl>
                                          <p:spTgt spid="11"/>
                                        </p:tgtEl>
                                        <p:attrNameLst>
                                          <p:attrName>style.visibility</p:attrName>
                                        </p:attrNameLst>
                                      </p:cBhvr>
                                      <p:to>
                                        <p:strVal val="visible"/>
                                      </p:to>
                                    </p:set>
                                    <p:anim calcmode="lin" valueType="num">
                                      <p:cBhvr>
                                        <p:cTn id="36" dur="500" fill="hold"/>
                                        <p:tgtEl>
                                          <p:spTgt spid="11"/>
                                        </p:tgtEl>
                                        <p:attrNameLst>
                                          <p:attrName>ppt_w</p:attrName>
                                        </p:attrNameLst>
                                      </p:cBhvr>
                                      <p:tavLst>
                                        <p:tav tm="0">
                                          <p:val>
                                            <p:fltVal val="0"/>
                                          </p:val>
                                        </p:tav>
                                        <p:tav tm="100000">
                                          <p:val>
                                            <p:strVal val="#ppt_w"/>
                                          </p:val>
                                        </p:tav>
                                      </p:tavLst>
                                    </p:anim>
                                    <p:anim calcmode="lin" valueType="num">
                                      <p:cBhvr>
                                        <p:cTn id="37" dur="500" fill="hold"/>
                                        <p:tgtEl>
                                          <p:spTgt spid="11"/>
                                        </p:tgtEl>
                                        <p:attrNameLst>
                                          <p:attrName>ppt_h</p:attrName>
                                        </p:attrNameLst>
                                      </p:cBhvr>
                                      <p:tavLst>
                                        <p:tav tm="0">
                                          <p:val>
                                            <p:fltVal val="0"/>
                                          </p:val>
                                        </p:tav>
                                        <p:tav tm="100000">
                                          <p:val>
                                            <p:strVal val="#ppt_h"/>
                                          </p:val>
                                        </p:tav>
                                      </p:tavLst>
                                    </p:anim>
                                    <p:animEffect transition="in" filter="fade">
                                      <p:cBhvr>
                                        <p:cTn id="38" dur="500"/>
                                        <p:tgtEl>
                                          <p:spTgt spid="11"/>
                                        </p:tgtEl>
                                      </p:cBhvr>
                                    </p:animEffect>
                                  </p:childTnLst>
                                </p:cTn>
                              </p:par>
                            </p:childTnLst>
                          </p:cTn>
                        </p:par>
                      </p:childTnLst>
                    </p:cTn>
                  </p:par>
                  <p:par>
                    <p:cTn id="39" fill="hold" nodeType="clickPar">
                      <p:stCondLst>
                        <p:cond delay="indefinite"/>
                      </p:stCondLst>
                      <p:childTnLst>
                        <p:par>
                          <p:cTn id="40" fill="hold" nodeType="withGroup">
                            <p:stCondLst>
                              <p:cond delay="0"/>
                            </p:stCondLst>
                            <p:childTnLst>
                              <p:par>
                                <p:cTn id="41" presetID="53" presetClass="entr" presetSubtype="16" fill="hold" grpId="0" nodeType="click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p:cTn id="43" dur="500" fill="hold"/>
                                        <p:tgtEl>
                                          <p:spTgt spid="14"/>
                                        </p:tgtEl>
                                        <p:attrNameLst>
                                          <p:attrName>ppt_w</p:attrName>
                                        </p:attrNameLst>
                                      </p:cBhvr>
                                      <p:tavLst>
                                        <p:tav tm="0">
                                          <p:val>
                                            <p:fltVal val="0"/>
                                          </p:val>
                                        </p:tav>
                                        <p:tav tm="100000">
                                          <p:val>
                                            <p:strVal val="#ppt_w"/>
                                          </p:val>
                                        </p:tav>
                                      </p:tavLst>
                                    </p:anim>
                                    <p:anim calcmode="lin" valueType="num">
                                      <p:cBhvr>
                                        <p:cTn id="44" dur="500" fill="hold"/>
                                        <p:tgtEl>
                                          <p:spTgt spid="14"/>
                                        </p:tgtEl>
                                        <p:attrNameLst>
                                          <p:attrName>ppt_h</p:attrName>
                                        </p:attrNameLst>
                                      </p:cBhvr>
                                      <p:tavLst>
                                        <p:tav tm="0">
                                          <p:val>
                                            <p:fltVal val="0"/>
                                          </p:val>
                                        </p:tav>
                                        <p:tav tm="100000">
                                          <p:val>
                                            <p:strVal val="#ppt_h"/>
                                          </p:val>
                                        </p:tav>
                                      </p:tavLst>
                                    </p:anim>
                                    <p:animEffect transition="in" filter="fade">
                                      <p:cBhvr>
                                        <p:cTn id="45" dur="500"/>
                                        <p:tgtEl>
                                          <p:spTgt spid="14"/>
                                        </p:tgtEl>
                                      </p:cBhvr>
                                    </p:animEffect>
                                  </p:childTnLst>
                                </p:cTn>
                              </p:par>
                            </p:childTnLst>
                          </p:cTn>
                        </p:par>
                      </p:childTnLst>
                    </p:cTn>
                  </p:par>
                  <p:par>
                    <p:cTn id="46" fill="hold" nodeType="clickPar">
                      <p:stCondLst>
                        <p:cond delay="indefinite"/>
                      </p:stCondLst>
                      <p:childTnLst>
                        <p:par>
                          <p:cTn id="47" fill="hold" nodeType="withGroup">
                            <p:stCondLst>
                              <p:cond delay="0"/>
                            </p:stCondLst>
                            <p:childTnLst>
                              <p:par>
                                <p:cTn id="48" presetID="53" presetClass="entr" presetSubtype="16" fill="hold" grpId="0" nodeType="clickEffect">
                                  <p:stCondLst>
                                    <p:cond delay="0"/>
                                  </p:stCondLst>
                                  <p:childTnLst>
                                    <p:set>
                                      <p:cBhvr>
                                        <p:cTn id="49" dur="1" fill="hold">
                                          <p:stCondLst>
                                            <p:cond delay="0"/>
                                          </p:stCondLst>
                                        </p:cTn>
                                        <p:tgtEl>
                                          <p:spTgt spid="15"/>
                                        </p:tgtEl>
                                        <p:attrNameLst>
                                          <p:attrName>style.visibility</p:attrName>
                                        </p:attrNameLst>
                                      </p:cBhvr>
                                      <p:to>
                                        <p:strVal val="visible"/>
                                      </p:to>
                                    </p:set>
                                    <p:anim calcmode="lin" valueType="num">
                                      <p:cBhvr>
                                        <p:cTn id="50" dur="500" fill="hold"/>
                                        <p:tgtEl>
                                          <p:spTgt spid="15"/>
                                        </p:tgtEl>
                                        <p:attrNameLst>
                                          <p:attrName>ppt_w</p:attrName>
                                        </p:attrNameLst>
                                      </p:cBhvr>
                                      <p:tavLst>
                                        <p:tav tm="0">
                                          <p:val>
                                            <p:fltVal val="0"/>
                                          </p:val>
                                        </p:tav>
                                        <p:tav tm="100000">
                                          <p:val>
                                            <p:strVal val="#ppt_w"/>
                                          </p:val>
                                        </p:tav>
                                      </p:tavLst>
                                    </p:anim>
                                    <p:anim calcmode="lin" valueType="num">
                                      <p:cBhvr>
                                        <p:cTn id="51" dur="500" fill="hold"/>
                                        <p:tgtEl>
                                          <p:spTgt spid="15"/>
                                        </p:tgtEl>
                                        <p:attrNameLst>
                                          <p:attrName>ppt_h</p:attrName>
                                        </p:attrNameLst>
                                      </p:cBhvr>
                                      <p:tavLst>
                                        <p:tav tm="0">
                                          <p:val>
                                            <p:fltVal val="0"/>
                                          </p:val>
                                        </p:tav>
                                        <p:tav tm="100000">
                                          <p:val>
                                            <p:strVal val="#ppt_h"/>
                                          </p:val>
                                        </p:tav>
                                      </p:tavLst>
                                    </p:anim>
                                    <p:animEffect transition="in" filter="fade">
                                      <p:cBhvr>
                                        <p:cTn id="5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0" grpId="0" animBg="1"/>
      <p:bldP spid="16" grpId="0"/>
      <p:bldP spid="19" grpId="0" animBg="1"/>
      <p:bldP spid="20" grpId="0" animBg="1"/>
      <p:bldP spid="11" grpId="0" animBg="1"/>
      <p:bldP spid="14" grpId="0" animBg="1"/>
      <p:bldP spid="1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B143C031-D614-440D-84B5-F59E35BA7F13}"/>
              </a:ext>
            </a:extLst>
          </p:cNvPr>
          <p:cNvSpPr/>
          <p:nvPr/>
        </p:nvSpPr>
        <p:spPr>
          <a:xfrm>
            <a:off x="831850" y="134938"/>
            <a:ext cx="8586788" cy="568325"/>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anchor="ctr"/>
          <a:lstStyle/>
          <a:p>
            <a:pPr>
              <a:defRPr/>
            </a:pPr>
            <a:r>
              <a:rPr lang="fr-FR" sz="3600" b="1" dirty="0">
                <a:solidFill>
                  <a:srgbClr val="0096D6"/>
                </a:solidFill>
                <a:latin typeface="Myriad Pro" panose="020B0503030403020204" pitchFamily="34" charset="0"/>
              </a:rPr>
              <a:t>CONCEPTUALISATION – </a:t>
            </a:r>
            <a:r>
              <a:rPr lang="fr-FR" sz="3600" dirty="0">
                <a:solidFill>
                  <a:srgbClr val="0096D6"/>
                </a:solidFill>
                <a:latin typeface="Myriad Pro" panose="020B0503030403020204" pitchFamily="34" charset="0"/>
              </a:rPr>
              <a:t>CCT</a:t>
            </a:r>
          </a:p>
        </p:txBody>
      </p:sp>
      <p:sp>
        <p:nvSpPr>
          <p:cNvPr id="6" name="Oval 5">
            <a:extLst>
              <a:ext uri="{FF2B5EF4-FFF2-40B4-BE49-F238E27FC236}">
                <a16:creationId xmlns:a16="http://schemas.microsoft.com/office/drawing/2014/main" id="{3C5C74B6-8482-4AAE-8537-32C8C53E33AF}"/>
              </a:ext>
            </a:extLst>
          </p:cNvPr>
          <p:cNvSpPr/>
          <p:nvPr/>
        </p:nvSpPr>
        <p:spPr>
          <a:xfrm>
            <a:off x="4614863" y="2190750"/>
            <a:ext cx="2960687" cy="2036763"/>
          </a:xfrm>
          <a:prstGeom prst="ellipse">
            <a:avLst/>
          </a:prstGeom>
          <a:solidFill>
            <a:schemeClr val="bg1"/>
          </a:solidFill>
          <a:ln w="38100">
            <a:solidFill>
              <a:schemeClr val="tx1"/>
            </a:solidFill>
          </a:ln>
        </p:spPr>
        <p:style>
          <a:lnRef idx="2">
            <a:schemeClr val="accent2"/>
          </a:lnRef>
          <a:fillRef idx="1">
            <a:schemeClr val="lt1"/>
          </a:fillRef>
          <a:effectRef idx="0">
            <a:schemeClr val="accent2"/>
          </a:effectRef>
          <a:fontRef idx="minor">
            <a:schemeClr val="dk1"/>
          </a:fontRef>
        </p:style>
        <p:txBody>
          <a:bodyPr anchor="ctr"/>
          <a:lstStyle/>
          <a:p>
            <a:pPr algn="ctr">
              <a:defRPr/>
            </a:pPr>
            <a:r>
              <a:rPr lang="fr-FR" sz="2000" dirty="0">
                <a:latin typeface="Myriad Pro" panose="020B0503030403020204" pitchFamily="34" charset="0"/>
                <a:cs typeface="Times New Roman" panose="02020603050405020304" pitchFamily="18" charset="0"/>
              </a:rPr>
              <a:t>Le complément circonstanciel de  temps</a:t>
            </a:r>
          </a:p>
          <a:p>
            <a:pPr algn="ctr">
              <a:defRPr/>
            </a:pPr>
            <a:r>
              <a:rPr lang="fr-FR" sz="2400" b="1" dirty="0">
                <a:latin typeface="Myriad Pro" panose="020B0503030403020204" pitchFamily="34" charset="0"/>
                <a:cs typeface="Times New Roman" panose="02020603050405020304" pitchFamily="18" charset="0"/>
              </a:rPr>
              <a:t>CCT</a:t>
            </a:r>
          </a:p>
        </p:txBody>
      </p:sp>
      <p:sp>
        <p:nvSpPr>
          <p:cNvPr id="15" name="Oval 14">
            <a:extLst>
              <a:ext uri="{FF2B5EF4-FFF2-40B4-BE49-F238E27FC236}">
                <a16:creationId xmlns:a16="http://schemas.microsoft.com/office/drawing/2014/main" id="{C22DE151-276E-4E12-82CF-DCBD26301A21}"/>
              </a:ext>
            </a:extLst>
          </p:cNvPr>
          <p:cNvSpPr/>
          <p:nvPr/>
        </p:nvSpPr>
        <p:spPr bwMode="auto">
          <a:xfrm>
            <a:off x="2649538" y="4900613"/>
            <a:ext cx="1681162" cy="914400"/>
          </a:xfrm>
          <a:prstGeom prst="ellipse">
            <a:avLst/>
          </a:prstGeom>
          <a:ln>
            <a:solidFill>
              <a:srgbClr val="FF0000"/>
            </a:solidFill>
          </a:ln>
        </p:spPr>
        <p:style>
          <a:lnRef idx="2">
            <a:schemeClr val="accent2"/>
          </a:lnRef>
          <a:fillRef idx="1">
            <a:schemeClr val="lt1"/>
          </a:fillRef>
          <a:effectRef idx="0">
            <a:schemeClr val="accent2"/>
          </a:effectRef>
          <a:fontRef idx="minor">
            <a:schemeClr val="dk1"/>
          </a:fontRef>
        </p:style>
        <p:txBody>
          <a:bodyPr anchor="ctr"/>
          <a:lstStyle/>
          <a:p>
            <a:pPr algn="ctr">
              <a:defRPr/>
            </a:pPr>
            <a:r>
              <a:rPr lang="en-US" sz="2000" dirty="0">
                <a:latin typeface="Myriad Pro" panose="020B0503030403020204" pitchFamily="34" charset="0"/>
                <a:cs typeface="Times New Roman" panose="02020603050405020304" pitchFamily="18" charset="0"/>
              </a:rPr>
              <a:t>Groupe nominal</a:t>
            </a:r>
            <a:endParaRPr lang="en-US" sz="2200" b="1" dirty="0">
              <a:latin typeface="Myriad Pro" panose="020B0503030403020204" pitchFamily="34" charset="0"/>
              <a:cs typeface="Times New Roman" panose="02020603050405020304" pitchFamily="18" charset="0"/>
            </a:endParaRPr>
          </a:p>
        </p:txBody>
      </p:sp>
      <p:sp>
        <p:nvSpPr>
          <p:cNvPr id="17" name="Oval 16">
            <a:extLst>
              <a:ext uri="{FF2B5EF4-FFF2-40B4-BE49-F238E27FC236}">
                <a16:creationId xmlns:a16="http://schemas.microsoft.com/office/drawing/2014/main" id="{4B58E1A7-653A-43BD-BE94-29886658F0AA}"/>
              </a:ext>
            </a:extLst>
          </p:cNvPr>
          <p:cNvSpPr/>
          <p:nvPr/>
        </p:nvSpPr>
        <p:spPr bwMode="auto">
          <a:xfrm>
            <a:off x="8832850" y="2667000"/>
            <a:ext cx="2103438" cy="1096963"/>
          </a:xfrm>
          <a:prstGeom prst="ellipse">
            <a:avLst/>
          </a:prstGeom>
          <a:ln>
            <a:solidFill>
              <a:srgbClr val="FFC000"/>
            </a:solidFill>
          </a:ln>
        </p:spPr>
        <p:style>
          <a:lnRef idx="2">
            <a:schemeClr val="accent2"/>
          </a:lnRef>
          <a:fillRef idx="1">
            <a:schemeClr val="lt1"/>
          </a:fillRef>
          <a:effectRef idx="0">
            <a:schemeClr val="accent2"/>
          </a:effectRef>
          <a:fontRef idx="minor">
            <a:schemeClr val="dk1"/>
          </a:fontRef>
        </p:style>
        <p:txBody>
          <a:bodyPr anchor="ctr"/>
          <a:lstStyle/>
          <a:p>
            <a:pPr algn="ctr">
              <a:defRPr/>
            </a:pPr>
            <a:r>
              <a:rPr lang="fr-FR" sz="2000" dirty="0">
                <a:latin typeface="Myriad Pro" panose="020B0503030403020204" pitchFamily="34" charset="0"/>
                <a:cs typeface="Times New Roman" panose="02020603050405020304" pitchFamily="18" charset="0"/>
              </a:rPr>
              <a:t>d’une</a:t>
            </a:r>
            <a:r>
              <a:rPr lang="en-US" sz="2000" dirty="0">
                <a:latin typeface="Myriad Pro" panose="020B0503030403020204" pitchFamily="34" charset="0"/>
                <a:cs typeface="Times New Roman" panose="02020603050405020304" pitchFamily="18" charset="0"/>
              </a:rPr>
              <a:t> virgule</a:t>
            </a:r>
            <a:endParaRPr lang="en-US" sz="2200" b="1" dirty="0">
              <a:solidFill>
                <a:srgbClr val="FFC000"/>
              </a:solidFill>
              <a:latin typeface="Myriad Pro" panose="020B0503030403020204" pitchFamily="34" charset="0"/>
              <a:cs typeface="Times New Roman" panose="02020603050405020304" pitchFamily="18" charset="0"/>
            </a:endParaRPr>
          </a:p>
        </p:txBody>
      </p:sp>
      <p:cxnSp>
        <p:nvCxnSpPr>
          <p:cNvPr id="3" name="Straight Arrow Connector 2">
            <a:extLst>
              <a:ext uri="{FF2B5EF4-FFF2-40B4-BE49-F238E27FC236}">
                <a16:creationId xmlns:a16="http://schemas.microsoft.com/office/drawing/2014/main" id="{CFE24F3D-AF0F-440F-838E-8EF586AB58EA}"/>
              </a:ext>
            </a:extLst>
          </p:cNvPr>
          <p:cNvCxnSpPr>
            <a:cxnSpLocks/>
            <a:stCxn id="6" idx="2"/>
            <a:endCxn id="19" idx="6"/>
          </p:cNvCxnSpPr>
          <p:nvPr/>
        </p:nvCxnSpPr>
        <p:spPr>
          <a:xfrm flipH="1" flipV="1">
            <a:off x="2933700" y="2274888"/>
            <a:ext cx="1681163" cy="935037"/>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8EEC8405-0BC4-40D6-822E-8C0F2EDDB16B}"/>
              </a:ext>
            </a:extLst>
          </p:cNvPr>
          <p:cNvCxnSpPr>
            <a:cxnSpLocks/>
            <a:stCxn id="6" idx="2"/>
            <a:endCxn id="20" idx="6"/>
          </p:cNvCxnSpPr>
          <p:nvPr/>
        </p:nvCxnSpPr>
        <p:spPr>
          <a:xfrm flipH="1">
            <a:off x="2933700" y="3209925"/>
            <a:ext cx="1681163" cy="398463"/>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19" name="Oval 18">
            <a:extLst>
              <a:ext uri="{FF2B5EF4-FFF2-40B4-BE49-F238E27FC236}">
                <a16:creationId xmlns:a16="http://schemas.microsoft.com/office/drawing/2014/main" id="{6151C084-5ACB-4B6C-87EC-48D35CEA1AC1}"/>
              </a:ext>
            </a:extLst>
          </p:cNvPr>
          <p:cNvSpPr/>
          <p:nvPr/>
        </p:nvSpPr>
        <p:spPr bwMode="auto">
          <a:xfrm>
            <a:off x="831850" y="1725613"/>
            <a:ext cx="2101850" cy="1096962"/>
          </a:xfrm>
          <a:prstGeom prst="ellipse">
            <a:avLst/>
          </a:prstGeom>
          <a:ln w="38100">
            <a:solidFill>
              <a:srgbClr val="00B050"/>
            </a:solidFill>
          </a:ln>
        </p:spPr>
        <p:style>
          <a:lnRef idx="2">
            <a:schemeClr val="accent2"/>
          </a:lnRef>
          <a:fillRef idx="1">
            <a:schemeClr val="lt1"/>
          </a:fillRef>
          <a:effectRef idx="0">
            <a:schemeClr val="accent2"/>
          </a:effectRef>
          <a:fontRef idx="minor">
            <a:schemeClr val="dk1"/>
          </a:fontRef>
        </p:style>
        <p:txBody>
          <a:bodyPr anchor="ctr"/>
          <a:lstStyle/>
          <a:p>
            <a:pPr algn="ctr">
              <a:defRPr/>
            </a:pPr>
            <a:r>
              <a:rPr lang="fr-FR" sz="2000" dirty="0">
                <a:latin typeface="Myriad Pro" panose="020B0503030403020204" pitchFamily="34" charset="0"/>
                <a:cs typeface="Times New Roman" panose="02020603050405020304" pitchFamily="18" charset="0"/>
              </a:rPr>
              <a:t>Le cadre temporel de l’action</a:t>
            </a:r>
            <a:endParaRPr lang="fr-FR" sz="2200" b="1" dirty="0">
              <a:latin typeface="Myriad Pro" panose="020B0503030403020204" pitchFamily="34" charset="0"/>
              <a:cs typeface="Times New Roman" panose="02020603050405020304" pitchFamily="18" charset="0"/>
            </a:endParaRPr>
          </a:p>
        </p:txBody>
      </p:sp>
      <p:sp>
        <p:nvSpPr>
          <p:cNvPr id="20" name="Oval 19">
            <a:extLst>
              <a:ext uri="{FF2B5EF4-FFF2-40B4-BE49-F238E27FC236}">
                <a16:creationId xmlns:a16="http://schemas.microsoft.com/office/drawing/2014/main" id="{D5664574-A235-4815-B76C-557F0D8EE786}"/>
              </a:ext>
            </a:extLst>
          </p:cNvPr>
          <p:cNvSpPr/>
          <p:nvPr/>
        </p:nvSpPr>
        <p:spPr bwMode="auto">
          <a:xfrm>
            <a:off x="831850" y="3059113"/>
            <a:ext cx="2101850" cy="1096962"/>
          </a:xfrm>
          <a:prstGeom prst="ellipse">
            <a:avLst/>
          </a:prstGeom>
          <a:ln w="38100">
            <a:solidFill>
              <a:srgbClr val="00B050"/>
            </a:solidFill>
          </a:ln>
        </p:spPr>
        <p:style>
          <a:lnRef idx="2">
            <a:schemeClr val="accent2"/>
          </a:lnRef>
          <a:fillRef idx="1">
            <a:schemeClr val="lt1"/>
          </a:fillRef>
          <a:effectRef idx="0">
            <a:schemeClr val="accent2"/>
          </a:effectRef>
          <a:fontRef idx="minor">
            <a:schemeClr val="dk1"/>
          </a:fontRef>
        </p:style>
        <p:txBody>
          <a:bodyPr anchor="ctr"/>
          <a:lstStyle/>
          <a:p>
            <a:pPr algn="ctr">
              <a:defRPr/>
            </a:pPr>
            <a:r>
              <a:rPr lang="fr-FR" sz="2000" dirty="0">
                <a:latin typeface="Myriad Pro" panose="020B0503030403020204" pitchFamily="34" charset="0"/>
                <a:cs typeface="Times New Roman" panose="02020603050405020304" pitchFamily="18" charset="0"/>
              </a:rPr>
              <a:t>La progression des actions</a:t>
            </a:r>
            <a:endParaRPr lang="fr-FR" sz="2200" b="1" dirty="0">
              <a:latin typeface="Myriad Pro" panose="020B0503030403020204" pitchFamily="34" charset="0"/>
              <a:cs typeface="Times New Roman" panose="02020603050405020304" pitchFamily="18" charset="0"/>
            </a:endParaRPr>
          </a:p>
        </p:txBody>
      </p:sp>
      <p:cxnSp>
        <p:nvCxnSpPr>
          <p:cNvPr id="23" name="Straight Arrow Connector 22">
            <a:extLst>
              <a:ext uri="{FF2B5EF4-FFF2-40B4-BE49-F238E27FC236}">
                <a16:creationId xmlns:a16="http://schemas.microsoft.com/office/drawing/2014/main" id="{E97B8C79-B6AA-410D-AE24-5B91104EB6CF}"/>
              </a:ext>
            </a:extLst>
          </p:cNvPr>
          <p:cNvCxnSpPr>
            <a:cxnSpLocks/>
            <a:stCxn id="6" idx="0"/>
            <a:endCxn id="28" idx="5"/>
          </p:cNvCxnSpPr>
          <p:nvPr/>
        </p:nvCxnSpPr>
        <p:spPr>
          <a:xfrm flipH="1" flipV="1">
            <a:off x="5579598" y="1545358"/>
            <a:ext cx="515609" cy="64539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8" name="Oval 27">
            <a:extLst>
              <a:ext uri="{FF2B5EF4-FFF2-40B4-BE49-F238E27FC236}">
                <a16:creationId xmlns:a16="http://schemas.microsoft.com/office/drawing/2014/main" id="{2CBA33DA-CDA1-4A77-928C-7FEB9D5CE297}"/>
              </a:ext>
            </a:extLst>
          </p:cNvPr>
          <p:cNvSpPr/>
          <p:nvPr/>
        </p:nvSpPr>
        <p:spPr bwMode="auto">
          <a:xfrm>
            <a:off x="4013200" y="800099"/>
            <a:ext cx="1835149" cy="873125"/>
          </a:xfrm>
          <a:prstGeom prst="ellipse">
            <a:avLst/>
          </a:prstGeom>
          <a:ln w="38100">
            <a:solidFill>
              <a:schemeClr val="accent1">
                <a:lumMod val="75000"/>
              </a:schemeClr>
            </a:solidFill>
          </a:ln>
        </p:spPr>
        <p:style>
          <a:lnRef idx="2">
            <a:schemeClr val="accent2"/>
          </a:lnRef>
          <a:fillRef idx="1">
            <a:schemeClr val="lt1"/>
          </a:fillRef>
          <a:effectRef idx="0">
            <a:schemeClr val="accent2"/>
          </a:effectRef>
          <a:fontRef idx="minor">
            <a:schemeClr val="dk1"/>
          </a:fontRef>
        </p:style>
        <p:txBody>
          <a:bodyPr anchor="ctr"/>
          <a:lstStyle/>
          <a:p>
            <a:pPr algn="ctr">
              <a:defRPr/>
            </a:pPr>
            <a:r>
              <a:rPr lang="fr-FR" sz="2000" dirty="0">
                <a:latin typeface="Myriad Pro" panose="020B0503030403020204" pitchFamily="34" charset="0"/>
                <a:cs typeface="Times New Roman" panose="02020603050405020304" pitchFamily="18" charset="0"/>
              </a:rPr>
              <a:t>déplacé</a:t>
            </a:r>
            <a:endParaRPr lang="fr-FR" sz="2200" b="1" dirty="0">
              <a:latin typeface="Myriad Pro" panose="020B0503030403020204" pitchFamily="34" charset="0"/>
              <a:cs typeface="Times New Roman" panose="02020603050405020304" pitchFamily="18" charset="0"/>
            </a:endParaRPr>
          </a:p>
        </p:txBody>
      </p:sp>
      <p:cxnSp>
        <p:nvCxnSpPr>
          <p:cNvPr id="29" name="Straight Arrow Connector 28">
            <a:extLst>
              <a:ext uri="{FF2B5EF4-FFF2-40B4-BE49-F238E27FC236}">
                <a16:creationId xmlns:a16="http://schemas.microsoft.com/office/drawing/2014/main" id="{1E435109-5D06-49B3-B314-1F9E505410B6}"/>
              </a:ext>
            </a:extLst>
          </p:cNvPr>
          <p:cNvCxnSpPr>
            <a:cxnSpLocks/>
            <a:stCxn id="6" idx="0"/>
          </p:cNvCxnSpPr>
          <p:nvPr/>
        </p:nvCxnSpPr>
        <p:spPr>
          <a:xfrm flipV="1">
            <a:off x="6095207" y="1419225"/>
            <a:ext cx="356394" cy="77152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2" name="Oval 31">
            <a:extLst>
              <a:ext uri="{FF2B5EF4-FFF2-40B4-BE49-F238E27FC236}">
                <a16:creationId xmlns:a16="http://schemas.microsoft.com/office/drawing/2014/main" id="{6CE5BC20-AABD-439E-BEC7-FB7870461BBA}"/>
              </a:ext>
            </a:extLst>
          </p:cNvPr>
          <p:cNvSpPr/>
          <p:nvPr/>
        </p:nvSpPr>
        <p:spPr bwMode="auto">
          <a:xfrm>
            <a:off x="6408737" y="739775"/>
            <a:ext cx="1941513" cy="909638"/>
          </a:xfrm>
          <a:prstGeom prst="ellipse">
            <a:avLst/>
          </a:prstGeom>
          <a:ln w="38100">
            <a:solidFill>
              <a:schemeClr val="accent1">
                <a:lumMod val="75000"/>
              </a:schemeClr>
            </a:solidFill>
          </a:ln>
        </p:spPr>
        <p:style>
          <a:lnRef idx="2">
            <a:schemeClr val="accent2"/>
          </a:lnRef>
          <a:fillRef idx="1">
            <a:schemeClr val="lt1"/>
          </a:fillRef>
          <a:effectRef idx="0">
            <a:schemeClr val="accent2"/>
          </a:effectRef>
          <a:fontRef idx="minor">
            <a:schemeClr val="dk1"/>
          </a:fontRef>
        </p:style>
        <p:txBody>
          <a:bodyPr anchor="ctr"/>
          <a:lstStyle/>
          <a:p>
            <a:pPr algn="ctr">
              <a:defRPr/>
            </a:pPr>
            <a:r>
              <a:rPr lang="fr-FR" sz="2000" dirty="0">
                <a:latin typeface="Myriad Pro" panose="020B0503030403020204" pitchFamily="34" charset="0"/>
                <a:cs typeface="Times New Roman" panose="02020603050405020304" pitchFamily="18" charset="0"/>
              </a:rPr>
              <a:t>supprimé</a:t>
            </a:r>
            <a:endParaRPr lang="fr-FR" sz="2200" b="1" dirty="0">
              <a:latin typeface="Myriad Pro" panose="020B0503030403020204" pitchFamily="34" charset="0"/>
              <a:cs typeface="Times New Roman" panose="02020603050405020304" pitchFamily="18" charset="0"/>
            </a:endParaRPr>
          </a:p>
        </p:txBody>
      </p:sp>
      <p:sp>
        <p:nvSpPr>
          <p:cNvPr id="36" name="Rectangle 35">
            <a:extLst>
              <a:ext uri="{FF2B5EF4-FFF2-40B4-BE49-F238E27FC236}">
                <a16:creationId xmlns:a16="http://schemas.microsoft.com/office/drawing/2014/main" id="{2D020276-B817-4295-BE83-FBB2E9DC9364}"/>
              </a:ext>
            </a:extLst>
          </p:cNvPr>
          <p:cNvSpPr/>
          <p:nvPr/>
        </p:nvSpPr>
        <p:spPr>
          <a:xfrm>
            <a:off x="2905125" y="2803525"/>
            <a:ext cx="1681163" cy="5476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sz="2400" dirty="0">
                <a:solidFill>
                  <a:srgbClr val="00B050"/>
                </a:solidFill>
                <a:latin typeface="Myriad Pro" panose="020B0503030403020204" pitchFamily="34" charset="0"/>
              </a:rPr>
              <a:t>précise</a:t>
            </a:r>
          </a:p>
        </p:txBody>
      </p:sp>
      <p:sp>
        <p:nvSpPr>
          <p:cNvPr id="37" name="Rectangle 36">
            <a:extLst>
              <a:ext uri="{FF2B5EF4-FFF2-40B4-BE49-F238E27FC236}">
                <a16:creationId xmlns:a16="http://schemas.microsoft.com/office/drawing/2014/main" id="{BF84133C-22E0-4D7C-9CB4-4C0F8D96C85D}"/>
              </a:ext>
            </a:extLst>
          </p:cNvPr>
          <p:cNvSpPr/>
          <p:nvPr/>
        </p:nvSpPr>
        <p:spPr>
          <a:xfrm>
            <a:off x="5137150" y="1563688"/>
            <a:ext cx="1701800" cy="54768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sz="2400" dirty="0">
                <a:solidFill>
                  <a:schemeClr val="accent1">
                    <a:lumMod val="75000"/>
                  </a:schemeClr>
                </a:solidFill>
                <a:latin typeface="Myriad Pro" panose="020B0503030403020204" pitchFamily="34" charset="0"/>
              </a:rPr>
              <a:t>peut être</a:t>
            </a:r>
          </a:p>
        </p:txBody>
      </p:sp>
      <p:cxnSp>
        <p:nvCxnSpPr>
          <p:cNvPr id="39" name="Straight Arrow Connector 38">
            <a:extLst>
              <a:ext uri="{FF2B5EF4-FFF2-40B4-BE49-F238E27FC236}">
                <a16:creationId xmlns:a16="http://schemas.microsoft.com/office/drawing/2014/main" id="{9392C04A-82E6-4385-9AAC-C64F963A884C}"/>
              </a:ext>
            </a:extLst>
          </p:cNvPr>
          <p:cNvCxnSpPr>
            <a:stCxn id="6" idx="6"/>
          </p:cNvCxnSpPr>
          <p:nvPr/>
        </p:nvCxnSpPr>
        <p:spPr>
          <a:xfrm flipV="1">
            <a:off x="7575550" y="3187700"/>
            <a:ext cx="1257300" cy="22225"/>
          </a:xfrm>
          <a:prstGeom prst="straightConnector1">
            <a:avLst/>
          </a:prstGeom>
          <a:ln>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45" name="Rectangle 44">
            <a:extLst>
              <a:ext uri="{FF2B5EF4-FFF2-40B4-BE49-F238E27FC236}">
                <a16:creationId xmlns:a16="http://schemas.microsoft.com/office/drawing/2014/main" id="{AA0232F1-8BFA-4E64-81B8-BF7AE94A90A7}"/>
              </a:ext>
            </a:extLst>
          </p:cNvPr>
          <p:cNvSpPr/>
          <p:nvPr/>
        </p:nvSpPr>
        <p:spPr>
          <a:xfrm>
            <a:off x="7437438" y="2568575"/>
            <a:ext cx="1770730" cy="6477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sz="2400" dirty="0">
                <a:solidFill>
                  <a:srgbClr val="FFC000"/>
                </a:solidFill>
                <a:latin typeface="Myriad Pro" panose="020B0503030403020204" pitchFamily="34" charset="0"/>
              </a:rPr>
              <a:t>est précédé /suivi</a:t>
            </a:r>
          </a:p>
        </p:txBody>
      </p:sp>
      <p:cxnSp>
        <p:nvCxnSpPr>
          <p:cNvPr id="47" name="Straight Arrow Connector 46">
            <a:extLst>
              <a:ext uri="{FF2B5EF4-FFF2-40B4-BE49-F238E27FC236}">
                <a16:creationId xmlns:a16="http://schemas.microsoft.com/office/drawing/2014/main" id="{311315ED-FE60-4B34-9BC5-71CF0E6A592A}"/>
              </a:ext>
            </a:extLst>
          </p:cNvPr>
          <p:cNvCxnSpPr>
            <a:stCxn id="6" idx="4"/>
          </p:cNvCxnSpPr>
          <p:nvPr/>
        </p:nvCxnSpPr>
        <p:spPr>
          <a:xfrm flipH="1">
            <a:off x="4329113" y="4227513"/>
            <a:ext cx="1766887" cy="102870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9" name="Straight Arrow Connector 48">
            <a:extLst>
              <a:ext uri="{FF2B5EF4-FFF2-40B4-BE49-F238E27FC236}">
                <a16:creationId xmlns:a16="http://schemas.microsoft.com/office/drawing/2014/main" id="{76C98262-0032-474A-8FB1-08ACC7CB1535}"/>
              </a:ext>
            </a:extLst>
          </p:cNvPr>
          <p:cNvCxnSpPr>
            <a:cxnSpLocks/>
            <a:stCxn id="6" idx="4"/>
          </p:cNvCxnSpPr>
          <p:nvPr/>
        </p:nvCxnSpPr>
        <p:spPr>
          <a:xfrm flipH="1">
            <a:off x="5443538" y="4227513"/>
            <a:ext cx="652462" cy="117475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1" name="Straight Arrow Connector 50">
            <a:extLst>
              <a:ext uri="{FF2B5EF4-FFF2-40B4-BE49-F238E27FC236}">
                <a16:creationId xmlns:a16="http://schemas.microsoft.com/office/drawing/2014/main" id="{8FCAFE4C-8085-4A04-BEE9-5B08381B7DD3}"/>
              </a:ext>
            </a:extLst>
          </p:cNvPr>
          <p:cNvCxnSpPr>
            <a:cxnSpLocks/>
          </p:cNvCxnSpPr>
          <p:nvPr/>
        </p:nvCxnSpPr>
        <p:spPr>
          <a:xfrm>
            <a:off x="6092825" y="4233863"/>
            <a:ext cx="2000250" cy="701675"/>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2" name="Oval 51">
            <a:extLst>
              <a:ext uri="{FF2B5EF4-FFF2-40B4-BE49-F238E27FC236}">
                <a16:creationId xmlns:a16="http://schemas.microsoft.com/office/drawing/2014/main" id="{966CDD92-35C2-476D-BE9C-3E4971095410}"/>
              </a:ext>
            </a:extLst>
          </p:cNvPr>
          <p:cNvSpPr/>
          <p:nvPr/>
        </p:nvSpPr>
        <p:spPr bwMode="auto">
          <a:xfrm>
            <a:off x="6383338" y="5294313"/>
            <a:ext cx="2286000" cy="887412"/>
          </a:xfrm>
          <a:prstGeom prst="ellipse">
            <a:avLst/>
          </a:prstGeom>
          <a:ln>
            <a:solidFill>
              <a:srgbClr val="FF0000"/>
            </a:solidFill>
          </a:ln>
        </p:spPr>
        <p:style>
          <a:lnRef idx="2">
            <a:schemeClr val="accent2"/>
          </a:lnRef>
          <a:fillRef idx="1">
            <a:schemeClr val="lt1"/>
          </a:fillRef>
          <a:effectRef idx="0">
            <a:schemeClr val="accent2"/>
          </a:effectRef>
          <a:fontRef idx="minor">
            <a:schemeClr val="dk1"/>
          </a:fontRef>
        </p:style>
        <p:txBody>
          <a:bodyPr anchor="ctr"/>
          <a:lstStyle/>
          <a:p>
            <a:pPr algn="ctr">
              <a:defRPr/>
            </a:pPr>
            <a:r>
              <a:rPr lang="fr-FR" sz="2000" dirty="0">
                <a:latin typeface="Myriad Pro" panose="020B0503030403020204" pitchFamily="34" charset="0"/>
                <a:cs typeface="Times New Roman" panose="02020603050405020304" pitchFamily="18" charset="0"/>
              </a:rPr>
              <a:t>Proposition subordonnée</a:t>
            </a:r>
            <a:endParaRPr lang="fr-FR" sz="2200" b="1" dirty="0">
              <a:latin typeface="Myriad Pro" panose="020B0503030403020204" pitchFamily="34" charset="0"/>
              <a:cs typeface="Times New Roman" panose="02020603050405020304" pitchFamily="18" charset="0"/>
            </a:endParaRPr>
          </a:p>
        </p:txBody>
      </p:sp>
      <p:sp>
        <p:nvSpPr>
          <p:cNvPr id="53" name="Oval 52">
            <a:extLst>
              <a:ext uri="{FF2B5EF4-FFF2-40B4-BE49-F238E27FC236}">
                <a16:creationId xmlns:a16="http://schemas.microsoft.com/office/drawing/2014/main" id="{1DAE5495-B4DF-4787-BF49-E75741AA8075}"/>
              </a:ext>
            </a:extLst>
          </p:cNvPr>
          <p:cNvSpPr/>
          <p:nvPr/>
        </p:nvSpPr>
        <p:spPr bwMode="auto">
          <a:xfrm>
            <a:off x="4418013" y="5429250"/>
            <a:ext cx="1828800" cy="731838"/>
          </a:xfrm>
          <a:prstGeom prst="ellipse">
            <a:avLst/>
          </a:prstGeom>
          <a:ln>
            <a:solidFill>
              <a:srgbClr val="FF0000"/>
            </a:solidFill>
          </a:ln>
        </p:spPr>
        <p:style>
          <a:lnRef idx="2">
            <a:schemeClr val="accent2"/>
          </a:lnRef>
          <a:fillRef idx="1">
            <a:schemeClr val="lt1"/>
          </a:fillRef>
          <a:effectRef idx="0">
            <a:schemeClr val="accent2"/>
          </a:effectRef>
          <a:fontRef idx="minor">
            <a:schemeClr val="dk1"/>
          </a:fontRef>
        </p:style>
        <p:txBody>
          <a:bodyPr anchor="ctr"/>
          <a:lstStyle/>
          <a:p>
            <a:pPr algn="ctr">
              <a:defRPr/>
            </a:pPr>
            <a:r>
              <a:rPr lang="fr-FR" sz="2000" dirty="0">
                <a:latin typeface="Myriad Pro" panose="020B0503030403020204" pitchFamily="34" charset="0"/>
                <a:cs typeface="Times New Roman" panose="02020603050405020304" pitchFamily="18" charset="0"/>
              </a:rPr>
              <a:t>Adverbe</a:t>
            </a:r>
            <a:endParaRPr lang="fr-FR" sz="2200" b="1" dirty="0">
              <a:latin typeface="Myriad Pro" panose="020B0503030403020204" pitchFamily="34" charset="0"/>
              <a:cs typeface="Times New Roman" panose="02020603050405020304" pitchFamily="18" charset="0"/>
            </a:endParaRPr>
          </a:p>
        </p:txBody>
      </p:sp>
      <p:sp>
        <p:nvSpPr>
          <p:cNvPr id="54" name="Rectangle 53">
            <a:extLst>
              <a:ext uri="{FF2B5EF4-FFF2-40B4-BE49-F238E27FC236}">
                <a16:creationId xmlns:a16="http://schemas.microsoft.com/office/drawing/2014/main" id="{45591B1A-EDDB-474E-A66F-38217A3BFA6F}"/>
              </a:ext>
            </a:extLst>
          </p:cNvPr>
          <p:cNvSpPr/>
          <p:nvPr/>
        </p:nvSpPr>
        <p:spPr>
          <a:xfrm>
            <a:off x="5245100" y="4049713"/>
            <a:ext cx="1701800" cy="54768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sz="2400" dirty="0">
                <a:solidFill>
                  <a:srgbClr val="FF0000"/>
                </a:solidFill>
                <a:latin typeface="Myriad Pro" panose="020B0503030403020204" pitchFamily="34" charset="0"/>
              </a:rPr>
              <a:t>peut être</a:t>
            </a:r>
          </a:p>
        </p:txBody>
      </p:sp>
      <p:cxnSp>
        <p:nvCxnSpPr>
          <p:cNvPr id="58" name="Straight Arrow Connector 57">
            <a:extLst>
              <a:ext uri="{FF2B5EF4-FFF2-40B4-BE49-F238E27FC236}">
                <a16:creationId xmlns:a16="http://schemas.microsoft.com/office/drawing/2014/main" id="{40F1BE3C-6076-498E-8F18-FA6AE59406A7}"/>
              </a:ext>
            </a:extLst>
          </p:cNvPr>
          <p:cNvCxnSpPr/>
          <p:nvPr/>
        </p:nvCxnSpPr>
        <p:spPr>
          <a:xfrm>
            <a:off x="6095206" y="4227513"/>
            <a:ext cx="743744" cy="121126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nvGrpSpPr>
          <p:cNvPr id="62" name="Group 61">
            <a:extLst>
              <a:ext uri="{FF2B5EF4-FFF2-40B4-BE49-F238E27FC236}">
                <a16:creationId xmlns:a16="http://schemas.microsoft.com/office/drawing/2014/main" id="{E253AD02-63E0-462A-90D5-C4CFF53DE246}"/>
              </a:ext>
            </a:extLst>
          </p:cNvPr>
          <p:cNvGrpSpPr>
            <a:grpSpLocks/>
          </p:cNvGrpSpPr>
          <p:nvPr/>
        </p:nvGrpSpPr>
        <p:grpSpPr bwMode="auto">
          <a:xfrm>
            <a:off x="8093075" y="4649788"/>
            <a:ext cx="3846095" cy="1511300"/>
            <a:chOff x="8093374" y="4649884"/>
            <a:chExt cx="3845805" cy="1511194"/>
          </a:xfrm>
        </p:grpSpPr>
        <p:sp>
          <p:nvSpPr>
            <p:cNvPr id="60" name="Rectangle 59">
              <a:extLst>
                <a:ext uri="{FF2B5EF4-FFF2-40B4-BE49-F238E27FC236}">
                  <a16:creationId xmlns:a16="http://schemas.microsoft.com/office/drawing/2014/main" id="{E72EACD2-1087-4811-983D-336C52DE5CAB}"/>
                </a:ext>
              </a:extLst>
            </p:cNvPr>
            <p:cNvSpPr/>
            <p:nvPr/>
          </p:nvSpPr>
          <p:spPr>
            <a:xfrm>
              <a:off x="9473978" y="5580094"/>
              <a:ext cx="2465201" cy="58098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sz="2000" dirty="0">
                  <a:solidFill>
                    <a:schemeClr val="tx1"/>
                  </a:solidFill>
                  <a:latin typeface="Myriad Pro" panose="020B0503030403020204" pitchFamily="34" charset="0"/>
                </a:rPr>
                <a:t>Il quitte sa maison </a:t>
              </a:r>
              <a:r>
                <a:rPr lang="fr-FR" sz="2000" dirty="0">
                  <a:solidFill>
                    <a:srgbClr val="FF0000"/>
                  </a:solidFill>
                  <a:latin typeface="Myriad Pro" panose="020B0503030403020204" pitchFamily="34" charset="0"/>
                </a:rPr>
                <a:t>à huit heures. </a:t>
              </a:r>
            </a:p>
          </p:txBody>
        </p:sp>
        <p:sp>
          <p:nvSpPr>
            <p:cNvPr id="59" name="Oval 58">
              <a:extLst>
                <a:ext uri="{FF2B5EF4-FFF2-40B4-BE49-F238E27FC236}">
                  <a16:creationId xmlns:a16="http://schemas.microsoft.com/office/drawing/2014/main" id="{49C19BE5-8D8C-4E36-9803-9025FED6E93D}"/>
                </a:ext>
              </a:extLst>
            </p:cNvPr>
            <p:cNvSpPr/>
            <p:nvPr/>
          </p:nvSpPr>
          <p:spPr bwMode="auto">
            <a:xfrm>
              <a:off x="8093374" y="4649884"/>
              <a:ext cx="2517585" cy="893699"/>
            </a:xfrm>
            <a:prstGeom prst="ellipse">
              <a:avLst/>
            </a:prstGeom>
            <a:ln>
              <a:solidFill>
                <a:srgbClr val="FF0000"/>
              </a:solidFill>
            </a:ln>
          </p:spPr>
          <p:style>
            <a:lnRef idx="2">
              <a:schemeClr val="accent2"/>
            </a:lnRef>
            <a:fillRef idx="1">
              <a:schemeClr val="lt1"/>
            </a:fillRef>
            <a:effectRef idx="0">
              <a:schemeClr val="accent2"/>
            </a:effectRef>
            <a:fontRef idx="minor">
              <a:schemeClr val="dk1"/>
            </a:fontRef>
          </p:style>
          <p:txBody>
            <a:bodyPr anchor="ctr"/>
            <a:lstStyle/>
            <a:p>
              <a:pPr algn="ctr">
                <a:defRPr/>
              </a:pPr>
              <a:r>
                <a:rPr lang="fr-FR" sz="2000" dirty="0">
                  <a:latin typeface="Myriad Pro" panose="020B0503030403020204" pitchFamily="34" charset="0"/>
                  <a:cs typeface="Times New Roman" panose="02020603050405020304" pitchFamily="18" charset="0"/>
                </a:rPr>
                <a:t>Groupe prépositionnel</a:t>
              </a:r>
              <a:endParaRPr lang="fr-FR" sz="2200" b="1" dirty="0">
                <a:latin typeface="Myriad Pro" panose="020B0503030403020204" pitchFamily="34" charset="0"/>
                <a:cs typeface="Times New Roman" panose="02020603050405020304" pitchFamily="18"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22" presetClass="entr" presetSubtype="2"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right)">
                                      <p:cBhvr>
                                        <p:cTn id="11" dur="500"/>
                                        <p:tgtEl>
                                          <p:spTgt spid="3"/>
                                        </p:tgtEl>
                                      </p:cBhvr>
                                    </p:animEffect>
                                  </p:childTnLst>
                                </p:cTn>
                              </p:par>
                              <p:par>
                                <p:cTn id="12" presetID="22" presetClass="entr" presetSubtype="2" fill="hold" nodeType="with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wipe(right)">
                                      <p:cBhvr>
                                        <p:cTn id="14" dur="500"/>
                                        <p:tgtEl>
                                          <p:spTgt spid="8"/>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9"/>
                                        </p:tgtEl>
                                        <p:attrNameLst>
                                          <p:attrName>style.visibility</p:attrName>
                                        </p:attrNameLst>
                                      </p:cBhvr>
                                      <p:to>
                                        <p:strVal val="visible"/>
                                      </p:to>
                                    </p:set>
                                    <p:anim calcmode="lin" valueType="num">
                                      <p:cBhvr>
                                        <p:cTn id="17" dur="500" fill="hold"/>
                                        <p:tgtEl>
                                          <p:spTgt spid="19"/>
                                        </p:tgtEl>
                                        <p:attrNameLst>
                                          <p:attrName>ppt_w</p:attrName>
                                        </p:attrNameLst>
                                      </p:cBhvr>
                                      <p:tavLst>
                                        <p:tav tm="0">
                                          <p:val>
                                            <p:fltVal val="0"/>
                                          </p:val>
                                        </p:tav>
                                        <p:tav tm="100000">
                                          <p:val>
                                            <p:strVal val="#ppt_w"/>
                                          </p:val>
                                        </p:tav>
                                      </p:tavLst>
                                    </p:anim>
                                    <p:anim calcmode="lin" valueType="num">
                                      <p:cBhvr>
                                        <p:cTn id="18" dur="500" fill="hold"/>
                                        <p:tgtEl>
                                          <p:spTgt spid="19"/>
                                        </p:tgtEl>
                                        <p:attrNameLst>
                                          <p:attrName>ppt_h</p:attrName>
                                        </p:attrNameLst>
                                      </p:cBhvr>
                                      <p:tavLst>
                                        <p:tav tm="0">
                                          <p:val>
                                            <p:fltVal val="0"/>
                                          </p:val>
                                        </p:tav>
                                        <p:tav tm="100000">
                                          <p:val>
                                            <p:strVal val="#ppt_h"/>
                                          </p:val>
                                        </p:tav>
                                      </p:tavLst>
                                    </p:anim>
                                    <p:animEffect transition="in" filter="fade">
                                      <p:cBhvr>
                                        <p:cTn id="19" dur="500"/>
                                        <p:tgtEl>
                                          <p:spTgt spid="19"/>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20"/>
                                        </p:tgtEl>
                                        <p:attrNameLst>
                                          <p:attrName>style.visibility</p:attrName>
                                        </p:attrNameLst>
                                      </p:cBhvr>
                                      <p:to>
                                        <p:strVal val="visible"/>
                                      </p:to>
                                    </p:set>
                                    <p:anim calcmode="lin" valueType="num">
                                      <p:cBhvr>
                                        <p:cTn id="22" dur="500" fill="hold"/>
                                        <p:tgtEl>
                                          <p:spTgt spid="20"/>
                                        </p:tgtEl>
                                        <p:attrNameLst>
                                          <p:attrName>ppt_w</p:attrName>
                                        </p:attrNameLst>
                                      </p:cBhvr>
                                      <p:tavLst>
                                        <p:tav tm="0">
                                          <p:val>
                                            <p:fltVal val="0"/>
                                          </p:val>
                                        </p:tav>
                                        <p:tav tm="100000">
                                          <p:val>
                                            <p:strVal val="#ppt_w"/>
                                          </p:val>
                                        </p:tav>
                                      </p:tavLst>
                                    </p:anim>
                                    <p:anim calcmode="lin" valueType="num">
                                      <p:cBhvr>
                                        <p:cTn id="23" dur="500" fill="hold"/>
                                        <p:tgtEl>
                                          <p:spTgt spid="20"/>
                                        </p:tgtEl>
                                        <p:attrNameLst>
                                          <p:attrName>ppt_h</p:attrName>
                                        </p:attrNameLst>
                                      </p:cBhvr>
                                      <p:tavLst>
                                        <p:tav tm="0">
                                          <p:val>
                                            <p:fltVal val="0"/>
                                          </p:val>
                                        </p:tav>
                                        <p:tav tm="100000">
                                          <p:val>
                                            <p:strVal val="#ppt_h"/>
                                          </p:val>
                                        </p:tav>
                                      </p:tavLst>
                                    </p:anim>
                                    <p:animEffect transition="in" filter="fade">
                                      <p:cBhvr>
                                        <p:cTn id="24" dur="500"/>
                                        <p:tgtEl>
                                          <p:spTgt spid="20"/>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36"/>
                                        </p:tgtEl>
                                        <p:attrNameLst>
                                          <p:attrName>style.visibility</p:attrName>
                                        </p:attrNameLst>
                                      </p:cBhvr>
                                      <p:to>
                                        <p:strVal val="visible"/>
                                      </p:to>
                                    </p:set>
                                    <p:animEffect transition="in" filter="wipe(left)">
                                      <p:cBhvr>
                                        <p:cTn id="27" dur="500"/>
                                        <p:tgtEl>
                                          <p:spTgt spid="36"/>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8" fill="hold" nodeType="clickEffect">
                                  <p:stCondLst>
                                    <p:cond delay="0"/>
                                  </p:stCondLst>
                                  <p:childTnLst>
                                    <p:set>
                                      <p:cBhvr>
                                        <p:cTn id="31" dur="1" fill="hold">
                                          <p:stCondLst>
                                            <p:cond delay="0"/>
                                          </p:stCondLst>
                                        </p:cTn>
                                        <p:tgtEl>
                                          <p:spTgt spid="23"/>
                                        </p:tgtEl>
                                        <p:attrNameLst>
                                          <p:attrName>style.visibility</p:attrName>
                                        </p:attrNameLst>
                                      </p:cBhvr>
                                      <p:to>
                                        <p:strVal val="visible"/>
                                      </p:to>
                                    </p:set>
                                    <p:animEffect transition="in" filter="wipe(left)">
                                      <p:cBhvr>
                                        <p:cTn id="32" dur="500"/>
                                        <p:tgtEl>
                                          <p:spTgt spid="23"/>
                                        </p:tgtEl>
                                      </p:cBhvr>
                                    </p:animEffect>
                                  </p:childTnLst>
                                </p:cTn>
                              </p:par>
                              <p:par>
                                <p:cTn id="33" presetID="22" presetClass="entr" presetSubtype="8" fill="hold" nodeType="withEffect">
                                  <p:stCondLst>
                                    <p:cond delay="0"/>
                                  </p:stCondLst>
                                  <p:childTnLst>
                                    <p:set>
                                      <p:cBhvr>
                                        <p:cTn id="34" dur="1" fill="hold">
                                          <p:stCondLst>
                                            <p:cond delay="0"/>
                                          </p:stCondLst>
                                        </p:cTn>
                                        <p:tgtEl>
                                          <p:spTgt spid="29"/>
                                        </p:tgtEl>
                                        <p:attrNameLst>
                                          <p:attrName>style.visibility</p:attrName>
                                        </p:attrNameLst>
                                      </p:cBhvr>
                                      <p:to>
                                        <p:strVal val="visible"/>
                                      </p:to>
                                    </p:set>
                                    <p:animEffect transition="in" filter="wipe(left)">
                                      <p:cBhvr>
                                        <p:cTn id="35" dur="500"/>
                                        <p:tgtEl>
                                          <p:spTgt spid="29"/>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28"/>
                                        </p:tgtEl>
                                        <p:attrNameLst>
                                          <p:attrName>style.visibility</p:attrName>
                                        </p:attrNameLst>
                                      </p:cBhvr>
                                      <p:to>
                                        <p:strVal val="visible"/>
                                      </p:to>
                                    </p:set>
                                    <p:anim calcmode="lin" valueType="num">
                                      <p:cBhvr>
                                        <p:cTn id="38" dur="500" fill="hold"/>
                                        <p:tgtEl>
                                          <p:spTgt spid="28"/>
                                        </p:tgtEl>
                                        <p:attrNameLst>
                                          <p:attrName>ppt_w</p:attrName>
                                        </p:attrNameLst>
                                      </p:cBhvr>
                                      <p:tavLst>
                                        <p:tav tm="0">
                                          <p:val>
                                            <p:fltVal val="0"/>
                                          </p:val>
                                        </p:tav>
                                        <p:tav tm="100000">
                                          <p:val>
                                            <p:strVal val="#ppt_w"/>
                                          </p:val>
                                        </p:tav>
                                      </p:tavLst>
                                    </p:anim>
                                    <p:anim calcmode="lin" valueType="num">
                                      <p:cBhvr>
                                        <p:cTn id="39" dur="500" fill="hold"/>
                                        <p:tgtEl>
                                          <p:spTgt spid="28"/>
                                        </p:tgtEl>
                                        <p:attrNameLst>
                                          <p:attrName>ppt_h</p:attrName>
                                        </p:attrNameLst>
                                      </p:cBhvr>
                                      <p:tavLst>
                                        <p:tav tm="0">
                                          <p:val>
                                            <p:fltVal val="0"/>
                                          </p:val>
                                        </p:tav>
                                        <p:tav tm="100000">
                                          <p:val>
                                            <p:strVal val="#ppt_h"/>
                                          </p:val>
                                        </p:tav>
                                      </p:tavLst>
                                    </p:anim>
                                    <p:animEffect transition="in" filter="fade">
                                      <p:cBhvr>
                                        <p:cTn id="40" dur="500"/>
                                        <p:tgtEl>
                                          <p:spTgt spid="28"/>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32"/>
                                        </p:tgtEl>
                                        <p:attrNameLst>
                                          <p:attrName>style.visibility</p:attrName>
                                        </p:attrNameLst>
                                      </p:cBhvr>
                                      <p:to>
                                        <p:strVal val="visible"/>
                                      </p:to>
                                    </p:set>
                                    <p:anim calcmode="lin" valueType="num">
                                      <p:cBhvr>
                                        <p:cTn id="43" dur="500" fill="hold"/>
                                        <p:tgtEl>
                                          <p:spTgt spid="32"/>
                                        </p:tgtEl>
                                        <p:attrNameLst>
                                          <p:attrName>ppt_w</p:attrName>
                                        </p:attrNameLst>
                                      </p:cBhvr>
                                      <p:tavLst>
                                        <p:tav tm="0">
                                          <p:val>
                                            <p:fltVal val="0"/>
                                          </p:val>
                                        </p:tav>
                                        <p:tav tm="100000">
                                          <p:val>
                                            <p:strVal val="#ppt_w"/>
                                          </p:val>
                                        </p:tav>
                                      </p:tavLst>
                                    </p:anim>
                                    <p:anim calcmode="lin" valueType="num">
                                      <p:cBhvr>
                                        <p:cTn id="44" dur="500" fill="hold"/>
                                        <p:tgtEl>
                                          <p:spTgt spid="32"/>
                                        </p:tgtEl>
                                        <p:attrNameLst>
                                          <p:attrName>ppt_h</p:attrName>
                                        </p:attrNameLst>
                                      </p:cBhvr>
                                      <p:tavLst>
                                        <p:tav tm="0">
                                          <p:val>
                                            <p:fltVal val="0"/>
                                          </p:val>
                                        </p:tav>
                                        <p:tav tm="100000">
                                          <p:val>
                                            <p:strVal val="#ppt_h"/>
                                          </p:val>
                                        </p:tav>
                                      </p:tavLst>
                                    </p:anim>
                                    <p:animEffect transition="in" filter="fade">
                                      <p:cBhvr>
                                        <p:cTn id="45" dur="500"/>
                                        <p:tgtEl>
                                          <p:spTgt spid="32"/>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37"/>
                                        </p:tgtEl>
                                        <p:attrNameLst>
                                          <p:attrName>style.visibility</p:attrName>
                                        </p:attrNameLst>
                                      </p:cBhvr>
                                      <p:to>
                                        <p:strVal val="visible"/>
                                      </p:to>
                                    </p:set>
                                    <p:animEffect transition="in" filter="wipe(left)">
                                      <p:cBhvr>
                                        <p:cTn id="48" dur="500"/>
                                        <p:tgtEl>
                                          <p:spTgt spid="37"/>
                                        </p:tgtEl>
                                      </p:cBhvr>
                                    </p:animEffect>
                                  </p:childTnLst>
                                </p:cTn>
                              </p:par>
                            </p:childTnLst>
                          </p:cTn>
                        </p:par>
                      </p:childTnLst>
                    </p:cTn>
                  </p:par>
                  <p:par>
                    <p:cTn id="49" fill="hold" nodeType="clickPar">
                      <p:stCondLst>
                        <p:cond delay="indefinite"/>
                      </p:stCondLst>
                      <p:childTnLst>
                        <p:par>
                          <p:cTn id="50" fill="hold" nodeType="withGroup">
                            <p:stCondLst>
                              <p:cond delay="0"/>
                            </p:stCondLst>
                            <p:childTnLst>
                              <p:par>
                                <p:cTn id="51" presetID="22" presetClass="entr" presetSubtype="8" fill="hold" grpId="0" nodeType="clickEffect">
                                  <p:stCondLst>
                                    <p:cond delay="0"/>
                                  </p:stCondLst>
                                  <p:childTnLst>
                                    <p:set>
                                      <p:cBhvr>
                                        <p:cTn id="52" dur="1" fill="hold">
                                          <p:stCondLst>
                                            <p:cond delay="0"/>
                                          </p:stCondLst>
                                        </p:cTn>
                                        <p:tgtEl>
                                          <p:spTgt spid="45"/>
                                        </p:tgtEl>
                                        <p:attrNameLst>
                                          <p:attrName>style.visibility</p:attrName>
                                        </p:attrNameLst>
                                      </p:cBhvr>
                                      <p:to>
                                        <p:strVal val="visible"/>
                                      </p:to>
                                    </p:set>
                                    <p:animEffect transition="in" filter="wipe(left)">
                                      <p:cBhvr>
                                        <p:cTn id="53" dur="500"/>
                                        <p:tgtEl>
                                          <p:spTgt spid="45"/>
                                        </p:tgtEl>
                                      </p:cBhvr>
                                    </p:animEffect>
                                  </p:childTnLst>
                                </p:cTn>
                              </p:par>
                              <p:par>
                                <p:cTn id="54" presetID="22" presetClass="entr" presetSubtype="8" fill="hold" nodeType="withEffect">
                                  <p:stCondLst>
                                    <p:cond delay="0"/>
                                  </p:stCondLst>
                                  <p:childTnLst>
                                    <p:set>
                                      <p:cBhvr>
                                        <p:cTn id="55" dur="1" fill="hold">
                                          <p:stCondLst>
                                            <p:cond delay="0"/>
                                          </p:stCondLst>
                                        </p:cTn>
                                        <p:tgtEl>
                                          <p:spTgt spid="39"/>
                                        </p:tgtEl>
                                        <p:attrNameLst>
                                          <p:attrName>style.visibility</p:attrName>
                                        </p:attrNameLst>
                                      </p:cBhvr>
                                      <p:to>
                                        <p:strVal val="visible"/>
                                      </p:to>
                                    </p:set>
                                    <p:animEffect transition="in" filter="wipe(left)">
                                      <p:cBhvr>
                                        <p:cTn id="56" dur="500"/>
                                        <p:tgtEl>
                                          <p:spTgt spid="39"/>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17"/>
                                        </p:tgtEl>
                                        <p:attrNameLst>
                                          <p:attrName>style.visibility</p:attrName>
                                        </p:attrNameLst>
                                      </p:cBhvr>
                                      <p:to>
                                        <p:strVal val="visible"/>
                                      </p:to>
                                    </p:set>
                                    <p:anim calcmode="lin" valueType="num">
                                      <p:cBhvr>
                                        <p:cTn id="59" dur="500" fill="hold"/>
                                        <p:tgtEl>
                                          <p:spTgt spid="17"/>
                                        </p:tgtEl>
                                        <p:attrNameLst>
                                          <p:attrName>ppt_w</p:attrName>
                                        </p:attrNameLst>
                                      </p:cBhvr>
                                      <p:tavLst>
                                        <p:tav tm="0">
                                          <p:val>
                                            <p:fltVal val="0"/>
                                          </p:val>
                                        </p:tav>
                                        <p:tav tm="100000">
                                          <p:val>
                                            <p:strVal val="#ppt_w"/>
                                          </p:val>
                                        </p:tav>
                                      </p:tavLst>
                                    </p:anim>
                                    <p:anim calcmode="lin" valueType="num">
                                      <p:cBhvr>
                                        <p:cTn id="60" dur="500" fill="hold"/>
                                        <p:tgtEl>
                                          <p:spTgt spid="17"/>
                                        </p:tgtEl>
                                        <p:attrNameLst>
                                          <p:attrName>ppt_h</p:attrName>
                                        </p:attrNameLst>
                                      </p:cBhvr>
                                      <p:tavLst>
                                        <p:tav tm="0">
                                          <p:val>
                                            <p:fltVal val="0"/>
                                          </p:val>
                                        </p:tav>
                                        <p:tav tm="100000">
                                          <p:val>
                                            <p:strVal val="#ppt_h"/>
                                          </p:val>
                                        </p:tav>
                                      </p:tavLst>
                                    </p:anim>
                                    <p:animEffect transition="in" filter="fade">
                                      <p:cBhvr>
                                        <p:cTn id="61" dur="500"/>
                                        <p:tgtEl>
                                          <p:spTgt spid="17"/>
                                        </p:tgtEl>
                                      </p:cBhvr>
                                    </p:animEffect>
                                  </p:childTnLst>
                                </p:cTn>
                              </p:par>
                            </p:childTnLst>
                          </p:cTn>
                        </p:par>
                      </p:childTnLst>
                    </p:cTn>
                  </p:par>
                  <p:par>
                    <p:cTn id="62" fill="hold" nodeType="clickPar">
                      <p:stCondLst>
                        <p:cond delay="indefinite"/>
                      </p:stCondLst>
                      <p:childTnLst>
                        <p:par>
                          <p:cTn id="63" fill="hold" nodeType="withGroup">
                            <p:stCondLst>
                              <p:cond delay="0"/>
                            </p:stCondLst>
                            <p:childTnLst>
                              <p:par>
                                <p:cTn id="64" presetID="22" presetClass="entr" presetSubtype="1" fill="hold" nodeType="clickEffect">
                                  <p:stCondLst>
                                    <p:cond delay="0"/>
                                  </p:stCondLst>
                                  <p:childTnLst>
                                    <p:set>
                                      <p:cBhvr>
                                        <p:cTn id="65" dur="1" fill="hold">
                                          <p:stCondLst>
                                            <p:cond delay="0"/>
                                          </p:stCondLst>
                                        </p:cTn>
                                        <p:tgtEl>
                                          <p:spTgt spid="47"/>
                                        </p:tgtEl>
                                        <p:attrNameLst>
                                          <p:attrName>style.visibility</p:attrName>
                                        </p:attrNameLst>
                                      </p:cBhvr>
                                      <p:to>
                                        <p:strVal val="visible"/>
                                      </p:to>
                                    </p:set>
                                    <p:animEffect transition="in" filter="wipe(up)">
                                      <p:cBhvr>
                                        <p:cTn id="66" dur="500"/>
                                        <p:tgtEl>
                                          <p:spTgt spid="47"/>
                                        </p:tgtEl>
                                      </p:cBhvr>
                                    </p:animEffect>
                                  </p:childTnLst>
                                </p:cTn>
                              </p:par>
                              <p:par>
                                <p:cTn id="67" presetID="22" presetClass="entr" presetSubtype="1" fill="hold" nodeType="withEffect">
                                  <p:stCondLst>
                                    <p:cond delay="0"/>
                                  </p:stCondLst>
                                  <p:childTnLst>
                                    <p:set>
                                      <p:cBhvr>
                                        <p:cTn id="68" dur="1" fill="hold">
                                          <p:stCondLst>
                                            <p:cond delay="0"/>
                                          </p:stCondLst>
                                        </p:cTn>
                                        <p:tgtEl>
                                          <p:spTgt spid="49"/>
                                        </p:tgtEl>
                                        <p:attrNameLst>
                                          <p:attrName>style.visibility</p:attrName>
                                        </p:attrNameLst>
                                      </p:cBhvr>
                                      <p:to>
                                        <p:strVal val="visible"/>
                                      </p:to>
                                    </p:set>
                                    <p:animEffect transition="in" filter="wipe(up)">
                                      <p:cBhvr>
                                        <p:cTn id="69" dur="500"/>
                                        <p:tgtEl>
                                          <p:spTgt spid="49"/>
                                        </p:tgtEl>
                                      </p:cBhvr>
                                    </p:animEffect>
                                  </p:childTnLst>
                                </p:cTn>
                              </p:par>
                              <p:par>
                                <p:cTn id="70" presetID="22" presetClass="entr" presetSubtype="1" fill="hold" nodeType="withEffect">
                                  <p:stCondLst>
                                    <p:cond delay="0"/>
                                  </p:stCondLst>
                                  <p:childTnLst>
                                    <p:set>
                                      <p:cBhvr>
                                        <p:cTn id="71" dur="1" fill="hold">
                                          <p:stCondLst>
                                            <p:cond delay="0"/>
                                          </p:stCondLst>
                                        </p:cTn>
                                        <p:tgtEl>
                                          <p:spTgt spid="51"/>
                                        </p:tgtEl>
                                        <p:attrNameLst>
                                          <p:attrName>style.visibility</p:attrName>
                                        </p:attrNameLst>
                                      </p:cBhvr>
                                      <p:to>
                                        <p:strVal val="visible"/>
                                      </p:to>
                                    </p:set>
                                    <p:animEffect transition="in" filter="wipe(up)">
                                      <p:cBhvr>
                                        <p:cTn id="72" dur="500"/>
                                        <p:tgtEl>
                                          <p:spTgt spid="51"/>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15"/>
                                        </p:tgtEl>
                                        <p:attrNameLst>
                                          <p:attrName>style.visibility</p:attrName>
                                        </p:attrNameLst>
                                      </p:cBhvr>
                                      <p:to>
                                        <p:strVal val="visible"/>
                                      </p:to>
                                    </p:set>
                                    <p:anim calcmode="lin" valueType="num">
                                      <p:cBhvr>
                                        <p:cTn id="75" dur="500" fill="hold"/>
                                        <p:tgtEl>
                                          <p:spTgt spid="15"/>
                                        </p:tgtEl>
                                        <p:attrNameLst>
                                          <p:attrName>ppt_w</p:attrName>
                                        </p:attrNameLst>
                                      </p:cBhvr>
                                      <p:tavLst>
                                        <p:tav tm="0">
                                          <p:val>
                                            <p:fltVal val="0"/>
                                          </p:val>
                                        </p:tav>
                                        <p:tav tm="100000">
                                          <p:val>
                                            <p:strVal val="#ppt_w"/>
                                          </p:val>
                                        </p:tav>
                                      </p:tavLst>
                                    </p:anim>
                                    <p:anim calcmode="lin" valueType="num">
                                      <p:cBhvr>
                                        <p:cTn id="76" dur="500" fill="hold"/>
                                        <p:tgtEl>
                                          <p:spTgt spid="15"/>
                                        </p:tgtEl>
                                        <p:attrNameLst>
                                          <p:attrName>ppt_h</p:attrName>
                                        </p:attrNameLst>
                                      </p:cBhvr>
                                      <p:tavLst>
                                        <p:tav tm="0">
                                          <p:val>
                                            <p:fltVal val="0"/>
                                          </p:val>
                                        </p:tav>
                                        <p:tav tm="100000">
                                          <p:val>
                                            <p:strVal val="#ppt_h"/>
                                          </p:val>
                                        </p:tav>
                                      </p:tavLst>
                                    </p:anim>
                                    <p:animEffect transition="in" filter="fade">
                                      <p:cBhvr>
                                        <p:cTn id="77" dur="500"/>
                                        <p:tgtEl>
                                          <p:spTgt spid="15"/>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53"/>
                                        </p:tgtEl>
                                        <p:attrNameLst>
                                          <p:attrName>style.visibility</p:attrName>
                                        </p:attrNameLst>
                                      </p:cBhvr>
                                      <p:to>
                                        <p:strVal val="visible"/>
                                      </p:to>
                                    </p:set>
                                    <p:anim calcmode="lin" valueType="num">
                                      <p:cBhvr>
                                        <p:cTn id="80" dur="500" fill="hold"/>
                                        <p:tgtEl>
                                          <p:spTgt spid="53"/>
                                        </p:tgtEl>
                                        <p:attrNameLst>
                                          <p:attrName>ppt_w</p:attrName>
                                        </p:attrNameLst>
                                      </p:cBhvr>
                                      <p:tavLst>
                                        <p:tav tm="0">
                                          <p:val>
                                            <p:fltVal val="0"/>
                                          </p:val>
                                        </p:tav>
                                        <p:tav tm="100000">
                                          <p:val>
                                            <p:strVal val="#ppt_w"/>
                                          </p:val>
                                        </p:tav>
                                      </p:tavLst>
                                    </p:anim>
                                    <p:anim calcmode="lin" valueType="num">
                                      <p:cBhvr>
                                        <p:cTn id="81" dur="500" fill="hold"/>
                                        <p:tgtEl>
                                          <p:spTgt spid="53"/>
                                        </p:tgtEl>
                                        <p:attrNameLst>
                                          <p:attrName>ppt_h</p:attrName>
                                        </p:attrNameLst>
                                      </p:cBhvr>
                                      <p:tavLst>
                                        <p:tav tm="0">
                                          <p:val>
                                            <p:fltVal val="0"/>
                                          </p:val>
                                        </p:tav>
                                        <p:tav tm="100000">
                                          <p:val>
                                            <p:strVal val="#ppt_h"/>
                                          </p:val>
                                        </p:tav>
                                      </p:tavLst>
                                    </p:anim>
                                    <p:animEffect transition="in" filter="fade">
                                      <p:cBhvr>
                                        <p:cTn id="82" dur="500"/>
                                        <p:tgtEl>
                                          <p:spTgt spid="53"/>
                                        </p:tgtEl>
                                      </p:cBhvr>
                                    </p:animEffect>
                                  </p:childTnLst>
                                </p:cTn>
                              </p:par>
                              <p:par>
                                <p:cTn id="83" presetID="53" presetClass="entr" presetSubtype="16" fill="hold" grpId="0" nodeType="withEffect">
                                  <p:stCondLst>
                                    <p:cond delay="0"/>
                                  </p:stCondLst>
                                  <p:childTnLst>
                                    <p:set>
                                      <p:cBhvr>
                                        <p:cTn id="84" dur="1" fill="hold">
                                          <p:stCondLst>
                                            <p:cond delay="0"/>
                                          </p:stCondLst>
                                        </p:cTn>
                                        <p:tgtEl>
                                          <p:spTgt spid="52"/>
                                        </p:tgtEl>
                                        <p:attrNameLst>
                                          <p:attrName>style.visibility</p:attrName>
                                        </p:attrNameLst>
                                      </p:cBhvr>
                                      <p:to>
                                        <p:strVal val="visible"/>
                                      </p:to>
                                    </p:set>
                                    <p:anim calcmode="lin" valueType="num">
                                      <p:cBhvr>
                                        <p:cTn id="85" dur="500" fill="hold"/>
                                        <p:tgtEl>
                                          <p:spTgt spid="52"/>
                                        </p:tgtEl>
                                        <p:attrNameLst>
                                          <p:attrName>ppt_w</p:attrName>
                                        </p:attrNameLst>
                                      </p:cBhvr>
                                      <p:tavLst>
                                        <p:tav tm="0">
                                          <p:val>
                                            <p:fltVal val="0"/>
                                          </p:val>
                                        </p:tav>
                                        <p:tav tm="100000">
                                          <p:val>
                                            <p:strVal val="#ppt_w"/>
                                          </p:val>
                                        </p:tav>
                                      </p:tavLst>
                                    </p:anim>
                                    <p:anim calcmode="lin" valueType="num">
                                      <p:cBhvr>
                                        <p:cTn id="86" dur="500" fill="hold"/>
                                        <p:tgtEl>
                                          <p:spTgt spid="52"/>
                                        </p:tgtEl>
                                        <p:attrNameLst>
                                          <p:attrName>ppt_h</p:attrName>
                                        </p:attrNameLst>
                                      </p:cBhvr>
                                      <p:tavLst>
                                        <p:tav tm="0">
                                          <p:val>
                                            <p:fltVal val="0"/>
                                          </p:val>
                                        </p:tav>
                                        <p:tav tm="100000">
                                          <p:val>
                                            <p:strVal val="#ppt_h"/>
                                          </p:val>
                                        </p:tav>
                                      </p:tavLst>
                                    </p:anim>
                                    <p:animEffect transition="in" filter="fade">
                                      <p:cBhvr>
                                        <p:cTn id="87" dur="500"/>
                                        <p:tgtEl>
                                          <p:spTgt spid="52"/>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54"/>
                                        </p:tgtEl>
                                        <p:attrNameLst>
                                          <p:attrName>style.visibility</p:attrName>
                                        </p:attrNameLst>
                                      </p:cBhvr>
                                      <p:to>
                                        <p:strVal val="visible"/>
                                      </p:to>
                                    </p:set>
                                    <p:animEffect transition="in" filter="wipe(left)">
                                      <p:cBhvr>
                                        <p:cTn id="90" dur="500"/>
                                        <p:tgtEl>
                                          <p:spTgt spid="54"/>
                                        </p:tgtEl>
                                      </p:cBhvr>
                                    </p:animEffect>
                                  </p:childTnLst>
                                </p:cTn>
                              </p:par>
                              <p:par>
                                <p:cTn id="91" presetID="22" presetClass="entr" presetSubtype="1" fill="hold" nodeType="withEffect">
                                  <p:stCondLst>
                                    <p:cond delay="0"/>
                                  </p:stCondLst>
                                  <p:childTnLst>
                                    <p:set>
                                      <p:cBhvr>
                                        <p:cTn id="92" dur="1" fill="hold">
                                          <p:stCondLst>
                                            <p:cond delay="0"/>
                                          </p:stCondLst>
                                        </p:cTn>
                                        <p:tgtEl>
                                          <p:spTgt spid="58"/>
                                        </p:tgtEl>
                                        <p:attrNameLst>
                                          <p:attrName>style.visibility</p:attrName>
                                        </p:attrNameLst>
                                      </p:cBhvr>
                                      <p:to>
                                        <p:strVal val="visible"/>
                                      </p:to>
                                    </p:set>
                                    <p:animEffect transition="in" filter="wipe(up)">
                                      <p:cBhvr>
                                        <p:cTn id="93" dur="500"/>
                                        <p:tgtEl>
                                          <p:spTgt spid="58"/>
                                        </p:tgtEl>
                                      </p:cBhvr>
                                    </p:animEffect>
                                  </p:childTnLst>
                                </p:cTn>
                              </p:par>
                              <p:par>
                                <p:cTn id="94" presetID="53" presetClass="entr" presetSubtype="16" fill="hold" nodeType="withEffect">
                                  <p:stCondLst>
                                    <p:cond delay="0"/>
                                  </p:stCondLst>
                                  <p:childTnLst>
                                    <p:set>
                                      <p:cBhvr>
                                        <p:cTn id="95" dur="1" fill="hold">
                                          <p:stCondLst>
                                            <p:cond delay="0"/>
                                          </p:stCondLst>
                                        </p:cTn>
                                        <p:tgtEl>
                                          <p:spTgt spid="62"/>
                                        </p:tgtEl>
                                        <p:attrNameLst>
                                          <p:attrName>style.visibility</p:attrName>
                                        </p:attrNameLst>
                                      </p:cBhvr>
                                      <p:to>
                                        <p:strVal val="visible"/>
                                      </p:to>
                                    </p:set>
                                    <p:anim calcmode="lin" valueType="num">
                                      <p:cBhvr>
                                        <p:cTn id="96" dur="500" fill="hold"/>
                                        <p:tgtEl>
                                          <p:spTgt spid="62"/>
                                        </p:tgtEl>
                                        <p:attrNameLst>
                                          <p:attrName>ppt_w</p:attrName>
                                        </p:attrNameLst>
                                      </p:cBhvr>
                                      <p:tavLst>
                                        <p:tav tm="0">
                                          <p:val>
                                            <p:fltVal val="0"/>
                                          </p:val>
                                        </p:tav>
                                        <p:tav tm="100000">
                                          <p:val>
                                            <p:strVal val="#ppt_w"/>
                                          </p:val>
                                        </p:tav>
                                      </p:tavLst>
                                    </p:anim>
                                    <p:anim calcmode="lin" valueType="num">
                                      <p:cBhvr>
                                        <p:cTn id="97" dur="500" fill="hold"/>
                                        <p:tgtEl>
                                          <p:spTgt spid="62"/>
                                        </p:tgtEl>
                                        <p:attrNameLst>
                                          <p:attrName>ppt_h</p:attrName>
                                        </p:attrNameLst>
                                      </p:cBhvr>
                                      <p:tavLst>
                                        <p:tav tm="0">
                                          <p:val>
                                            <p:fltVal val="0"/>
                                          </p:val>
                                        </p:tav>
                                        <p:tav tm="100000">
                                          <p:val>
                                            <p:strVal val="#ppt_h"/>
                                          </p:val>
                                        </p:tav>
                                      </p:tavLst>
                                    </p:anim>
                                    <p:animEffect transition="in" filter="fade">
                                      <p:cBhvr>
                                        <p:cTn id="98"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5" grpId="0" animBg="1"/>
      <p:bldP spid="17" grpId="0" animBg="1"/>
      <p:bldP spid="19" grpId="0" animBg="1"/>
      <p:bldP spid="20" grpId="0" animBg="1"/>
      <p:bldP spid="28" grpId="0" animBg="1"/>
      <p:bldP spid="32" grpId="0" animBg="1"/>
      <p:bldP spid="36" grpId="0"/>
      <p:bldP spid="37" grpId="0"/>
      <p:bldP spid="45" grpId="0"/>
      <p:bldP spid="52" grpId="0" animBg="1"/>
      <p:bldP spid="53" grpId="0" animBg="1"/>
      <p:bldP spid="54" grpId="0"/>
    </p:bldLst>
  </p:timing>
</p:sld>
</file>

<file path=ppt/tags/tag1.xml><?xml version="1.0" encoding="utf-8"?>
<p:tagLst xmlns:a="http://schemas.openxmlformats.org/drawingml/2006/main" xmlns:r="http://schemas.openxmlformats.org/officeDocument/2006/relationships" xmlns:p="http://schemas.openxmlformats.org/presentationml/2006/main">
  <p:tag name="INKNOELEADERBOARD" val="532665316"/>
</p:tagLst>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4313</TotalTime>
  <Words>2860</Words>
  <Application>Microsoft Office PowerPoint</Application>
  <PresentationFormat>Widescreen</PresentationFormat>
  <Paragraphs>331</Paragraphs>
  <Slides>22</Slides>
  <Notes>22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22</vt:i4>
      </vt:variant>
    </vt:vector>
  </HeadingPairs>
  <TitlesOfParts>
    <vt:vector size="30" baseType="lpstr">
      <vt:lpstr>Arial</vt:lpstr>
      <vt:lpstr>Times New Roman</vt:lpstr>
      <vt:lpstr>Myriad Pro</vt:lpstr>
      <vt:lpstr>Calibri</vt:lpstr>
      <vt:lpstr>Open Sans Light</vt:lpstr>
      <vt:lpstr>Wingdings</vt:lpstr>
      <vt:lpstr>Open Sans</vt:lpstr>
      <vt:lpstr>Office Theme</vt:lpstr>
      <vt:lpstr>Les compléments circonstanciels de temps et de lieu</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the Learning Resource</dc:title>
  <dc:creator>Admin</dc:creator>
  <cp:lastModifiedBy>Acer</cp:lastModifiedBy>
  <cp:revision>323</cp:revision>
  <dcterms:modified xsi:type="dcterms:W3CDTF">2021-12-13T16:40:41Z</dcterms:modified>
</cp:coreProperties>
</file>