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75" r:id="rId12"/>
    <p:sldId id="266" r:id="rId13"/>
    <p:sldId id="267" r:id="rId14"/>
    <p:sldId id="268" r:id="rId15"/>
    <p:sldId id="274" r:id="rId16"/>
    <p:sldId id="269" r:id="rId17"/>
    <p:sldId id="270" r:id="rId18"/>
    <p:sldId id="271"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hiller" panose="04020404031007020602" pitchFamily="82" charset="0"/>
      <p:regular r:id="rId25"/>
    </p:embeddedFont>
    <p:embeddedFont>
      <p:font typeface="Myriad Pro" panose="020B0503030403020204" pitchFamily="34" charset="0"/>
      <p:regular r:id="rId26"/>
      <p:bold r:id="rId27"/>
      <p:italic r:id="rId28"/>
    </p:embeddedFont>
    <p:embeddedFont>
      <p:font typeface="Open Sans" panose="020B0606030504020204" pitchFamily="34" charset="0"/>
      <p:regular r:id="rId29"/>
    </p:embeddedFont>
    <p:embeddedFont>
      <p:font typeface="Open Sans Light" panose="020B0306030504020204" pitchFamily="34" charset="0"/>
      <p:regular r:id="rId30"/>
      <p: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4497" autoAdjust="0"/>
  </p:normalViewPr>
  <p:slideViewPr>
    <p:cSldViewPr snapToGrid="0">
      <p:cViewPr varScale="1">
        <p:scale>
          <a:sx n="83" d="100"/>
          <a:sy n="83" d="100"/>
        </p:scale>
        <p:origin x="58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194218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31" name="Google Shape;23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69897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3. Analyse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cs typeface="Arial" panose="020B0604020202020204" pitchFamily="34" charset="0"/>
              </a:rPr>
              <a:t>Pour recapituler les idées principales du texte, l’enseignant(e) présente le texte à trous et la consigne. Il/elle demande aux apprenants de lire le texte puis de le compléter avec les mots convenables.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Corrigé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ea typeface="Calibri" panose="020F0502020204030204" pitchFamily="34" charset="0"/>
                <a:cs typeface="Arial" panose="020B0604020202020204" pitchFamily="34" charset="0"/>
              </a:rPr>
              <a:t>Narrateur (enfant)-son copain- un jour pluvieux- le </a:t>
            </a:r>
            <a:r>
              <a:rPr lang="en-US" sz="1200" b="0" i="0" u="none" strike="noStrike" cap="none" dirty="0">
                <a:solidFill>
                  <a:schemeClr val="dk1"/>
                </a:solidFill>
                <a:latin typeface="Myriad Pro" panose="020B0503030403020204" pitchFamily="34" charset="0"/>
                <a:ea typeface="Times New Roman"/>
                <a:cs typeface="Times New Roman"/>
                <a:sym typeface="Times New Roman"/>
              </a:rPr>
              <a:t>train, les petites autos, les </a:t>
            </a:r>
            <a:r>
              <a:rPr lang="en-US" sz="1200" b="0" i="0" u="none" strike="noStrike" cap="none" dirty="0" err="1">
                <a:solidFill>
                  <a:schemeClr val="dk1"/>
                </a:solidFill>
                <a:latin typeface="Myriad Pro" panose="020B0503030403020204" pitchFamily="34" charset="0"/>
                <a:ea typeface="Times New Roman"/>
                <a:cs typeface="Times New Roman"/>
                <a:sym typeface="Times New Roman"/>
              </a:rPr>
              <a:t>billes</a:t>
            </a:r>
            <a:r>
              <a:rPr lang="en-US" sz="1200" b="0" i="0" u="none" strike="noStrike" cap="none" dirty="0">
                <a:solidFill>
                  <a:schemeClr val="dk1"/>
                </a:solidFill>
                <a:latin typeface="Myriad Pro" panose="020B0503030403020204" pitchFamily="34" charset="0"/>
                <a:ea typeface="Times New Roman"/>
                <a:cs typeface="Times New Roman"/>
                <a:sym typeface="Times New Roman"/>
              </a:rPr>
              <a:t>,</a:t>
            </a:r>
            <a:r>
              <a:rPr lang="en-US" sz="1200" b="0" i="0" u="none" strike="noStrike" cap="none" baseline="0" dirty="0">
                <a:solidFill>
                  <a:schemeClr val="dk1"/>
                </a:solidFill>
                <a:latin typeface="Myriad Pro" panose="020B0503030403020204" pitchFamily="34" charset="0"/>
                <a:ea typeface="Times New Roman"/>
                <a:cs typeface="Times New Roman"/>
                <a:sym typeface="Times New Roman"/>
              </a:rPr>
              <a:t> </a:t>
            </a:r>
            <a:r>
              <a:rPr lang="en-US" sz="1200" b="0" i="0" u="none" strike="noStrike" cap="none" dirty="0">
                <a:solidFill>
                  <a:schemeClr val="dk1"/>
                </a:solidFill>
                <a:latin typeface="Myriad Pro" panose="020B0503030403020204" pitchFamily="34" charset="0"/>
                <a:ea typeface="Times New Roman"/>
                <a:cs typeface="Times New Roman"/>
                <a:sym typeface="Times New Roman"/>
              </a:rPr>
              <a:t>le </a:t>
            </a:r>
            <a:r>
              <a:rPr lang="en-US" sz="1200" b="0" i="0" u="none" strike="noStrike" cap="none" dirty="0" err="1">
                <a:solidFill>
                  <a:schemeClr val="dk1"/>
                </a:solidFill>
                <a:latin typeface="Myriad Pro" panose="020B0503030403020204" pitchFamily="34" charset="0"/>
                <a:ea typeface="Times New Roman"/>
                <a:cs typeface="Times New Roman"/>
                <a:sym typeface="Times New Roman"/>
              </a:rPr>
              <a:t>ballon</a:t>
            </a:r>
            <a:r>
              <a:rPr lang="en-US" sz="1200" b="0" i="0" u="none" strike="noStrike" cap="none" dirty="0">
                <a:solidFill>
                  <a:schemeClr val="dk1"/>
                </a:solidFill>
                <a:latin typeface="Myriad Pro" panose="020B0503030403020204" pitchFamily="34" charset="0"/>
                <a:ea typeface="Times New Roman"/>
                <a:cs typeface="Times New Roman"/>
                <a:sym typeface="Times New Roman"/>
              </a:rPr>
              <a:t> de foot-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err="1">
                <a:solidFill>
                  <a:schemeClr val="dk1"/>
                </a:solidFill>
                <a:effectLst/>
                <a:latin typeface="Myriad Pro" panose="020B0503030403020204" pitchFamily="34" charset="0"/>
                <a:ea typeface="Calibri" panose="020F0502020204030204" pitchFamily="34" charset="0"/>
                <a:cs typeface="Times New Roman"/>
                <a:sym typeface="Times New Roman"/>
              </a:rPr>
              <a:t>Désordre</a:t>
            </a:r>
            <a:r>
              <a:rPr lang="en-US" sz="1200" b="0" i="0" u="none" strike="noStrike" cap="none" dirty="0">
                <a:solidFill>
                  <a:schemeClr val="dk1"/>
                </a:solidFill>
                <a:effectLst/>
                <a:latin typeface="Myriad Pro" panose="020B0503030403020204" pitchFamily="34" charset="0"/>
                <a:ea typeface="Calibri" panose="020F0502020204030204" pitchFamily="34" charset="0"/>
                <a:cs typeface="Times New Roman"/>
                <a:sym typeface="Times New Roman"/>
              </a:rPr>
              <a:t> – </a:t>
            </a:r>
            <a:r>
              <a:rPr lang="en-US" sz="1200" b="0" i="0" u="none" strike="noStrike" cap="none" dirty="0" err="1">
                <a:solidFill>
                  <a:schemeClr val="dk1"/>
                </a:solidFill>
                <a:effectLst/>
                <a:latin typeface="Myriad Pro" panose="020B0503030403020204" pitchFamily="34" charset="0"/>
                <a:ea typeface="Calibri" panose="020F0502020204030204" pitchFamily="34" charset="0"/>
                <a:cs typeface="Times New Roman"/>
                <a:sym typeface="Times New Roman"/>
              </a:rPr>
              <a:t>calme</a:t>
            </a:r>
            <a:r>
              <a:rPr lang="en-US" sz="1200" b="0" i="0" u="none" strike="noStrike" cap="none" dirty="0">
                <a:solidFill>
                  <a:schemeClr val="dk1"/>
                </a:solidFill>
                <a:effectLst/>
                <a:latin typeface="Myriad Pro" panose="020B0503030403020204" pitchFamily="34" charset="0"/>
                <a:ea typeface="Calibri" panose="020F0502020204030204" pitchFamily="34" charset="0"/>
                <a:cs typeface="Times New Roman"/>
                <a:sym typeface="Times New Roman"/>
              </a:rPr>
              <a:t> - </a:t>
            </a:r>
            <a:r>
              <a:rPr lang="en-US" sz="1200" b="0" i="0" u="none" strike="noStrike" cap="none" dirty="0" err="1">
                <a:solidFill>
                  <a:schemeClr val="dk1"/>
                </a:solidFill>
                <a:effectLst/>
                <a:latin typeface="Myriad Pro" panose="020B0503030403020204" pitchFamily="34" charset="0"/>
                <a:ea typeface="Calibri" panose="020F0502020204030204" pitchFamily="34" charset="0"/>
                <a:cs typeface="Times New Roman"/>
                <a:sym typeface="Times New Roman"/>
              </a:rPr>
              <a:t>échecs</a:t>
            </a:r>
            <a:endParaRPr lang="fr-FR" noProof="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u="none" dirty="0">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u="sng" dirty="0">
              <a:effectLst/>
              <a:latin typeface="Myriad Pro" panose="020B0503030403020204" pitchFamily="34" charset="0"/>
              <a:ea typeface="Calibri" panose="020F0502020204030204" pitchFamily="34" charset="0"/>
              <a:cs typeface="Arial" panose="020B0604020202020204" pitchFamily="34" charset="0"/>
            </a:endParaRPr>
          </a:p>
          <a:p>
            <a:pPr marL="0" lvl="0" indent="0" algn="l" rtl="0">
              <a:lnSpc>
                <a:spcPct val="100000"/>
              </a:lnSpc>
              <a:spcBef>
                <a:spcPts val="0"/>
              </a:spcBef>
              <a:spcAft>
                <a:spcPts val="0"/>
              </a:spcAft>
              <a:buSzPts val="1400"/>
              <a:buNone/>
            </a:pPr>
            <a:endParaRPr dirty="0"/>
          </a:p>
        </p:txBody>
      </p:sp>
      <p:sp>
        <p:nvSpPr>
          <p:cNvPr id="361" name="Google Shape;36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2953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4. Systématisation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ea typeface="Calibri" panose="020F0502020204030204" pitchFamily="34" charset="0"/>
                <a:cs typeface="Arial" panose="020B0604020202020204" pitchFamily="34" charset="0"/>
              </a:rPr>
              <a:t>L’enseignant demande aux apprenants d’utiliser les informations repérées pour présenter oralement les données essentielles du texte lu.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1" u="none" dirty="0">
                <a:effectLst/>
                <a:latin typeface="Myriad Pro" panose="020B0503030403020204" pitchFamily="34" charset="0"/>
                <a:ea typeface="Calibri" panose="020F0502020204030204" pitchFamily="34" charset="0"/>
                <a:cs typeface="Arial" panose="020B0604020202020204" pitchFamily="34" charset="0"/>
              </a:rPr>
              <a:t>Attention : il ne s’agit pas de reciter le texte à trous déjà complété. </a:t>
            </a:r>
          </a:p>
        </p:txBody>
      </p:sp>
      <p:sp>
        <p:nvSpPr>
          <p:cNvPr id="393" name="Google Shape;39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943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Chiller" panose="04020404031007020602" pitchFamily="82" charset="0"/>
                <a:ea typeface="Calibri" panose="020F0502020204030204" pitchFamily="34" charset="0"/>
                <a:cs typeface="Arial" panose="020B0604020202020204" pitchFamily="34" charset="0"/>
              </a:rPr>
              <a:t>5. Conceptualisation : </a:t>
            </a: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panose="020B0503030403020204"/>
              </a:rPr>
              <a:t>L’enseignant(e) aide les apprenants à réfléchir sur les stratégies qui les aident à restituer les idées essentielles d’un texte.</a:t>
            </a: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panose="020B0503030403020204"/>
              </a:rPr>
              <a:t>Il/Elle leur demande de réfléchir aux questions suivantes : </a:t>
            </a:r>
          </a:p>
          <a:p>
            <a:pPr marL="171450" lvl="0" indent="-171450" algn="l" rtl="0">
              <a:lnSpc>
                <a:spcPct val="100000"/>
              </a:lnSpc>
              <a:spcBef>
                <a:spcPts val="0"/>
              </a:spcBef>
              <a:spcAft>
                <a:spcPts val="0"/>
              </a:spcAft>
              <a:buSzPts val="1400"/>
              <a:buFont typeface="Myriad Pro" panose="020B0503030403020204" pitchFamily="34" charset="0"/>
              <a:buChar char="–"/>
            </a:pPr>
            <a:r>
              <a:rPr lang="fr-FR" sz="1200" b="1" i="0" u="none" strike="noStrike" cap="none" noProof="0" dirty="0">
                <a:solidFill>
                  <a:schemeClr val="dk1"/>
                </a:solidFill>
                <a:latin typeface="Myriad Pro" panose="020B0503030403020204"/>
                <a:cs typeface="Calibri"/>
                <a:sym typeface="Calibri"/>
              </a:rPr>
              <a:t>Sur</a:t>
            </a:r>
            <a:r>
              <a:rPr lang="fr-FR" b="1" noProof="0" dirty="0">
                <a:latin typeface="Myriad Pro" panose="020B0503030403020204"/>
              </a:rPr>
              <a:t> quelles questions faut-il répondre pour trouver les idées essentielles d’un texte? </a:t>
            </a: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panose="020B0503030403020204"/>
              </a:rPr>
              <a:t>Montrer les 4 questions.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Myriad Pro" panose="020B0503030403020204" pitchFamily="34" charset="0"/>
              <a:buChar char="–"/>
              <a:tabLst/>
              <a:defRPr/>
            </a:pPr>
            <a:r>
              <a:rPr lang="fr-FR" b="1" noProof="0" dirty="0">
                <a:latin typeface="Myriad Pro" panose="020B0503030403020204"/>
              </a:rPr>
              <a:t>Est-ce qu’on utilise le pronom « je » pour présenter les idées essentielles d’un texte?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noProof="0" dirty="0">
                <a:latin typeface="Myriad Pro" panose="020B0503030403020204"/>
              </a:rPr>
              <a:t>Montrer le 1</a:t>
            </a:r>
            <a:r>
              <a:rPr lang="fr-FR" b="0" baseline="30000" noProof="0" dirty="0">
                <a:latin typeface="Myriad Pro" panose="020B0503030403020204"/>
              </a:rPr>
              <a:t>er</a:t>
            </a:r>
            <a:r>
              <a:rPr lang="fr-FR" b="0" noProof="0" dirty="0">
                <a:latin typeface="Myriad Pro" panose="020B0503030403020204"/>
              </a:rPr>
              <a:t> encadré. </a:t>
            </a:r>
            <a:endParaRPr lang="fr-FR" b="1" noProof="0" dirty="0">
              <a:latin typeface="Myriad Pro" panose="020B0503030403020204"/>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Myriad Pro" panose="020B0503030403020204" pitchFamily="34" charset="0"/>
              <a:buChar char="–"/>
              <a:tabLst/>
              <a:defRPr/>
            </a:pPr>
            <a:r>
              <a:rPr lang="fr-FR" b="1" noProof="0" dirty="0">
                <a:latin typeface="Myriad Pro" panose="020B0503030403020204"/>
              </a:rPr>
              <a:t>Par quelle(s) expression(s ) on peut commencer quand on va présenter les idées essentielles d’un texte?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b="0" noProof="0" dirty="0">
                <a:latin typeface="Myriad Pro" panose="020B0503030403020204"/>
              </a:rPr>
              <a:t>Montrer le 2ème  encadré. </a:t>
            </a:r>
            <a:endParaRPr lang="fr-FR" b="1" noProof="0" dirty="0">
              <a:latin typeface="Myriad Pro" panose="020B0503030403020204"/>
            </a:endParaRPr>
          </a:p>
          <a:p>
            <a:pPr marL="0" marR="0" lvl="0" indent="0" algn="l" defTabSz="914400" rtl="0" eaLnBrk="1" fontAlgn="auto" latinLnBrk="0" hangingPunct="1">
              <a:lnSpc>
                <a:spcPct val="100000"/>
              </a:lnSpc>
              <a:spcBef>
                <a:spcPts val="0"/>
              </a:spcBef>
              <a:spcAft>
                <a:spcPts val="0"/>
              </a:spcAft>
              <a:buClr>
                <a:srgbClr val="000000"/>
              </a:buClr>
              <a:buSzPts val="1400"/>
              <a:buFont typeface="Myriad Pro" panose="020B0503030403020204" pitchFamily="34" charset="0"/>
              <a:buNone/>
              <a:tabLst/>
              <a:defRPr/>
            </a:pPr>
            <a:endParaRPr lang="fr-FR" b="0" noProof="0" dirty="0">
              <a:latin typeface="Myriad Pro" panose="020B0503030403020204"/>
            </a:endParaRPr>
          </a:p>
          <a:p>
            <a:pPr marL="171450" lvl="0" indent="-171450" algn="l" rtl="0">
              <a:lnSpc>
                <a:spcPct val="100000"/>
              </a:lnSpc>
              <a:spcBef>
                <a:spcPts val="0"/>
              </a:spcBef>
              <a:spcAft>
                <a:spcPts val="0"/>
              </a:spcAft>
              <a:buSzPts val="1400"/>
              <a:buFont typeface="Myriad Pro" panose="020B0503030403020204" pitchFamily="34" charset="0"/>
              <a:buChar char="–"/>
            </a:pPr>
            <a:endParaRPr lang="fr-FR" b="1" noProof="0" dirty="0">
              <a:latin typeface="Myriad Pro" panose="020B0503030403020204"/>
            </a:endParaRPr>
          </a:p>
          <a:p>
            <a:pPr marL="0" lvl="0" indent="0" algn="l" rtl="0">
              <a:lnSpc>
                <a:spcPct val="100000"/>
              </a:lnSpc>
              <a:spcBef>
                <a:spcPts val="0"/>
              </a:spcBef>
              <a:spcAft>
                <a:spcPts val="0"/>
              </a:spcAft>
              <a:buSzPts val="1400"/>
              <a:buNone/>
            </a:pPr>
            <a:endParaRPr lang="en-US" b="1" dirty="0">
              <a:latin typeface="Myriad Pro" panose="020B0503030403020204"/>
            </a:endParaRPr>
          </a:p>
        </p:txBody>
      </p:sp>
      <p:sp>
        <p:nvSpPr>
          <p:cNvPr id="369" name="Google Shape;36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2851407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6. Entrainement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Activité 1 / a:</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ea typeface="Calibri" panose="020F0502020204030204" pitchFamily="34" charset="0"/>
                <a:cs typeface="Arial" panose="020B0604020202020204" pitchFamily="34" charset="0"/>
              </a:rPr>
              <a:t>L’enseignant(e) propose un nouveau texte aux apprenants. Il / Elle leur demande de chercher les réponses aux questions : Qui? Où ? Quand ? Quoi (que fait chacun des personnages?).</a:t>
            </a:r>
          </a:p>
          <a:p>
            <a:pPr marL="0" lvl="0" indent="0" algn="l" rtl="0">
              <a:spcBef>
                <a:spcPts val="0"/>
              </a:spcBef>
              <a:spcAft>
                <a:spcPts val="0"/>
              </a:spcAft>
              <a:buNone/>
            </a:pPr>
            <a:r>
              <a:rPr lang="fr-FR" b="1" u="sng" noProof="0" dirty="0">
                <a:latin typeface="Myriad Pro" panose="020B0503030403020204" pitchFamily="34" charset="0"/>
              </a:rPr>
              <a:t>Corrigé:</a:t>
            </a:r>
          </a:p>
          <a:p>
            <a:pPr marL="0" lvl="0" indent="0" algn="l" rtl="0">
              <a:spcBef>
                <a:spcPts val="0"/>
              </a:spcBef>
              <a:spcAft>
                <a:spcPts val="0"/>
              </a:spcAft>
              <a:buNone/>
            </a:pPr>
            <a:r>
              <a:rPr lang="fr-FR" noProof="0" dirty="0">
                <a:latin typeface="Myriad Pro" panose="020B0503030403020204" pitchFamily="34" charset="0"/>
              </a:rPr>
              <a:t>Les personnages sont : le narrateur désigné par “je”, le facteur, le père (papa) et la mère (maman).</a:t>
            </a:r>
          </a:p>
          <a:p>
            <a:pPr marL="0" lvl="0" indent="0" algn="l" rtl="0">
              <a:spcBef>
                <a:spcPts val="0"/>
              </a:spcBef>
              <a:spcAft>
                <a:spcPts val="0"/>
              </a:spcAft>
              <a:buNone/>
            </a:pPr>
            <a:r>
              <a:rPr lang="fr-FR" noProof="0" dirty="0">
                <a:latin typeface="Myriad Pro" panose="020B0503030403020204" pitchFamily="34" charset="0"/>
              </a:rPr>
              <a:t>L’action se passe “ce</a:t>
            </a:r>
            <a:r>
              <a:rPr lang="fr-FR" baseline="0" noProof="0" dirty="0">
                <a:latin typeface="Myriad Pro" panose="020B0503030403020204" pitchFamily="34" charset="0"/>
              </a:rPr>
              <a:t> matin”, avant que je parte pour l’école. </a:t>
            </a:r>
            <a:endParaRPr lang="fr-FR" noProof="0" dirty="0">
              <a:latin typeface="Myriad Pro" panose="020B0503030403020204" pitchFamily="34" charset="0"/>
            </a:endParaRPr>
          </a:p>
          <a:p>
            <a:pPr marL="0" lvl="0" indent="0" algn="l" rtl="0">
              <a:spcBef>
                <a:spcPts val="0"/>
              </a:spcBef>
              <a:spcAft>
                <a:spcPts val="0"/>
              </a:spcAft>
              <a:buNone/>
            </a:pPr>
            <a:r>
              <a:rPr lang="fr-FR" noProof="0" dirty="0">
                <a:latin typeface="Myriad Pro" panose="020B0503030403020204" pitchFamily="34" charset="0"/>
              </a:rPr>
              <a:t>L’action se passe à la maison : “au lit”, puis à l’école.</a:t>
            </a:r>
          </a:p>
          <a:p>
            <a:pPr marL="0" lvl="0" indent="0" algn="l" rtl="0">
              <a:spcBef>
                <a:spcPts val="0"/>
              </a:spcBef>
              <a:spcAft>
                <a:spcPts val="0"/>
              </a:spcAft>
              <a:buNone/>
            </a:pPr>
            <a:r>
              <a:rPr lang="fr-FR" noProof="0" dirty="0">
                <a:latin typeface="Myriad Pro" panose="020B0503030403020204" pitchFamily="34" charset="0"/>
              </a:rPr>
              <a:t>Le père</a:t>
            </a:r>
            <a:r>
              <a:rPr lang="fr-FR" baseline="0" noProof="0" dirty="0">
                <a:latin typeface="Myriad Pro" panose="020B0503030403020204" pitchFamily="34" charset="0"/>
              </a:rPr>
              <a:t> boit son café, le narrateur reçoit un cadeau et saute de joie puis il va à l’école. Sa mère lui conseille de faire attention à ses crayons.</a:t>
            </a:r>
            <a:endParaRPr lang="fr-FR" noProof="0" dirty="0">
              <a:latin typeface="Myriad Pro" panose="020B0503030403020204" pitchFamily="34" charset="0"/>
            </a:endParaRPr>
          </a:p>
        </p:txBody>
      </p:sp>
      <p:sp>
        <p:nvSpPr>
          <p:cNvPr id="384" name="Google Shape;38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217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6. Entrainement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Activité 1 / b:</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ea typeface="Calibri" panose="020F0502020204030204" pitchFamily="34" charset="0"/>
                <a:cs typeface="Arial" panose="020B0604020202020204" pitchFamily="34" charset="0"/>
              </a:rPr>
              <a:t>Pour recapituler les informations repérées , l’enseignant(e) propose un texte à trous. </a:t>
            </a:r>
          </a:p>
        </p:txBody>
      </p:sp>
      <p:sp>
        <p:nvSpPr>
          <p:cNvPr id="393" name="Google Shape;39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1407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6. Entrainement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Activité 1 </a:t>
            </a:r>
            <a:r>
              <a:rPr lang="fr-FR" sz="1200" b="1" u="sng">
                <a:effectLst/>
                <a:latin typeface="Myriad Pro" panose="020B0503030403020204" pitchFamily="34" charset="0"/>
                <a:ea typeface="Calibri" panose="020F0502020204030204" pitchFamily="34" charset="0"/>
                <a:cs typeface="Arial" panose="020B0604020202020204" pitchFamily="34" charset="0"/>
              </a:rPr>
              <a:t>/ d </a:t>
            </a:r>
            <a:r>
              <a:rPr lang="fr-FR" sz="1200" b="1" u="sng" dirty="0">
                <a:effectLst/>
                <a:latin typeface="Myriad Pro" panose="020B0503030403020204" pitchFamily="34" charset="0"/>
                <a:ea typeface="Calibri" panose="020F050202020403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Myriad Pro" panose="020B0503030403020204" pitchFamily="34" charset="0"/>
                <a:ea typeface="Calibri" panose="020F0502020204030204" pitchFamily="34" charset="0"/>
                <a:cs typeface="Arial" panose="020B0604020202020204" pitchFamily="34" charset="0"/>
              </a:rPr>
              <a:t>L’enseignant demande aux apprenants d’utiliser les informations repérées pour présenter oralement les données essentielles du texte lu.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1" u="none" dirty="0">
                <a:effectLst/>
                <a:latin typeface="Myriad Pro" panose="020B0503030403020204" pitchFamily="34" charset="0"/>
                <a:ea typeface="Calibri" panose="020F0502020204030204" pitchFamily="34" charset="0"/>
                <a:cs typeface="Arial" panose="020B0604020202020204" pitchFamily="34" charset="0"/>
              </a:rPr>
              <a:t>Attention : il ne s’agit pas de reciter le texte à trous déjà complété. </a:t>
            </a:r>
          </a:p>
        </p:txBody>
      </p:sp>
      <p:sp>
        <p:nvSpPr>
          <p:cNvPr id="393" name="Google Shape;39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1815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0" name="Google Shape;40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9644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5" name="Google Shape;40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260978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0" name="Google Shape;41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2287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54497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t>Notes à </a:t>
            </a:r>
            <a:r>
              <a:rPr lang="en-US" b="1" dirty="0" err="1"/>
              <a:t>l’enseignant</a:t>
            </a:r>
            <a:r>
              <a:rPr lang="en-US" b="1" dirty="0"/>
              <a:t>(e)</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1" u="sng" dirty="0">
                <a:effectLst/>
                <a:latin typeface="Chiller" panose="04020404031007020602" pitchFamily="82" charset="0"/>
                <a:ea typeface="Calibri" panose="020F0502020204030204" pitchFamily="34" charset="0"/>
                <a:cs typeface="Arial" panose="020B0604020202020204" pitchFamily="34" charset="0"/>
              </a:rPr>
              <a:t>1. Découverte : </a:t>
            </a:r>
          </a:p>
          <a:p>
            <a:pPr marL="0" lvl="0" indent="0" algn="l" rtl="0">
              <a:lnSpc>
                <a:spcPct val="100000"/>
              </a:lnSpc>
              <a:spcBef>
                <a:spcPts val="0"/>
              </a:spcBef>
              <a:spcAft>
                <a:spcPts val="0"/>
              </a:spcAft>
              <a:buSzPts val="1400"/>
              <a:buNone/>
            </a:pPr>
            <a:r>
              <a:rPr lang="fr-FR" b="1" u="sng" dirty="0"/>
              <a:t>Etape 1:</a:t>
            </a:r>
            <a:endParaRPr b="1" dirty="0"/>
          </a:p>
          <a:p>
            <a:pPr marL="171450" lvl="0" indent="-171450" algn="l" rtl="0">
              <a:lnSpc>
                <a:spcPct val="100000"/>
              </a:lnSpc>
              <a:spcBef>
                <a:spcPts val="0"/>
              </a:spcBef>
              <a:spcAft>
                <a:spcPts val="0"/>
              </a:spcAft>
              <a:buSzPts val="1400"/>
              <a:buFont typeface="Arial" panose="020B0604020202020204" pitchFamily="34" charset="0"/>
              <a:buChar char="•"/>
            </a:pPr>
            <a:r>
              <a:rPr lang="en-US" b="0" dirty="0" err="1"/>
              <a:t>L’enseignant</a:t>
            </a:r>
            <a:r>
              <a:rPr lang="en-US" b="0" dirty="0"/>
              <a:t>(e) pose la question aux </a:t>
            </a:r>
            <a:r>
              <a:rPr lang="en-US" b="0" dirty="0" err="1"/>
              <a:t>apprenants</a:t>
            </a:r>
            <a:r>
              <a:rPr lang="en-US" b="0" dirty="0"/>
              <a:t> et attend </a:t>
            </a:r>
            <a:r>
              <a:rPr lang="en-US" b="0" dirty="0" err="1"/>
              <a:t>quelques</a:t>
            </a:r>
            <a:r>
              <a:rPr lang="en-US" b="0" dirty="0"/>
              <a:t> </a:t>
            </a:r>
            <a:r>
              <a:rPr lang="en-US" b="0" dirty="0" err="1"/>
              <a:t>secondes</a:t>
            </a:r>
            <a:r>
              <a:rPr lang="en-US" b="0" dirty="0"/>
              <a:t> pour </a:t>
            </a:r>
            <a:r>
              <a:rPr lang="en-US" b="0" dirty="0" err="1"/>
              <a:t>qu’ils</a:t>
            </a:r>
            <a:r>
              <a:rPr lang="en-US" b="0" dirty="0"/>
              <a:t> </a:t>
            </a:r>
            <a:r>
              <a:rPr lang="en-US" b="0" dirty="0" err="1"/>
              <a:t>trouvent</a:t>
            </a:r>
            <a:r>
              <a:rPr lang="en-US" b="0" dirty="0"/>
              <a:t> les </a:t>
            </a:r>
            <a:r>
              <a:rPr lang="en-US" b="0" dirty="0" err="1"/>
              <a:t>réponses</a:t>
            </a:r>
            <a:r>
              <a:rPr lang="en-US" b="0" dirty="0"/>
              <a:t>. </a:t>
            </a:r>
            <a:endParaRPr b="0" dirty="0"/>
          </a:p>
          <a:p>
            <a:pPr marL="171450" lvl="0" indent="-171450" algn="l" rtl="0">
              <a:lnSpc>
                <a:spcPct val="100000"/>
              </a:lnSpc>
              <a:spcBef>
                <a:spcPts val="0"/>
              </a:spcBef>
              <a:spcAft>
                <a:spcPts val="0"/>
              </a:spcAft>
              <a:buSzPts val="1400"/>
              <a:buFont typeface="Arial" panose="020B0604020202020204" pitchFamily="34" charset="0"/>
              <a:buChar char="•"/>
            </a:pPr>
            <a:r>
              <a:rPr lang="en-US" b="0" dirty="0"/>
              <a:t>Il/</a:t>
            </a:r>
            <a:r>
              <a:rPr lang="en-US" b="0" dirty="0" err="1"/>
              <a:t>elle</a:t>
            </a:r>
            <a:r>
              <a:rPr lang="en-US" b="0" dirty="0"/>
              <a:t> </a:t>
            </a:r>
            <a:r>
              <a:rPr lang="en-US" b="0" dirty="0" err="1"/>
              <a:t>leur</a:t>
            </a:r>
            <a:r>
              <a:rPr lang="en-US" b="0" dirty="0"/>
              <a:t> </a:t>
            </a:r>
            <a:r>
              <a:rPr lang="en-US" b="0" dirty="0" err="1"/>
              <a:t>dévoile</a:t>
            </a:r>
            <a:r>
              <a:rPr lang="en-US" b="0" dirty="0"/>
              <a:t> les </a:t>
            </a:r>
            <a:r>
              <a:rPr lang="en-US" b="0" dirty="0" err="1"/>
              <a:t>bonnes</a:t>
            </a:r>
            <a:r>
              <a:rPr lang="en-US" b="0" dirty="0"/>
              <a:t> </a:t>
            </a:r>
            <a:r>
              <a:rPr lang="en-US" b="0" dirty="0" err="1"/>
              <a:t>réponses</a:t>
            </a:r>
            <a:r>
              <a:rPr lang="en-US" b="0" dirty="0"/>
              <a:t>. </a:t>
            </a:r>
            <a:endParaRPr b="0" dirty="0"/>
          </a:p>
          <a:p>
            <a:pPr marL="171450" lvl="0" indent="-171450" algn="l" rtl="0">
              <a:lnSpc>
                <a:spcPct val="100000"/>
              </a:lnSpc>
              <a:spcBef>
                <a:spcPts val="0"/>
              </a:spcBef>
              <a:spcAft>
                <a:spcPts val="0"/>
              </a:spcAft>
              <a:buSzPts val="1400"/>
              <a:buFont typeface="Calibri"/>
              <a:buChar char="-"/>
            </a:pPr>
            <a:r>
              <a:rPr lang="en-US" b="0" dirty="0"/>
              <a:t>Le </a:t>
            </a:r>
            <a:r>
              <a:rPr lang="en-US" b="0" dirty="0" err="1"/>
              <a:t>titre</a:t>
            </a:r>
            <a:endParaRPr b="0" dirty="0"/>
          </a:p>
          <a:p>
            <a:pPr marL="171450" lvl="0" indent="-171450" algn="l" rtl="0">
              <a:lnSpc>
                <a:spcPct val="100000"/>
              </a:lnSpc>
              <a:spcBef>
                <a:spcPts val="0"/>
              </a:spcBef>
              <a:spcAft>
                <a:spcPts val="0"/>
              </a:spcAft>
              <a:buSzPts val="1400"/>
              <a:buFont typeface="Calibri"/>
              <a:buChar char="-"/>
            </a:pPr>
            <a:r>
              <a:rPr lang="en-US" b="0" dirty="0"/>
              <a:t>3 images </a:t>
            </a:r>
            <a:r>
              <a:rPr lang="en-US" b="0" dirty="0" err="1"/>
              <a:t>ou</a:t>
            </a:r>
            <a:r>
              <a:rPr lang="en-US" b="0" dirty="0"/>
              <a:t> illustrations </a:t>
            </a:r>
            <a:endParaRPr b="0" dirty="0"/>
          </a:p>
          <a:p>
            <a:pPr marL="171450" lvl="0" indent="-171450" algn="l" rtl="0">
              <a:lnSpc>
                <a:spcPct val="100000"/>
              </a:lnSpc>
              <a:spcBef>
                <a:spcPts val="0"/>
              </a:spcBef>
              <a:spcAft>
                <a:spcPts val="0"/>
              </a:spcAft>
              <a:buSzPts val="1400"/>
              <a:buFont typeface="Calibri"/>
              <a:buChar char="-"/>
            </a:pPr>
            <a:r>
              <a:rPr lang="en-US" b="0" dirty="0"/>
              <a:t>Un </a:t>
            </a:r>
            <a:r>
              <a:rPr lang="en-US" b="0" dirty="0" err="1"/>
              <a:t>texte</a:t>
            </a:r>
            <a:r>
              <a:rPr lang="en-US" b="0" dirty="0"/>
              <a:t> </a:t>
            </a:r>
            <a:r>
              <a:rPr lang="en-US" b="0" dirty="0" err="1"/>
              <a:t>en</a:t>
            </a:r>
            <a:r>
              <a:rPr lang="en-US" b="0" dirty="0"/>
              <a:t> </a:t>
            </a:r>
            <a:r>
              <a:rPr lang="en-US" b="0" dirty="0" err="1"/>
              <a:t>plusieurs</a:t>
            </a:r>
            <a:r>
              <a:rPr lang="en-US" b="0" dirty="0"/>
              <a:t> </a:t>
            </a:r>
            <a:r>
              <a:rPr lang="en-US" b="0" dirty="0" err="1"/>
              <a:t>paragraphes</a:t>
            </a:r>
            <a:endParaRPr b="0" dirty="0"/>
          </a:p>
          <a:p>
            <a:pPr marL="171450" lvl="0" indent="-171450" algn="l" rtl="0">
              <a:lnSpc>
                <a:spcPct val="100000"/>
              </a:lnSpc>
              <a:spcBef>
                <a:spcPts val="0"/>
              </a:spcBef>
              <a:spcAft>
                <a:spcPts val="0"/>
              </a:spcAft>
              <a:buSzPts val="1400"/>
              <a:buFont typeface="Calibri"/>
              <a:buChar char="-"/>
            </a:pPr>
            <a:r>
              <a:rPr lang="en-US" b="0" dirty="0"/>
              <a:t>Une </a:t>
            </a:r>
            <a:r>
              <a:rPr lang="en-US" b="0" dirty="0" err="1"/>
              <a:t>référence</a:t>
            </a:r>
            <a:r>
              <a:rPr lang="en-US" b="0" dirty="0"/>
              <a:t>. </a:t>
            </a:r>
            <a:endParaRPr b="0" dirty="0"/>
          </a:p>
        </p:txBody>
      </p:sp>
      <p:sp>
        <p:nvSpPr>
          <p:cNvPr id="251" name="Google Shape;25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3305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t>Notes à </a:t>
            </a:r>
            <a:r>
              <a:rPr lang="en-US" b="1" dirty="0" err="1"/>
              <a:t>l’enseignant</a:t>
            </a:r>
            <a:r>
              <a:rPr lang="en-US" b="1" dirty="0"/>
              <a:t>(e)</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1" u="sng" dirty="0">
                <a:effectLst/>
                <a:latin typeface="Chiller" panose="04020404031007020602" pitchFamily="82" charset="0"/>
                <a:ea typeface="Calibri" panose="020F0502020204030204" pitchFamily="34" charset="0"/>
                <a:cs typeface="Arial" panose="020B0604020202020204" pitchFamily="34" charset="0"/>
              </a:rPr>
              <a:t>1. Découverte : </a:t>
            </a:r>
          </a:p>
          <a:p>
            <a:pPr marL="0" lvl="0" indent="0" algn="l" rtl="0">
              <a:lnSpc>
                <a:spcPct val="100000"/>
              </a:lnSpc>
              <a:spcBef>
                <a:spcPts val="0"/>
              </a:spcBef>
              <a:spcAft>
                <a:spcPts val="0"/>
              </a:spcAft>
              <a:buSzPts val="1400"/>
              <a:buNone/>
            </a:pPr>
            <a:r>
              <a:rPr lang="fr-FR" b="1" u="sng" dirty="0"/>
              <a:t>Etape 2:</a:t>
            </a:r>
            <a:endParaRPr b="1" dirty="0"/>
          </a:p>
          <a:p>
            <a:pPr marL="171450" lvl="0" indent="-171450" algn="l" rtl="0">
              <a:lnSpc>
                <a:spcPct val="100000"/>
              </a:lnSpc>
              <a:spcBef>
                <a:spcPts val="0"/>
              </a:spcBef>
              <a:spcAft>
                <a:spcPts val="0"/>
              </a:spcAft>
              <a:buSzPts val="1400"/>
              <a:buFont typeface="Arial" panose="020B0604020202020204" pitchFamily="34" charset="0"/>
              <a:buChar char="•"/>
            </a:pPr>
            <a:r>
              <a:rPr lang="en-US" b="0" dirty="0" err="1"/>
              <a:t>L’enseignant</a:t>
            </a:r>
            <a:r>
              <a:rPr lang="en-US" b="0" dirty="0"/>
              <a:t>(e) pose la question aux </a:t>
            </a:r>
            <a:r>
              <a:rPr lang="en-US" b="0" dirty="0" err="1"/>
              <a:t>apprenants</a:t>
            </a:r>
            <a:r>
              <a:rPr lang="en-US" b="0" dirty="0"/>
              <a:t> et attend </a:t>
            </a:r>
            <a:r>
              <a:rPr lang="en-US" b="0" dirty="0" err="1"/>
              <a:t>quelques</a:t>
            </a:r>
            <a:r>
              <a:rPr lang="en-US" b="0" dirty="0"/>
              <a:t> </a:t>
            </a:r>
            <a:r>
              <a:rPr lang="en-US" b="0" dirty="0" err="1"/>
              <a:t>secondes</a:t>
            </a:r>
            <a:r>
              <a:rPr lang="en-US" b="0" dirty="0"/>
              <a:t> pour </a:t>
            </a:r>
            <a:r>
              <a:rPr lang="en-US" b="0" dirty="0" err="1"/>
              <a:t>qu’ils</a:t>
            </a:r>
            <a:r>
              <a:rPr lang="en-US" b="0" dirty="0"/>
              <a:t> </a:t>
            </a:r>
            <a:r>
              <a:rPr lang="en-US" b="0" dirty="0" err="1"/>
              <a:t>trouvent</a:t>
            </a:r>
            <a:r>
              <a:rPr lang="en-US" b="0" dirty="0"/>
              <a:t> les </a:t>
            </a:r>
            <a:r>
              <a:rPr lang="en-US" b="0" dirty="0" err="1"/>
              <a:t>réponses</a:t>
            </a:r>
            <a:r>
              <a:rPr lang="en-US" b="0" dirty="0"/>
              <a:t>. </a:t>
            </a:r>
            <a:endParaRPr b="0" dirty="0"/>
          </a:p>
          <a:p>
            <a:pPr marL="171450" lvl="0" indent="-171450" algn="l" rtl="0">
              <a:lnSpc>
                <a:spcPct val="100000"/>
              </a:lnSpc>
              <a:spcBef>
                <a:spcPts val="0"/>
              </a:spcBef>
              <a:spcAft>
                <a:spcPts val="0"/>
              </a:spcAft>
              <a:buSzPts val="1400"/>
              <a:buFont typeface="Arial" panose="020B0604020202020204" pitchFamily="34" charset="0"/>
              <a:buChar char="•"/>
            </a:pPr>
            <a:r>
              <a:rPr lang="en-US" b="0" dirty="0"/>
              <a:t>Il/</a:t>
            </a:r>
            <a:r>
              <a:rPr lang="en-US" b="0" dirty="0" err="1"/>
              <a:t>elle</a:t>
            </a:r>
            <a:r>
              <a:rPr lang="en-US" b="0" dirty="0"/>
              <a:t> </a:t>
            </a:r>
            <a:r>
              <a:rPr lang="en-US" b="0" dirty="0" err="1"/>
              <a:t>leur</a:t>
            </a:r>
            <a:r>
              <a:rPr lang="en-US" b="0" dirty="0"/>
              <a:t> </a:t>
            </a:r>
            <a:r>
              <a:rPr lang="en-US" b="0" dirty="0" err="1"/>
              <a:t>dévoile</a:t>
            </a:r>
            <a:r>
              <a:rPr lang="en-US" b="0" dirty="0"/>
              <a:t> la bonne </a:t>
            </a:r>
            <a:r>
              <a:rPr lang="en-US" b="0" dirty="0" err="1"/>
              <a:t>réponse</a:t>
            </a:r>
            <a:r>
              <a:rPr lang="en-US" b="0" dirty="0"/>
              <a:t>. </a:t>
            </a:r>
            <a:endParaRPr b="0" dirty="0"/>
          </a:p>
          <a:p>
            <a:pPr marL="0" lvl="0" indent="0" algn="l" rtl="0">
              <a:lnSpc>
                <a:spcPct val="100000"/>
              </a:lnSpc>
              <a:spcBef>
                <a:spcPts val="0"/>
              </a:spcBef>
              <a:spcAft>
                <a:spcPts val="0"/>
              </a:spcAft>
              <a:buSzPts val="1400"/>
              <a:buFont typeface="Calibri"/>
              <a:buNone/>
            </a:pPr>
            <a:r>
              <a:rPr lang="en-US" b="0" i="1" dirty="0"/>
              <a:t>- Les </a:t>
            </a:r>
            <a:r>
              <a:rPr lang="en-US" b="0" i="1" dirty="0" err="1"/>
              <a:t>tirets</a:t>
            </a:r>
            <a:r>
              <a:rPr lang="en-US" b="0" i="1" dirty="0"/>
              <a:t> </a:t>
            </a:r>
            <a:r>
              <a:rPr lang="en-US" b="0" i="1" dirty="0" err="1"/>
              <a:t>indiquent</a:t>
            </a:r>
            <a:r>
              <a:rPr lang="en-US" b="0" i="1" dirty="0"/>
              <a:t> la </a:t>
            </a:r>
            <a:r>
              <a:rPr lang="en-US" b="0" i="1" dirty="0" err="1"/>
              <a:t>présence</a:t>
            </a:r>
            <a:r>
              <a:rPr lang="en-US" b="0" i="1" dirty="0"/>
              <a:t> d’un dialogue. </a:t>
            </a:r>
            <a:endParaRPr b="0" dirty="0"/>
          </a:p>
        </p:txBody>
      </p:sp>
      <p:sp>
        <p:nvSpPr>
          <p:cNvPr id="265" name="Google Shape;2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99554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pitchFamily="34" charset="0"/>
              </a:rPr>
              <a:t>Notes à </a:t>
            </a:r>
            <a:r>
              <a:rPr lang="en-US" b="1" dirty="0" err="1">
                <a:latin typeface="Myriad Pro" panose="020B0503030403020204" pitchFamily="34" charset="0"/>
              </a:rPr>
              <a:t>l’enseignant</a:t>
            </a:r>
            <a:r>
              <a:rPr lang="en-US" b="1" dirty="0">
                <a:latin typeface="Myriad Pro" panose="020B0503030403020204" pitchFamily="34" charset="0"/>
              </a:rPr>
              <a:t>(e) </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1. Découverte : </a:t>
            </a:r>
          </a:p>
          <a:p>
            <a:pPr marL="0" lvl="0" indent="0" algn="l" rtl="0">
              <a:lnSpc>
                <a:spcPct val="100000"/>
              </a:lnSpc>
              <a:spcBef>
                <a:spcPts val="0"/>
              </a:spcBef>
              <a:spcAft>
                <a:spcPts val="0"/>
              </a:spcAft>
              <a:buSzPts val="1400"/>
              <a:buNone/>
            </a:pPr>
            <a:r>
              <a:rPr lang="fr-FR" b="1" u="sng" dirty="0">
                <a:latin typeface="Myriad Pro" panose="020B0503030403020204" pitchFamily="34" charset="0"/>
              </a:rPr>
              <a:t>Etape 3:</a:t>
            </a:r>
            <a:endParaRPr b="1" dirty="0">
              <a:latin typeface="Myriad Pro" panose="020B0503030403020204" pitchFamily="34" charset="0"/>
            </a:endParaRPr>
          </a:p>
          <a:p>
            <a:pPr marL="171450" lvl="0" indent="-171450" algn="l" rtl="0">
              <a:lnSpc>
                <a:spcPct val="100000"/>
              </a:lnSpc>
              <a:spcBef>
                <a:spcPts val="0"/>
              </a:spcBef>
              <a:spcAft>
                <a:spcPts val="0"/>
              </a:spcAft>
              <a:buSzPts val="1400"/>
              <a:buFont typeface="Arial" panose="020B0604020202020204" pitchFamily="34" charset="0"/>
              <a:buChar char="•"/>
            </a:pPr>
            <a:r>
              <a:rPr lang="en-US" b="0" dirty="0" err="1">
                <a:latin typeface="Myriad Pro" panose="020B0503030403020204" pitchFamily="34" charset="0"/>
              </a:rPr>
              <a:t>L’enseignant</a:t>
            </a:r>
            <a:r>
              <a:rPr lang="en-US" b="0" dirty="0">
                <a:latin typeface="Myriad Pro" panose="020B0503030403020204" pitchFamily="34" charset="0"/>
              </a:rPr>
              <a:t>(e) </a:t>
            </a:r>
            <a:r>
              <a:rPr lang="en-US" b="0" dirty="0" err="1">
                <a:latin typeface="Myriad Pro" panose="020B0503030403020204" pitchFamily="34" charset="0"/>
              </a:rPr>
              <a:t>demande</a:t>
            </a:r>
            <a:r>
              <a:rPr lang="en-US" b="0" dirty="0">
                <a:latin typeface="Myriad Pro" panose="020B0503030403020204" pitchFamily="34" charset="0"/>
              </a:rPr>
              <a:t> aux </a:t>
            </a:r>
            <a:r>
              <a:rPr lang="en-US" b="0" dirty="0" err="1">
                <a:latin typeface="Myriad Pro" panose="020B0503030403020204" pitchFamily="34" charset="0"/>
              </a:rPr>
              <a:t>apprenants</a:t>
            </a:r>
            <a:r>
              <a:rPr lang="en-US" b="0" dirty="0">
                <a:latin typeface="Myriad Pro" panose="020B0503030403020204" pitchFamily="34" charset="0"/>
              </a:rPr>
              <a:t> </a:t>
            </a:r>
            <a:r>
              <a:rPr lang="en-US" b="0" dirty="0" err="1">
                <a:latin typeface="Myriad Pro" panose="020B0503030403020204" pitchFamily="34" charset="0"/>
              </a:rPr>
              <a:t>d’observer</a:t>
            </a:r>
            <a:r>
              <a:rPr lang="en-US" b="0" dirty="0">
                <a:latin typeface="Myriad Pro" panose="020B0503030403020204" pitchFamily="34" charset="0"/>
              </a:rPr>
              <a:t> les images pour r</a:t>
            </a:r>
            <a:r>
              <a:rPr lang="fr-FR" b="0" noProof="0" dirty="0">
                <a:latin typeface="Myriad Pro" panose="020B0503030403020204" pitchFamily="34" charset="0"/>
              </a:rPr>
              <a:t>é</a:t>
            </a:r>
            <a:r>
              <a:rPr lang="en-US" b="0" dirty="0" err="1">
                <a:latin typeface="Myriad Pro" panose="020B0503030403020204" pitchFamily="34" charset="0"/>
              </a:rPr>
              <a:t>pondre</a:t>
            </a:r>
            <a:r>
              <a:rPr lang="en-US" b="0" dirty="0">
                <a:latin typeface="Myriad Pro" panose="020B0503030403020204" pitchFamily="34" charset="0"/>
              </a:rPr>
              <a:t> aux questions. </a:t>
            </a:r>
            <a:endParaRPr b="0" dirty="0">
              <a:latin typeface="Myriad Pro" panose="020B0503030403020204" pitchFamily="34" charset="0"/>
            </a:endParaRPr>
          </a:p>
          <a:p>
            <a:pPr marL="171450" lvl="0" indent="-171450" algn="l" rtl="0">
              <a:lnSpc>
                <a:spcPct val="100000"/>
              </a:lnSpc>
              <a:spcBef>
                <a:spcPts val="0"/>
              </a:spcBef>
              <a:spcAft>
                <a:spcPts val="0"/>
              </a:spcAft>
              <a:buSzPts val="1400"/>
              <a:buFont typeface="Arial" panose="020B0604020202020204" pitchFamily="34" charset="0"/>
              <a:buChar char="•"/>
            </a:pPr>
            <a:r>
              <a:rPr lang="en-US" b="0" dirty="0">
                <a:latin typeface="Myriad Pro" panose="020B0503030403020204" pitchFamily="34" charset="0"/>
              </a:rPr>
              <a:t>Pour </a:t>
            </a:r>
            <a:r>
              <a:rPr lang="en-US" b="0" dirty="0" err="1">
                <a:latin typeface="Myriad Pro" panose="020B0503030403020204" pitchFamily="34" charset="0"/>
              </a:rPr>
              <a:t>chaque</a:t>
            </a:r>
            <a:r>
              <a:rPr lang="en-US" b="0" dirty="0">
                <a:latin typeface="Myriad Pro" panose="020B0503030403020204" pitchFamily="34" charset="0"/>
              </a:rPr>
              <a:t> question, </a:t>
            </a:r>
            <a:r>
              <a:rPr lang="en-US" b="0" dirty="0" err="1">
                <a:latin typeface="Myriad Pro" panose="020B0503030403020204" pitchFamily="34" charset="0"/>
              </a:rPr>
              <a:t>il</a:t>
            </a:r>
            <a:r>
              <a:rPr lang="en-US" b="0" dirty="0">
                <a:latin typeface="Myriad Pro" panose="020B0503030403020204" pitchFamily="34" charset="0"/>
              </a:rPr>
              <a:t>/</a:t>
            </a:r>
            <a:r>
              <a:rPr lang="en-US" b="0" dirty="0" err="1">
                <a:latin typeface="Myriad Pro" panose="020B0503030403020204" pitchFamily="34" charset="0"/>
              </a:rPr>
              <a:t>elle</a:t>
            </a:r>
            <a:r>
              <a:rPr lang="en-US" b="0" dirty="0">
                <a:latin typeface="Myriad Pro" panose="020B0503030403020204" pitchFamily="34" charset="0"/>
              </a:rPr>
              <a:t> laisse </a:t>
            </a:r>
            <a:r>
              <a:rPr lang="en-US" b="0" dirty="0" err="1">
                <a:latin typeface="Myriad Pro" panose="020B0503030403020204" pitchFamily="34" charset="0"/>
              </a:rPr>
              <a:t>une</a:t>
            </a:r>
            <a:r>
              <a:rPr lang="en-US" b="0" dirty="0">
                <a:latin typeface="Myriad Pro" panose="020B0503030403020204" pitchFamily="34" charset="0"/>
              </a:rPr>
              <a:t> pause </a:t>
            </a:r>
            <a:r>
              <a:rPr lang="en-US" b="0" dirty="0" err="1">
                <a:latin typeface="Myriad Pro" panose="020B0503030403020204" pitchFamily="34" charset="0"/>
              </a:rPr>
              <a:t>avant</a:t>
            </a:r>
            <a:r>
              <a:rPr lang="en-US" b="0" dirty="0">
                <a:latin typeface="Myriad Pro" panose="020B0503030403020204" pitchFamily="34" charset="0"/>
              </a:rPr>
              <a:t> de </a:t>
            </a:r>
            <a:r>
              <a:rPr lang="en-US" b="0" dirty="0" err="1">
                <a:latin typeface="Myriad Pro" panose="020B0503030403020204" pitchFamily="34" charset="0"/>
              </a:rPr>
              <a:t>devoiler</a:t>
            </a:r>
            <a:r>
              <a:rPr lang="en-US" b="0" dirty="0">
                <a:latin typeface="Myriad Pro" panose="020B0503030403020204" pitchFamily="34" charset="0"/>
              </a:rPr>
              <a:t> les </a:t>
            </a:r>
            <a:r>
              <a:rPr lang="en-US" b="0" dirty="0" err="1">
                <a:latin typeface="Myriad Pro" panose="020B0503030403020204" pitchFamily="34" charset="0"/>
              </a:rPr>
              <a:t>bonnes</a:t>
            </a:r>
            <a:r>
              <a:rPr lang="en-US" b="0" dirty="0">
                <a:latin typeface="Myriad Pro" panose="020B0503030403020204" pitchFamily="34" charset="0"/>
              </a:rPr>
              <a:t> </a:t>
            </a:r>
            <a:r>
              <a:rPr lang="en-US" b="0" dirty="0" err="1">
                <a:latin typeface="Myriad Pro" panose="020B0503030403020204" pitchFamily="34" charset="0"/>
              </a:rPr>
              <a:t>réponses</a:t>
            </a:r>
            <a:r>
              <a:rPr lang="en-US" b="0" dirty="0">
                <a:latin typeface="Myriad Pro" panose="020B0503030403020204" pitchFamily="34" charset="0"/>
              </a:rPr>
              <a:t> : </a:t>
            </a:r>
            <a:endParaRPr b="0" dirty="0">
              <a:latin typeface="Myriad Pro" panose="020B0503030403020204" pitchFamily="34" charset="0"/>
            </a:endParaRPr>
          </a:p>
          <a:p>
            <a:pPr marL="0" lvl="0" indent="0" algn="l" rtl="0">
              <a:lnSpc>
                <a:spcPct val="100000"/>
              </a:lnSpc>
              <a:spcBef>
                <a:spcPts val="0"/>
              </a:spcBef>
              <a:spcAft>
                <a:spcPts val="0"/>
              </a:spcAft>
              <a:buSzPts val="1400"/>
              <a:buNone/>
            </a:pPr>
            <a:r>
              <a:rPr lang="en-US" b="1" dirty="0">
                <a:latin typeface="Myriad Pro" panose="020B0503030403020204" pitchFamily="34" charset="0"/>
              </a:rPr>
              <a:t>a- des enfants, des </a:t>
            </a:r>
            <a:r>
              <a:rPr lang="en-US" b="1" dirty="0" err="1">
                <a:latin typeface="Myriad Pro" panose="020B0503030403020204" pitchFamily="34" charset="0"/>
              </a:rPr>
              <a:t>amis</a:t>
            </a:r>
            <a:r>
              <a:rPr lang="en-US" b="1" dirty="0">
                <a:latin typeface="Myriad Pro" panose="020B0503030403020204" pitchFamily="34" charset="0"/>
              </a:rPr>
              <a:t>, des </a:t>
            </a:r>
            <a:r>
              <a:rPr lang="en-US" b="1" dirty="0" err="1">
                <a:latin typeface="Myriad Pro" panose="020B0503030403020204" pitchFamily="34" charset="0"/>
              </a:rPr>
              <a:t>apprenants</a:t>
            </a:r>
            <a:r>
              <a:rPr lang="en-US" b="1" dirty="0">
                <a:latin typeface="Myriad Pro" panose="020B0503030403020204" pitchFamily="34" charset="0"/>
              </a:rPr>
              <a:t>, des cousins, des </a:t>
            </a:r>
            <a:r>
              <a:rPr lang="en-US" b="1" dirty="0" err="1">
                <a:latin typeface="Myriad Pro" panose="020B0503030403020204" pitchFamily="34" charset="0"/>
              </a:rPr>
              <a:t>voisins</a:t>
            </a:r>
            <a:r>
              <a:rPr lang="en-US" b="1" dirty="0">
                <a:latin typeface="Myriad Pro" panose="020B0503030403020204" pitchFamily="34" charset="0"/>
              </a:rPr>
              <a:t>, des </a:t>
            </a:r>
            <a:r>
              <a:rPr lang="en-US" b="1" dirty="0" err="1">
                <a:latin typeface="Myriad Pro" panose="020B0503030403020204" pitchFamily="34" charset="0"/>
              </a:rPr>
              <a:t>sœurs</a:t>
            </a:r>
            <a:r>
              <a:rPr lang="en-US" b="1" dirty="0">
                <a:latin typeface="Myriad Pro" panose="020B0503030403020204" pitchFamily="34" charset="0"/>
              </a:rPr>
              <a:t> et frères. </a:t>
            </a:r>
            <a:endParaRPr dirty="0">
              <a:latin typeface="Myriad Pro" panose="020B0503030403020204" pitchFamily="34" charset="0"/>
            </a:endParaRPr>
          </a:p>
          <a:p>
            <a:pPr marL="0" lvl="0" indent="0" algn="l" rtl="0">
              <a:lnSpc>
                <a:spcPct val="100000"/>
              </a:lnSpc>
              <a:spcBef>
                <a:spcPts val="0"/>
              </a:spcBef>
              <a:spcAft>
                <a:spcPts val="0"/>
              </a:spcAft>
              <a:buSzPts val="1400"/>
              <a:buNone/>
            </a:pPr>
            <a:r>
              <a:rPr lang="en-US" sz="1200" b="1" dirty="0">
                <a:latin typeface="Myriad Pro" panose="020B0503030403020204" pitchFamily="34" charset="0"/>
              </a:rPr>
              <a:t>b-  Image A - </a:t>
            </a:r>
            <a:r>
              <a:rPr lang="en-US" sz="1200" b="1" dirty="0" err="1">
                <a:latin typeface="Myriad Pro" panose="020B0503030403020204" pitchFamily="34" charset="0"/>
              </a:rPr>
              <a:t>ils</a:t>
            </a:r>
            <a:r>
              <a:rPr lang="en-US" sz="1200" b="1" dirty="0">
                <a:latin typeface="Myriad Pro" panose="020B0503030403020204" pitchFamily="34" charset="0"/>
              </a:rPr>
              <a:t> </a:t>
            </a:r>
            <a:r>
              <a:rPr lang="en-US" sz="1200" b="1" dirty="0" err="1">
                <a:latin typeface="Myriad Pro" panose="020B0503030403020204" pitchFamily="34" charset="0"/>
              </a:rPr>
              <a:t>jouent</a:t>
            </a:r>
            <a:r>
              <a:rPr lang="en-US" sz="1200" b="1" dirty="0">
                <a:latin typeface="Myriad Pro" panose="020B0503030403020204" pitchFamily="34" charset="0"/>
              </a:rPr>
              <a:t> aux </a:t>
            </a:r>
            <a:r>
              <a:rPr lang="en-US" sz="1200" b="1" dirty="0" err="1">
                <a:latin typeface="Myriad Pro" panose="020B0503030403020204" pitchFamily="34" charset="0"/>
              </a:rPr>
              <a:t>échecs</a:t>
            </a:r>
            <a:r>
              <a:rPr lang="en-US" sz="1200" b="1" dirty="0">
                <a:latin typeface="Myriad Pro" panose="020B0503030403020204" pitchFamily="34" charset="0"/>
              </a:rPr>
              <a:t>. </a:t>
            </a:r>
            <a:endParaRPr dirty="0">
              <a:latin typeface="Myriad Pro" panose="020B0503030403020204" pitchFamily="34" charset="0"/>
            </a:endParaRPr>
          </a:p>
          <a:p>
            <a:pPr marL="457200" marR="0" lvl="0" indent="-228600" algn="l" rtl="0">
              <a:lnSpc>
                <a:spcPct val="100000"/>
              </a:lnSpc>
              <a:spcBef>
                <a:spcPts val="0"/>
              </a:spcBef>
              <a:spcAft>
                <a:spcPts val="0"/>
              </a:spcAft>
              <a:buClr>
                <a:srgbClr val="000000"/>
              </a:buClr>
              <a:buSzPts val="1400"/>
              <a:buFont typeface="Arial"/>
              <a:buNone/>
            </a:pPr>
            <a:r>
              <a:rPr lang="en-US" sz="1200" b="1" dirty="0">
                <a:latin typeface="Myriad Pro" panose="020B0503030403020204" pitchFamily="34" charset="0"/>
              </a:rPr>
              <a:t>Image B - </a:t>
            </a:r>
            <a:r>
              <a:rPr lang="en-US" sz="1200" b="1" dirty="0" err="1">
                <a:latin typeface="Myriad Pro" panose="020B0503030403020204" pitchFamily="34" charset="0"/>
              </a:rPr>
              <a:t>ils</a:t>
            </a:r>
            <a:r>
              <a:rPr lang="en-US" sz="1200" b="1" dirty="0">
                <a:latin typeface="Myriad Pro" panose="020B0503030403020204" pitchFamily="34" charset="0"/>
              </a:rPr>
              <a:t> </a:t>
            </a:r>
            <a:r>
              <a:rPr lang="en-US" sz="1200" b="1" dirty="0" err="1">
                <a:latin typeface="Myriad Pro" panose="020B0503030403020204" pitchFamily="34" charset="0"/>
              </a:rPr>
              <a:t>jouent</a:t>
            </a:r>
            <a:r>
              <a:rPr lang="en-US" sz="1200" b="1" dirty="0">
                <a:latin typeface="Myriad Pro" panose="020B0503030403020204" pitchFamily="34" charset="0"/>
              </a:rPr>
              <a:t> aux petites autos.</a:t>
            </a:r>
            <a:endParaRPr dirty="0">
              <a:latin typeface="Myriad Pro" panose="020B0503030403020204" pitchFamily="34" charset="0"/>
            </a:endParaRPr>
          </a:p>
          <a:p>
            <a:pPr marL="457200" lvl="0" indent="-228600" algn="l" rtl="0">
              <a:lnSpc>
                <a:spcPct val="100000"/>
              </a:lnSpc>
              <a:spcBef>
                <a:spcPts val="0"/>
              </a:spcBef>
              <a:spcAft>
                <a:spcPts val="0"/>
              </a:spcAft>
              <a:buSzPts val="1400"/>
              <a:buNone/>
            </a:pPr>
            <a:r>
              <a:rPr lang="en-US" sz="1200" b="1" dirty="0">
                <a:latin typeface="Myriad Pro" panose="020B0503030403020204" pitchFamily="34" charset="0"/>
              </a:rPr>
              <a:t>Image C - </a:t>
            </a:r>
            <a:r>
              <a:rPr lang="en-US" sz="1200" b="1" dirty="0" err="1">
                <a:latin typeface="Myriad Pro" panose="020B0503030403020204" pitchFamily="34" charset="0"/>
              </a:rPr>
              <a:t>ils</a:t>
            </a:r>
            <a:r>
              <a:rPr lang="en-US" sz="1200" b="1" dirty="0">
                <a:latin typeface="Myriad Pro" panose="020B0503030403020204" pitchFamily="34" charset="0"/>
              </a:rPr>
              <a:t> </a:t>
            </a:r>
            <a:r>
              <a:rPr lang="en-US" sz="1200" b="1" dirty="0" err="1">
                <a:latin typeface="Myriad Pro" panose="020B0503030403020204" pitchFamily="34" charset="0"/>
              </a:rPr>
              <a:t>jouent</a:t>
            </a:r>
            <a:r>
              <a:rPr lang="en-US" sz="1200" b="1" dirty="0">
                <a:latin typeface="Myriad Pro" panose="020B0503030403020204" pitchFamily="34" charset="0"/>
              </a:rPr>
              <a:t> à la </a:t>
            </a:r>
            <a:r>
              <a:rPr lang="en-US" sz="1200" b="1" dirty="0" err="1">
                <a:latin typeface="Myriad Pro" panose="020B0503030403020204" pitchFamily="34" charset="0"/>
              </a:rPr>
              <a:t>marelle</a:t>
            </a:r>
            <a:r>
              <a:rPr lang="en-US" sz="1200" b="1" dirty="0">
                <a:latin typeface="Myriad Pro" panose="020B0503030403020204" pitchFamily="34" charset="0"/>
              </a:rPr>
              <a:t>. </a:t>
            </a:r>
            <a:endParaRPr dirty="0">
              <a:latin typeface="Myriad Pro" panose="020B0503030403020204" pitchFamily="34" charset="0"/>
            </a:endParaRPr>
          </a:p>
        </p:txBody>
      </p:sp>
      <p:sp>
        <p:nvSpPr>
          <p:cNvPr id="282" name="Google Shape;28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553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pitchFamily="34" charset="0"/>
              </a:rPr>
              <a:t>Notes à </a:t>
            </a:r>
            <a:r>
              <a:rPr lang="en-US" b="1" dirty="0" err="1">
                <a:latin typeface="Myriad Pro" panose="020B0503030403020204" pitchFamily="34" charset="0"/>
              </a:rPr>
              <a:t>l’enseignant</a:t>
            </a:r>
            <a:r>
              <a:rPr lang="en-US" b="1" dirty="0">
                <a:latin typeface="Myriad Pro" panose="020B0503030403020204" pitchFamily="34" charset="0"/>
              </a:rPr>
              <a:t>(e)</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2. Repérage : </a:t>
            </a:r>
          </a:p>
          <a:p>
            <a:pPr marL="171450" lvl="0" indent="-171450" algn="l" rtl="0">
              <a:lnSpc>
                <a:spcPct val="100000"/>
              </a:lnSpc>
              <a:spcBef>
                <a:spcPts val="0"/>
              </a:spcBef>
              <a:spcAft>
                <a:spcPts val="0"/>
              </a:spcAft>
              <a:buSzPts val="1400"/>
              <a:buFont typeface="Arial" panose="020B0604020202020204" pitchFamily="34" charset="0"/>
              <a:buChar char="•"/>
            </a:pPr>
            <a:r>
              <a:rPr lang="en-US" b="0" dirty="0" err="1">
                <a:latin typeface="Myriad Pro" panose="020B0503030403020204" pitchFamily="34" charset="0"/>
              </a:rPr>
              <a:t>L’enseignant</a:t>
            </a:r>
            <a:r>
              <a:rPr lang="en-US" b="0" dirty="0">
                <a:latin typeface="Myriad Pro" panose="020B0503030403020204" pitchFamily="34" charset="0"/>
              </a:rPr>
              <a:t>(e) </a:t>
            </a:r>
            <a:r>
              <a:rPr lang="en-US" b="0" dirty="0" err="1">
                <a:latin typeface="Myriad Pro" panose="020B0503030403020204" pitchFamily="34" charset="0"/>
              </a:rPr>
              <a:t>présente</a:t>
            </a:r>
            <a:r>
              <a:rPr lang="en-US" b="0" dirty="0">
                <a:latin typeface="Myriad Pro" panose="020B0503030403020204" pitchFamily="34" charset="0"/>
              </a:rPr>
              <a:t> le </a:t>
            </a:r>
            <a:r>
              <a:rPr lang="en-US" b="0" dirty="0" err="1">
                <a:latin typeface="Myriad Pro" panose="020B0503030403020204" pitchFamily="34" charset="0"/>
              </a:rPr>
              <a:t>texte</a:t>
            </a:r>
            <a:r>
              <a:rPr lang="en-US" b="0" dirty="0">
                <a:latin typeface="Myriad Pro" panose="020B0503030403020204" pitchFamily="34" charset="0"/>
              </a:rPr>
              <a:t>, lance la question (1) et </a:t>
            </a:r>
            <a:r>
              <a:rPr lang="en-US" b="0" dirty="0" err="1">
                <a:latin typeface="Myriad Pro" panose="020B0503030403020204" pitchFamily="34" charset="0"/>
              </a:rPr>
              <a:t>leur</a:t>
            </a:r>
            <a:r>
              <a:rPr lang="en-US" b="0" dirty="0">
                <a:latin typeface="Myriad Pro" panose="020B0503030403020204" pitchFamily="34" charset="0"/>
              </a:rPr>
              <a:t> </a:t>
            </a:r>
            <a:r>
              <a:rPr lang="en-US" b="0" dirty="0" err="1">
                <a:latin typeface="Myriad Pro" panose="020B0503030403020204" pitchFamily="34" charset="0"/>
              </a:rPr>
              <a:t>demande</a:t>
            </a:r>
            <a:r>
              <a:rPr lang="en-US" b="0" dirty="0">
                <a:latin typeface="Myriad Pro" panose="020B0503030403020204" pitchFamily="34" charset="0"/>
              </a:rPr>
              <a:t> de lire </a:t>
            </a:r>
            <a:r>
              <a:rPr lang="en-US" b="0" dirty="0" err="1">
                <a:latin typeface="Myriad Pro" panose="020B0503030403020204" pitchFamily="34" charset="0"/>
              </a:rPr>
              <a:t>silencieusement</a:t>
            </a:r>
            <a:r>
              <a:rPr lang="en-US" b="0" dirty="0">
                <a:latin typeface="Myriad Pro" panose="020B0503030403020204" pitchFamily="34" charset="0"/>
              </a:rPr>
              <a:t> le 1er </a:t>
            </a:r>
            <a:r>
              <a:rPr lang="en-US" b="0" dirty="0" err="1">
                <a:latin typeface="Myriad Pro" panose="020B0503030403020204" pitchFamily="34" charset="0"/>
              </a:rPr>
              <a:t>paragraphe</a:t>
            </a:r>
            <a:r>
              <a:rPr lang="en-US" b="0" dirty="0">
                <a:latin typeface="Myriad Pro" panose="020B0503030403020204" pitchFamily="34" charset="0"/>
              </a:rPr>
              <a:t> pour </a:t>
            </a:r>
            <a:r>
              <a:rPr lang="en-US" b="0" dirty="0" err="1">
                <a:latin typeface="Myriad Pro" panose="020B0503030403020204" pitchFamily="34" charset="0"/>
              </a:rPr>
              <a:t>répondre</a:t>
            </a:r>
            <a:r>
              <a:rPr lang="en-US" b="0" dirty="0">
                <a:latin typeface="Myriad Pro" panose="020B0503030403020204" pitchFamily="34" charset="0"/>
              </a:rPr>
              <a:t> aux questions : </a:t>
            </a:r>
            <a:endParaRPr b="0" dirty="0">
              <a:latin typeface="Myriad Pro" panose="020B0503030403020204" pitchFamily="34" charset="0"/>
            </a:endParaRPr>
          </a:p>
          <a:p>
            <a:pPr marL="0" lvl="0" indent="0" algn="l" rtl="0">
              <a:lnSpc>
                <a:spcPct val="100000"/>
              </a:lnSpc>
              <a:spcBef>
                <a:spcPts val="0"/>
              </a:spcBef>
              <a:spcAft>
                <a:spcPts val="0"/>
              </a:spcAft>
              <a:buSzPts val="1400"/>
              <a:buNone/>
            </a:pPr>
            <a:r>
              <a:rPr lang="en-US" b="1" dirty="0">
                <a:latin typeface="Myriad Pro" panose="020B0503030403020204" pitchFamily="34" charset="0"/>
              </a:rPr>
              <a:t>A- </a:t>
            </a:r>
            <a:r>
              <a:rPr lang="en-US" b="1" dirty="0" err="1">
                <a:latin typeface="Myriad Pro" panose="020B0503030403020204" pitchFamily="34" charset="0"/>
              </a:rPr>
              <a:t>Quels</a:t>
            </a:r>
            <a:r>
              <a:rPr lang="en-US" b="1" dirty="0">
                <a:latin typeface="Myriad Pro" panose="020B0503030403020204" pitchFamily="34" charset="0"/>
              </a:rPr>
              <a:t> </a:t>
            </a:r>
            <a:r>
              <a:rPr lang="en-US" b="1" dirty="0" err="1">
                <a:latin typeface="Myriad Pro" panose="020B0503030403020204" pitchFamily="34" charset="0"/>
              </a:rPr>
              <a:t>sont</a:t>
            </a:r>
            <a:r>
              <a:rPr lang="en-US" b="1" dirty="0">
                <a:latin typeface="Myriad Pro" panose="020B0503030403020204" pitchFamily="34" charset="0"/>
              </a:rPr>
              <a:t> les </a:t>
            </a:r>
            <a:r>
              <a:rPr lang="en-US" b="1" dirty="0" err="1">
                <a:latin typeface="Myriad Pro" panose="020B0503030403020204" pitchFamily="34" charset="0"/>
              </a:rPr>
              <a:t>personnages</a:t>
            </a:r>
            <a:r>
              <a:rPr lang="en-US" b="1" dirty="0">
                <a:latin typeface="Myriad Pro" panose="020B0503030403020204" pitchFamily="34" charset="0"/>
              </a:rPr>
              <a:t> dans </a:t>
            </a:r>
            <a:r>
              <a:rPr lang="en-US" b="1" dirty="0" err="1">
                <a:latin typeface="Myriad Pro" panose="020B0503030403020204" pitchFamily="34" charset="0"/>
              </a:rPr>
              <a:t>ce</a:t>
            </a:r>
            <a:r>
              <a:rPr lang="en-US" b="1" dirty="0">
                <a:latin typeface="Myriad Pro" panose="020B0503030403020204" pitchFamily="34" charset="0"/>
              </a:rPr>
              <a:t> </a:t>
            </a:r>
            <a:r>
              <a:rPr lang="en-US" b="1" dirty="0" err="1">
                <a:latin typeface="Myriad Pro" panose="020B0503030403020204" pitchFamily="34" charset="0"/>
              </a:rPr>
              <a:t>texte</a:t>
            </a:r>
            <a:r>
              <a:rPr lang="en-US" b="1" dirty="0">
                <a:latin typeface="Myriad Pro" panose="020B0503030403020204" pitchFamily="34" charset="0"/>
              </a:rPr>
              <a:t> ? </a:t>
            </a:r>
          </a:p>
          <a:p>
            <a:pPr marL="0" lvl="0" indent="0" algn="l" rtl="0">
              <a:lnSpc>
                <a:spcPct val="100000"/>
              </a:lnSpc>
              <a:spcBef>
                <a:spcPts val="0"/>
              </a:spcBef>
              <a:spcAft>
                <a:spcPts val="0"/>
              </a:spcAft>
              <a:buSzPts val="1400"/>
              <a:buNone/>
            </a:pPr>
            <a:r>
              <a:rPr lang="en-US" b="0" dirty="0" err="1">
                <a:latin typeface="Myriad Pro" panose="020B0503030403020204" pitchFamily="34" charset="0"/>
              </a:rPr>
              <a:t>Réponses</a:t>
            </a:r>
            <a:r>
              <a:rPr lang="en-US" b="0" dirty="0">
                <a:latin typeface="Myriad Pro" panose="020B0503030403020204" pitchFamily="34" charset="0"/>
              </a:rPr>
              <a:t> </a:t>
            </a:r>
            <a:r>
              <a:rPr lang="en-US" b="0" dirty="0" err="1">
                <a:latin typeface="Myriad Pro" panose="020B0503030403020204" pitchFamily="34" charset="0"/>
              </a:rPr>
              <a:t>attendues</a:t>
            </a:r>
            <a:r>
              <a:rPr lang="en-US" b="0" dirty="0">
                <a:latin typeface="Myriad Pro" panose="020B0503030403020204" pitchFamily="34" charset="0"/>
              </a:rPr>
              <a:t> : le </a:t>
            </a:r>
            <a:r>
              <a:rPr lang="en-US" b="0" dirty="0" err="1">
                <a:latin typeface="Myriad Pro" panose="020B0503030403020204" pitchFamily="34" charset="0"/>
              </a:rPr>
              <a:t>narrateur</a:t>
            </a:r>
            <a:r>
              <a:rPr lang="en-US" b="0" dirty="0">
                <a:latin typeface="Myriad Pro" panose="020B0503030403020204" pitchFamily="34" charset="0"/>
              </a:rPr>
              <a:t> (je), </a:t>
            </a:r>
            <a:r>
              <a:rPr lang="en-US" b="0" dirty="0" err="1">
                <a:latin typeface="Myriad Pro" panose="020B0503030403020204" pitchFamily="34" charset="0"/>
              </a:rPr>
              <a:t>Alceste</a:t>
            </a:r>
            <a:r>
              <a:rPr lang="en-US" b="0" dirty="0">
                <a:latin typeface="Myriad Pro" panose="020B0503030403020204" pitchFamily="34" charset="0"/>
              </a:rPr>
              <a:t>, son papa et </a:t>
            </a:r>
            <a:r>
              <a:rPr lang="en-US" b="0" dirty="0" err="1">
                <a:latin typeface="Myriad Pro" panose="020B0503030403020204" pitchFamily="34" charset="0"/>
              </a:rPr>
              <a:t>sa</a:t>
            </a:r>
            <a:r>
              <a:rPr lang="en-US" b="0" dirty="0">
                <a:latin typeface="Myriad Pro" panose="020B0503030403020204" pitchFamily="34" charset="0"/>
              </a:rPr>
              <a:t> </a:t>
            </a:r>
            <a:r>
              <a:rPr lang="en-US" b="0" dirty="0" err="1">
                <a:latin typeface="Myriad Pro" panose="020B0503030403020204" pitchFamily="34" charset="0"/>
              </a:rPr>
              <a:t>maman</a:t>
            </a:r>
            <a:r>
              <a:rPr lang="en-US" b="0" dirty="0">
                <a:latin typeface="Myriad Pro" panose="020B0503030403020204" pitchFamily="34" charset="0"/>
              </a:rPr>
              <a:t>.  </a:t>
            </a:r>
            <a:endParaRPr b="0" dirty="0">
              <a:latin typeface="Myriad Pro" panose="020B0503030403020204" pitchFamily="34" charset="0"/>
            </a:endParaRPr>
          </a:p>
          <a:p>
            <a:pPr marL="0" lvl="0" indent="0" algn="l" rtl="0">
              <a:lnSpc>
                <a:spcPct val="100000"/>
              </a:lnSpc>
              <a:spcBef>
                <a:spcPts val="0"/>
              </a:spcBef>
              <a:spcAft>
                <a:spcPts val="0"/>
              </a:spcAft>
              <a:buSzPts val="1400"/>
              <a:buNone/>
            </a:pPr>
            <a:endParaRPr b="0" dirty="0">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latin typeface="Myriad Pro" panose="020B0503030403020204" pitchFamily="34" charset="0"/>
              </a:rPr>
              <a:t>B- </a:t>
            </a:r>
            <a:r>
              <a:rPr lang="en-US" b="1" dirty="0" err="1">
                <a:latin typeface="Myriad Pro" panose="020B0503030403020204" pitchFamily="34" charset="0"/>
              </a:rPr>
              <a:t>Quand</a:t>
            </a:r>
            <a:r>
              <a:rPr lang="en-US" b="1" dirty="0">
                <a:latin typeface="Myriad Pro" panose="020B0503030403020204" pitchFamily="34" charset="0"/>
              </a:rPr>
              <a:t> </a:t>
            </a:r>
            <a:r>
              <a:rPr lang="en-US" b="1" dirty="0" err="1">
                <a:latin typeface="Myriad Pro" panose="020B0503030403020204" pitchFamily="34" charset="0"/>
              </a:rPr>
              <a:t>l’action</a:t>
            </a:r>
            <a:r>
              <a:rPr lang="en-US" b="1" dirty="0">
                <a:latin typeface="Myriad Pro" panose="020B0503030403020204" pitchFamily="34" charset="0"/>
              </a:rPr>
              <a:t> se </a:t>
            </a:r>
            <a:r>
              <a:rPr lang="en-US" b="1" dirty="0" err="1">
                <a:latin typeface="Myriad Pro" panose="020B0503030403020204" pitchFamily="34" charset="0"/>
              </a:rPr>
              <a:t>passe</a:t>
            </a:r>
            <a:r>
              <a:rPr lang="en-US" b="1" dirty="0">
                <a:latin typeface="Myriad Pro" panose="020B0503030403020204" pitchFamily="34" charset="0"/>
              </a:rPr>
              <a:t>-t-</a:t>
            </a:r>
            <a:r>
              <a:rPr lang="en-US" b="1" dirty="0" err="1">
                <a:latin typeface="Myriad Pro" panose="020B0503030403020204" pitchFamily="34" charset="0"/>
              </a:rPr>
              <a:t>elle</a:t>
            </a:r>
            <a:r>
              <a:rPr lang="en-US" b="1" dirty="0">
                <a:latin typeface="Myriad Pro" panose="020B0503030403020204" pitchFamily="34" charset="0"/>
              </a:rPr>
              <a:t> ?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dirty="0" err="1">
                <a:latin typeface="Myriad Pro" panose="020B0503030403020204" pitchFamily="34" charset="0"/>
              </a:rPr>
              <a:t>Réponses</a:t>
            </a:r>
            <a:r>
              <a:rPr lang="en-US" b="0" dirty="0">
                <a:latin typeface="Myriad Pro" panose="020B0503030403020204" pitchFamily="34" charset="0"/>
              </a:rPr>
              <a:t> </a:t>
            </a:r>
            <a:r>
              <a:rPr lang="fr-FR" b="0" noProof="0" dirty="0">
                <a:latin typeface="Myriad Pro" panose="020B0503030403020204" pitchFamily="34" charset="0"/>
              </a:rPr>
              <a:t>attendues</a:t>
            </a:r>
            <a:r>
              <a:rPr lang="en-US" b="0" dirty="0">
                <a:latin typeface="Myriad Pro" panose="020B0503030403020204" pitchFamily="34" charset="0"/>
              </a:rPr>
              <a:t> : </a:t>
            </a:r>
            <a:r>
              <a:rPr lang="en-US" b="0" dirty="0" err="1">
                <a:latin typeface="Myriad Pro" panose="020B0503030403020204" pitchFamily="34" charset="0"/>
              </a:rPr>
              <a:t>l’action</a:t>
            </a:r>
            <a:r>
              <a:rPr lang="en-US" b="0" dirty="0">
                <a:latin typeface="Myriad Pro" panose="020B0503030403020204" pitchFamily="34" charset="0"/>
              </a:rPr>
              <a:t> se </a:t>
            </a:r>
            <a:r>
              <a:rPr lang="en-US" b="0" dirty="0" err="1">
                <a:latin typeface="Myriad Pro" panose="020B0503030403020204" pitchFamily="34" charset="0"/>
              </a:rPr>
              <a:t>passe</a:t>
            </a:r>
            <a:r>
              <a:rPr lang="en-US" b="0" dirty="0">
                <a:latin typeface="Myriad Pro" panose="020B0503030403020204" pitchFamily="34" charset="0"/>
              </a:rPr>
              <a:t> un </a:t>
            </a:r>
            <a:r>
              <a:rPr lang="en-US" b="0" dirty="0" err="1">
                <a:latin typeface="Myriad Pro" panose="020B0503030403020204" pitchFamily="34" charset="0"/>
              </a:rPr>
              <a:t>dimanche</a:t>
            </a:r>
            <a:r>
              <a:rPr lang="en-US" b="0" dirty="0">
                <a:latin typeface="Myriad Pro" panose="020B0503030403020204" pitchFamily="34" charset="0"/>
              </a:rPr>
              <a:t>. Un jour </a:t>
            </a:r>
            <a:r>
              <a:rPr lang="en-US" b="0" dirty="0" err="1">
                <a:latin typeface="Myriad Pro" panose="020B0503030403020204" pitchFamily="34" charset="0"/>
              </a:rPr>
              <a:t>pluvieux</a:t>
            </a:r>
            <a:r>
              <a:rPr lang="en-US" b="0" dirty="0">
                <a:latin typeface="Myriad Pro" panose="020B0503030403020204" pitchFamily="34" charset="0"/>
              </a:rPr>
              <a:t>. Un jour </a:t>
            </a:r>
            <a:r>
              <a:rPr lang="en-US" b="0" dirty="0" err="1">
                <a:latin typeface="Myriad Pro" panose="020B0503030403020204" pitchFamily="34" charset="0"/>
              </a:rPr>
              <a:t>où</a:t>
            </a:r>
            <a:r>
              <a:rPr lang="en-US" b="0" dirty="0">
                <a:latin typeface="Myriad Pro" panose="020B0503030403020204" pitchFamily="34" charset="0"/>
              </a:rPr>
              <a:t> </a:t>
            </a:r>
            <a:r>
              <a:rPr lang="en-US" b="0" dirty="0" err="1">
                <a:latin typeface="Myriad Pro" panose="020B0503030403020204" pitchFamily="34" charset="0"/>
              </a:rPr>
              <a:t>il</a:t>
            </a:r>
            <a:r>
              <a:rPr lang="en-US" b="0" dirty="0">
                <a:latin typeface="Myriad Pro" panose="020B0503030403020204" pitchFamily="34" charset="0"/>
              </a:rPr>
              <a:t> </a:t>
            </a:r>
            <a:r>
              <a:rPr lang="en-US" b="0" dirty="0" err="1">
                <a:latin typeface="Myriad Pro" panose="020B0503030403020204" pitchFamily="34" charset="0"/>
              </a:rPr>
              <a:t>faisait</a:t>
            </a:r>
            <a:r>
              <a:rPr lang="en-US" b="0" dirty="0">
                <a:latin typeface="Myriad Pro" panose="020B0503030403020204" pitchFamily="34" charset="0"/>
              </a:rPr>
              <a:t> </a:t>
            </a:r>
            <a:r>
              <a:rPr lang="en-US" b="0" dirty="0" err="1">
                <a:latin typeface="Myriad Pro" panose="020B0503030403020204" pitchFamily="34" charset="0"/>
              </a:rPr>
              <a:t>froid</a:t>
            </a:r>
            <a:r>
              <a:rPr lang="en-US" b="0" dirty="0">
                <a:latin typeface="Myriad Pro" panose="020B0503030403020204" pitchFamily="34" charset="0"/>
              </a:rPr>
              <a:t>. </a:t>
            </a:r>
            <a:endParaRPr b="0" dirty="0">
              <a:latin typeface="Myriad Pro" panose="020B0503030403020204" pitchFamily="34" charset="0"/>
            </a:endParaRPr>
          </a:p>
          <a:p>
            <a:pPr marL="0" lvl="0" indent="0" algn="l" rtl="0">
              <a:lnSpc>
                <a:spcPct val="100000"/>
              </a:lnSpc>
              <a:spcBef>
                <a:spcPts val="0"/>
              </a:spcBef>
              <a:spcAft>
                <a:spcPts val="0"/>
              </a:spcAft>
              <a:buSzPts val="1400"/>
              <a:buNone/>
            </a:pPr>
            <a:endParaRPr b="1" dirty="0">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Calibri"/>
              <a:buNone/>
              <a:tabLst/>
              <a:defRPr/>
            </a:pPr>
            <a:r>
              <a:rPr lang="en-US" b="1" dirty="0">
                <a:latin typeface="Myriad Pro" panose="020B0503030403020204" pitchFamily="34" charset="0"/>
              </a:rPr>
              <a:t>C- </a:t>
            </a:r>
            <a:r>
              <a:rPr lang="en-US" b="1" dirty="0" err="1">
                <a:latin typeface="Myriad Pro" panose="020B0503030403020204" pitchFamily="34" charset="0"/>
              </a:rPr>
              <a:t>Où</a:t>
            </a:r>
            <a:r>
              <a:rPr lang="en-US" b="1" dirty="0">
                <a:latin typeface="Myriad Pro" panose="020B0503030403020204" pitchFamily="34" charset="0"/>
              </a:rPr>
              <a:t> </a:t>
            </a:r>
            <a:r>
              <a:rPr lang="en-US" b="1" dirty="0" err="1">
                <a:latin typeface="Myriad Pro" panose="020B0503030403020204" pitchFamily="34" charset="0"/>
              </a:rPr>
              <a:t>l’action</a:t>
            </a:r>
            <a:r>
              <a:rPr lang="en-US" b="1" dirty="0">
                <a:latin typeface="Myriad Pro" panose="020B0503030403020204" pitchFamily="34" charset="0"/>
              </a:rPr>
              <a:t> se </a:t>
            </a:r>
            <a:r>
              <a:rPr lang="en-US" b="1" dirty="0" err="1">
                <a:latin typeface="Myriad Pro" panose="020B0503030403020204" pitchFamily="34" charset="0"/>
              </a:rPr>
              <a:t>passe</a:t>
            </a:r>
            <a:r>
              <a:rPr lang="en-US" b="1" dirty="0">
                <a:latin typeface="Myriad Pro" panose="020B0503030403020204" pitchFamily="34" charset="0"/>
              </a:rPr>
              <a:t>-t-</a:t>
            </a:r>
            <a:r>
              <a:rPr lang="en-US" b="1" dirty="0" err="1">
                <a:latin typeface="Myriad Pro" panose="020B0503030403020204" pitchFamily="34" charset="0"/>
              </a:rPr>
              <a:t>elle</a:t>
            </a:r>
            <a:r>
              <a:rPr lang="en-US" b="1" dirty="0">
                <a:latin typeface="Myriad Pro" panose="020B0503030403020204" pitchFamily="34" charset="0"/>
              </a:rPr>
              <a:t> ? </a:t>
            </a:r>
          </a:p>
          <a:p>
            <a:pPr marL="0" marR="0" lvl="0" indent="0" algn="l" defTabSz="914400" rtl="0" eaLnBrk="1" fontAlgn="auto" latinLnBrk="0" hangingPunct="1">
              <a:lnSpc>
                <a:spcPct val="100000"/>
              </a:lnSpc>
              <a:spcBef>
                <a:spcPts val="0"/>
              </a:spcBef>
              <a:spcAft>
                <a:spcPts val="0"/>
              </a:spcAft>
              <a:buClr>
                <a:srgbClr val="000000"/>
              </a:buClr>
              <a:buSzPts val="1400"/>
              <a:buFont typeface="Calibri"/>
              <a:buNone/>
              <a:tabLst/>
              <a:defRPr/>
            </a:pPr>
            <a:r>
              <a:rPr lang="en-US" b="0" dirty="0" err="1">
                <a:latin typeface="Myriad Pro" panose="020B0503030403020204" pitchFamily="34" charset="0"/>
              </a:rPr>
              <a:t>Réponses</a:t>
            </a:r>
            <a:r>
              <a:rPr lang="en-US" b="0" dirty="0">
                <a:latin typeface="Myriad Pro" panose="020B0503030403020204" pitchFamily="34" charset="0"/>
              </a:rPr>
              <a:t> </a:t>
            </a:r>
            <a:r>
              <a:rPr lang="fr-FR" b="0" noProof="0" dirty="0">
                <a:latin typeface="Myriad Pro" panose="020B0503030403020204" pitchFamily="34" charset="0"/>
              </a:rPr>
              <a:t>attendues </a:t>
            </a:r>
            <a:r>
              <a:rPr lang="en-US" b="0" dirty="0">
                <a:latin typeface="Myriad Pro" panose="020B0503030403020204" pitchFamily="34" charset="0"/>
              </a:rPr>
              <a:t>: </a:t>
            </a:r>
            <a:r>
              <a:rPr lang="en-US" b="0" dirty="0" err="1">
                <a:latin typeface="Myriad Pro" panose="020B0503030403020204" pitchFamily="34" charset="0"/>
              </a:rPr>
              <a:t>l’action</a:t>
            </a:r>
            <a:r>
              <a:rPr lang="en-US" b="0" dirty="0">
                <a:latin typeface="Myriad Pro" panose="020B0503030403020204" pitchFamily="34" charset="0"/>
              </a:rPr>
              <a:t> se </a:t>
            </a:r>
            <a:r>
              <a:rPr lang="en-US" b="0" dirty="0" err="1">
                <a:latin typeface="Myriad Pro" panose="020B0503030403020204" pitchFamily="34" charset="0"/>
              </a:rPr>
              <a:t>passe</a:t>
            </a:r>
            <a:r>
              <a:rPr lang="en-US" b="0" dirty="0">
                <a:latin typeface="Myriad Pro" panose="020B0503030403020204" pitchFamily="34" charset="0"/>
              </a:rPr>
              <a:t> dans la </a:t>
            </a:r>
            <a:r>
              <a:rPr lang="en-US" b="0" dirty="0" err="1">
                <a:latin typeface="Myriad Pro" panose="020B0503030403020204" pitchFamily="34" charset="0"/>
              </a:rPr>
              <a:t>maison</a:t>
            </a:r>
            <a:r>
              <a:rPr lang="en-US" b="0" dirty="0">
                <a:latin typeface="Myriad Pro" panose="020B0503030403020204" pitchFamily="34" charset="0"/>
              </a:rPr>
              <a:t> </a:t>
            </a:r>
            <a:r>
              <a:rPr lang="en-US" b="0" dirty="0" err="1">
                <a:latin typeface="Myriad Pro" panose="020B0503030403020204" pitchFamily="34" charset="0"/>
              </a:rPr>
              <a:t>d’Alceste</a:t>
            </a:r>
            <a:r>
              <a:rPr lang="en-US" b="0" dirty="0">
                <a:latin typeface="Myriad Pro" panose="020B0503030403020204" pitchFamily="34" charset="0"/>
              </a:rPr>
              <a:t> (chez </a:t>
            </a:r>
            <a:r>
              <a:rPr lang="en-US" b="0" dirty="0" err="1">
                <a:latin typeface="Myriad Pro" panose="020B0503030403020204" pitchFamily="34" charset="0"/>
              </a:rPr>
              <a:t>Alceste</a:t>
            </a:r>
            <a:r>
              <a:rPr lang="en-US" b="0" dirty="0">
                <a:latin typeface="Myriad Pro" panose="020B0503030403020204" pitchFamily="34" charset="0"/>
              </a:rPr>
              <a:t>).</a:t>
            </a:r>
            <a:endParaRPr b="0" dirty="0">
              <a:latin typeface="Myriad Pro" panose="020B0503030403020204" pitchFamily="34" charset="0"/>
            </a:endParaRPr>
          </a:p>
          <a:p>
            <a:pPr marL="0" lvl="0" indent="0" algn="l" rtl="0">
              <a:lnSpc>
                <a:spcPct val="100000"/>
              </a:lnSpc>
              <a:spcBef>
                <a:spcPts val="0"/>
              </a:spcBef>
              <a:spcAft>
                <a:spcPts val="0"/>
              </a:spcAft>
              <a:buSzPts val="1400"/>
              <a:buFont typeface="Calibri"/>
              <a:buNone/>
            </a:pPr>
            <a:endParaRPr b="1" dirty="0"/>
          </a:p>
        </p:txBody>
      </p:sp>
      <p:sp>
        <p:nvSpPr>
          <p:cNvPr id="297" name="Google Shape;29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6722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2. Repérage : </a:t>
            </a:r>
          </a:p>
          <a:p>
            <a:pPr marL="0" lvl="0" indent="0" algn="l" rtl="0">
              <a:lnSpc>
                <a:spcPct val="100000"/>
              </a:lnSpc>
              <a:spcBef>
                <a:spcPts val="0"/>
              </a:spcBef>
              <a:spcAft>
                <a:spcPts val="0"/>
              </a:spcAft>
              <a:buSzPts val="1400"/>
              <a:buNone/>
            </a:pPr>
            <a:r>
              <a:rPr lang="fr-FR" b="0" noProof="0" dirty="0">
                <a:latin typeface="Myriad Pro" panose="020B0503030403020204" pitchFamily="34" charset="0"/>
              </a:rPr>
              <a:t>L’enseignant(e) pose la question et demande aux apprenants de lire silencieusement le texte pour trouver répondre la réponse à la question posée. </a:t>
            </a:r>
          </a:p>
          <a:p>
            <a:pPr marL="0" lvl="0" indent="0" algn="l" rtl="0">
              <a:lnSpc>
                <a:spcPct val="100000"/>
              </a:lnSpc>
              <a:spcBef>
                <a:spcPts val="0"/>
              </a:spcBef>
              <a:spcAft>
                <a:spcPts val="0"/>
              </a:spcAft>
              <a:buSzPts val="1400"/>
              <a:buNone/>
            </a:pPr>
            <a:r>
              <a:rPr lang="fr-FR" b="1" dirty="0">
                <a:latin typeface="Myriad Pro" panose="020B0503030403020204" pitchFamily="34" charset="0"/>
              </a:rPr>
              <a:t>Que font les personnages dans le texte?</a:t>
            </a:r>
            <a:r>
              <a:rPr lang="fr-FR" b="0" dirty="0">
                <a:latin typeface="Myriad Pro" panose="020B0503030403020204" pitchFamily="34" charset="0"/>
              </a:rPr>
              <a:t> </a:t>
            </a:r>
          </a:p>
          <a:p>
            <a:pPr marL="171450" lvl="0" indent="-171450" algn="l" rtl="0">
              <a:lnSpc>
                <a:spcPct val="100000"/>
              </a:lnSpc>
              <a:spcBef>
                <a:spcPts val="0"/>
              </a:spcBef>
              <a:spcAft>
                <a:spcPts val="0"/>
              </a:spcAft>
              <a:buSzPts val="1400"/>
              <a:buFontTx/>
              <a:buChar char="‒"/>
            </a:pPr>
            <a:r>
              <a:rPr lang="fr-FR" b="0" dirty="0">
                <a:latin typeface="Myriad Pro" panose="020B0503030403020204" pitchFamily="34" charset="0"/>
              </a:rPr>
              <a:t>Alceste et son père étaient à table .</a:t>
            </a:r>
          </a:p>
          <a:p>
            <a:pPr marL="171450" lvl="0" indent="-171450" algn="l" rtl="0">
              <a:lnSpc>
                <a:spcPct val="100000"/>
              </a:lnSpc>
              <a:spcBef>
                <a:spcPts val="0"/>
              </a:spcBef>
              <a:spcAft>
                <a:spcPts val="0"/>
              </a:spcAft>
              <a:buSzPts val="1400"/>
              <a:buFontTx/>
              <a:buChar char="‒"/>
            </a:pPr>
            <a:r>
              <a:rPr lang="fr-FR" b="0" dirty="0">
                <a:latin typeface="Myriad Pro" panose="020B0503030403020204" pitchFamily="34" charset="0"/>
              </a:rPr>
              <a:t>Alceste et le narrateur se lèvent pour aller jouer.</a:t>
            </a:r>
          </a:p>
          <a:p>
            <a:pPr marL="171450" lvl="0" indent="-171450" algn="l" rtl="0">
              <a:lnSpc>
                <a:spcPct val="100000"/>
              </a:lnSpc>
              <a:spcBef>
                <a:spcPts val="0"/>
              </a:spcBef>
              <a:spcAft>
                <a:spcPts val="0"/>
              </a:spcAft>
              <a:buSzPts val="1400"/>
              <a:buFontTx/>
              <a:buChar char="‒"/>
            </a:pPr>
            <a:r>
              <a:rPr lang="fr-FR" b="0" dirty="0">
                <a:latin typeface="Myriad Pro" panose="020B0503030403020204" pitchFamily="34" charset="0"/>
              </a:rPr>
              <a:t>Alceste propose de jouer </a:t>
            </a:r>
            <a:r>
              <a:rPr lang="fr-FR" sz="1200" b="0" i="0" u="none" strike="noStrike" cap="none" dirty="0">
                <a:solidFill>
                  <a:schemeClr val="dk1"/>
                </a:solidFill>
                <a:latin typeface="Myriad Pro" panose="020B0503030403020204"/>
                <a:ea typeface="Times New Roman"/>
                <a:cs typeface="Times New Roman"/>
                <a:sym typeface="Times New Roman"/>
              </a:rPr>
              <a:t>au train, aux petites autos, aux billes et avec le ballon de foot.</a:t>
            </a:r>
          </a:p>
          <a:p>
            <a:pPr marL="171450" lvl="0" indent="-171450" algn="l" rtl="0">
              <a:lnSpc>
                <a:spcPct val="100000"/>
              </a:lnSpc>
              <a:spcBef>
                <a:spcPts val="0"/>
              </a:spcBef>
              <a:spcAft>
                <a:spcPts val="0"/>
              </a:spcAft>
              <a:buSzPts val="1400"/>
              <a:buFontTx/>
              <a:buChar char="‒"/>
            </a:pPr>
            <a:r>
              <a:rPr lang="fr-FR" sz="1200" b="0" i="0" u="none" strike="noStrike" cap="none" dirty="0">
                <a:solidFill>
                  <a:schemeClr val="dk1"/>
                </a:solidFill>
                <a:latin typeface="Myriad Pro" panose="020B0503030403020204"/>
                <a:ea typeface="Times New Roman"/>
                <a:cs typeface="Times New Roman"/>
                <a:sym typeface="Times New Roman"/>
              </a:rPr>
              <a:t>La mère d’Alceste leur demande d’être calmes. </a:t>
            </a:r>
          </a:p>
          <a:p>
            <a:pPr marL="171450" lvl="0" indent="-171450" algn="l" rtl="0">
              <a:lnSpc>
                <a:spcPct val="100000"/>
              </a:lnSpc>
              <a:spcBef>
                <a:spcPts val="0"/>
              </a:spcBef>
              <a:spcAft>
                <a:spcPts val="0"/>
              </a:spcAft>
              <a:buSzPts val="1400"/>
              <a:buFontTx/>
              <a:buChar char="‒"/>
            </a:pPr>
            <a:r>
              <a:rPr lang="fr-FR" sz="1200" b="0" i="0" u="none" strike="noStrike" cap="none" dirty="0">
                <a:solidFill>
                  <a:schemeClr val="dk1"/>
                </a:solidFill>
                <a:latin typeface="Myriad Pro" panose="020B0503030403020204"/>
                <a:ea typeface="Times New Roman"/>
                <a:cs typeface="Times New Roman"/>
                <a:sym typeface="Times New Roman"/>
              </a:rPr>
              <a:t>Le père d’Alceste propose aux enfants de jouer aux échecs. </a:t>
            </a:r>
          </a:p>
          <a:p>
            <a:pPr marL="0" lvl="0" indent="0" algn="l" rtl="0">
              <a:lnSpc>
                <a:spcPct val="100000"/>
              </a:lnSpc>
              <a:spcBef>
                <a:spcPts val="0"/>
              </a:spcBef>
              <a:spcAft>
                <a:spcPts val="0"/>
              </a:spcAft>
              <a:buSzPts val="1400"/>
              <a:buFontTx/>
              <a:buNone/>
            </a:pPr>
            <a:r>
              <a:rPr lang="fr-FR" sz="1200" b="0" i="0" u="none" strike="noStrike" cap="none" dirty="0">
                <a:solidFill>
                  <a:schemeClr val="dk1"/>
                </a:solidFill>
                <a:latin typeface="Myriad Pro" panose="020B0503030403020204"/>
                <a:ea typeface="Times New Roman"/>
                <a:cs typeface="Times New Roman"/>
                <a:sym typeface="Times New Roman"/>
              </a:rPr>
              <a:t>N.B.: montrer dans le texte les phrases qui justifient chacune des réponses. </a:t>
            </a:r>
            <a:endParaRPr lang="fr-FR" b="0" dirty="0">
              <a:latin typeface="Myriad Pro" panose="020B0503030403020204" pitchFamily="34" charset="0"/>
            </a:endParaRPr>
          </a:p>
          <a:p>
            <a:pPr marL="0" lvl="0" indent="0" algn="l" rtl="0">
              <a:lnSpc>
                <a:spcPct val="100000"/>
              </a:lnSpc>
              <a:spcBef>
                <a:spcPts val="0"/>
              </a:spcBef>
              <a:spcAft>
                <a:spcPts val="0"/>
              </a:spcAft>
              <a:buSzPts val="1400"/>
              <a:buFont typeface="Calibri"/>
              <a:buNone/>
            </a:pPr>
            <a:endParaRPr b="1" dirty="0"/>
          </a:p>
        </p:txBody>
      </p:sp>
      <p:sp>
        <p:nvSpPr>
          <p:cNvPr id="316" name="Google Shape;31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36381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dirty="0">
                <a:latin typeface="Myriad Pro" panose="020B0503030403020204" pitchFamily="34" charset="0"/>
              </a:rPr>
              <a:t>Notes à </a:t>
            </a:r>
            <a:r>
              <a:rPr lang="fr-FR" b="1" noProof="0" dirty="0">
                <a:latin typeface="Myriad Pro" panose="020B0503030403020204" pitchFamily="34" charset="0"/>
              </a:rPr>
              <a:t>l’enseignant</a:t>
            </a:r>
            <a:r>
              <a:rPr lang="en-US" b="1" dirty="0">
                <a:latin typeface="Myriad Pro" panose="020B0503030403020204" pitchFamily="34" charset="0"/>
              </a:rPr>
              <a: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3. Analyse</a:t>
            </a:r>
            <a:endParaRPr dirty="0">
              <a:latin typeface="Myriad Pro" panose="020B0503030403020204" pitchFamily="34" charset="0"/>
            </a:endParaRPr>
          </a:p>
          <a:p>
            <a:pPr marL="171450" lvl="0" indent="-171450" algn="l" rtl="0">
              <a:lnSpc>
                <a:spcPct val="100000"/>
              </a:lnSpc>
              <a:spcBef>
                <a:spcPts val="0"/>
              </a:spcBef>
              <a:spcAft>
                <a:spcPts val="0"/>
              </a:spcAft>
              <a:buSzPts val="1400"/>
              <a:buFont typeface="Arial" panose="020B0604020202020204" pitchFamily="34" charset="0"/>
              <a:buChar char="•"/>
            </a:pPr>
            <a:r>
              <a:rPr lang="fr-FR" b="0" noProof="0" dirty="0">
                <a:latin typeface="Myriad Pro" panose="020B0503030403020204" pitchFamily="34" charset="0"/>
              </a:rPr>
              <a:t>L’enseignant(e) présente le texte et pose la question. Puis, il/elle demande aux apprenants de lire silencieusement le texte pour répondre à la question posée. .</a:t>
            </a:r>
          </a:p>
          <a:p>
            <a:pPr marL="0" lvl="0" indent="0" algn="l" rtl="0">
              <a:lnSpc>
                <a:spcPct val="100000"/>
              </a:lnSpc>
              <a:spcBef>
                <a:spcPts val="0"/>
              </a:spcBef>
              <a:spcAft>
                <a:spcPts val="0"/>
              </a:spcAft>
              <a:buSzPts val="1400"/>
              <a:buNone/>
            </a:pPr>
            <a:r>
              <a:rPr lang="fr-FR" b="0" noProof="0" dirty="0">
                <a:latin typeface="Myriad Pro" panose="020B0503030403020204" pitchFamily="34" charset="0"/>
              </a:rPr>
              <a:t>N.B. : les</a:t>
            </a:r>
            <a:r>
              <a:rPr lang="fr-FR" b="0" baseline="0" noProof="0" dirty="0">
                <a:latin typeface="Myriad Pro" panose="020B0503030403020204" pitchFamily="34" charset="0"/>
              </a:rPr>
              <a:t> affirmations soulignées en vert sont les réponses correctes, celles qui sont en rouge sont les réponses erronées. </a:t>
            </a:r>
            <a:endParaRPr lang="fr-FR" b="0" noProof="0" dirty="0">
              <a:latin typeface="Myriad Pro" panose="020B0503030403020204" pitchFamily="34" charset="0"/>
            </a:endParaRPr>
          </a:p>
        </p:txBody>
      </p:sp>
      <p:sp>
        <p:nvSpPr>
          <p:cNvPr id="332" name="Google Shape;33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03404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b="1" dirty="0">
                <a:latin typeface="Myriad Pro" panose="020B0503030403020204" pitchFamily="34" charset="0"/>
              </a:rPr>
              <a:t>Notes à l’enseignant(e)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3. Analyse </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fr-FR" sz="1200" b="0" u="none" dirty="0">
                <a:effectLst/>
                <a:latin typeface="Myriad Pro" panose="020B0503030403020204" pitchFamily="34" charset="0"/>
                <a:cs typeface="Arial" panose="020B0604020202020204" pitchFamily="34" charset="0"/>
              </a:rPr>
              <a:t>L’enseignant(e) présente la consigne et les phrases pour les mettre dans l’ordre des idées du texte.  </a:t>
            </a:r>
            <a:endParaRPr lang="fr-FR" sz="1200" b="0" u="none" dirty="0">
              <a:latin typeface="Myriad Pro" panose="020B0503030403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sng" dirty="0">
                <a:effectLst/>
                <a:latin typeface="Myriad Pro" panose="020B0503030403020204" pitchFamily="34" charset="0"/>
                <a:ea typeface="Calibri" panose="020F0502020204030204" pitchFamily="34" charset="0"/>
                <a:cs typeface="Arial" panose="020B0604020202020204" pitchFamily="34" charset="0"/>
              </a:rPr>
              <a:t>Corrigé</a:t>
            </a:r>
            <a:endParaRPr kumimoji="0" lang="fr-FR" sz="1200" b="0" i="0" u="none" strike="noStrike" kern="0" cap="none" spc="0" normalizeH="0" baseline="0" noProof="0" dirty="0">
              <a:ln>
                <a:noFill/>
              </a:ln>
              <a:solidFill>
                <a:srgbClr val="000000"/>
              </a:solidFill>
              <a:effectLst/>
              <a:uLnTx/>
              <a:uFillTx/>
              <a:latin typeface="Myriad Pro" panose="020B0503030403020204" pitchFamily="34" charset="0"/>
              <a:cs typeface="Arial"/>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rabicPeriod"/>
              <a:tabLst/>
              <a:defRPr/>
            </a:pPr>
            <a:r>
              <a:rPr kumimoji="0" lang="fr-FR" sz="1200" b="0" i="0" u="none" strike="noStrike" kern="0" cap="none" spc="0" normalizeH="0" baseline="0" noProof="0" dirty="0">
                <a:ln>
                  <a:noFill/>
                </a:ln>
                <a:solidFill>
                  <a:srgbClr val="000000"/>
                </a:solidFill>
                <a:effectLst/>
                <a:uLnTx/>
                <a:uFillTx/>
                <a:latin typeface="Myriad Pro" panose="020B0503030403020204" pitchFamily="34" charset="0"/>
                <a:cs typeface="Arial"/>
                <a:sym typeface="Arial"/>
              </a:rPr>
              <a:t>Tout d’abord, Nicolas et Alceste prennent le goûter.</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rabicPeriod"/>
              <a:tabLst/>
              <a:defRPr/>
            </a:pPr>
            <a:r>
              <a:rPr kumimoji="0" lang="fr-FR" sz="1200" b="0" i="0" u="none" strike="noStrike" kern="0" cap="none" spc="0" normalizeH="0" baseline="0" noProof="0" dirty="0">
                <a:ln>
                  <a:noFill/>
                </a:ln>
                <a:solidFill>
                  <a:srgbClr val="000000"/>
                </a:solidFill>
                <a:effectLst/>
                <a:uLnTx/>
                <a:uFillTx/>
                <a:latin typeface="Myriad Pro" panose="020B0503030403020204" pitchFamily="34" charset="0"/>
                <a:cs typeface="Arial"/>
                <a:sym typeface="Arial"/>
              </a:rPr>
              <a:t>Puis, ils se sont levés pour aller jouer.</a:t>
            </a:r>
          </a:p>
          <a:p>
            <a:pPr marL="228600" marR="0" lvl="0" indent="-228600" algn="l" rtl="0">
              <a:lnSpc>
                <a:spcPct val="100000"/>
              </a:lnSpc>
              <a:spcBef>
                <a:spcPts val="0"/>
              </a:spcBef>
              <a:spcAft>
                <a:spcPts val="0"/>
              </a:spcAft>
              <a:buFont typeface="+mj-lt"/>
              <a:buAutoNum type="arabicPeriod"/>
            </a:pPr>
            <a:r>
              <a:rPr lang="fr-FR" sz="1200" b="0" dirty="0">
                <a:latin typeface="Myriad Pro" panose="020B0503030403020204" pitchFamily="34" charset="0"/>
              </a:rPr>
              <a:t>Mais, la maman d’Alceste leur interdit de jouer avec le ballon de foot dans la chambre.</a:t>
            </a:r>
            <a:endParaRPr kumimoji="0" lang="fr-FR" sz="1200" b="0" i="0" u="none" strike="noStrike" kern="0" cap="none" spc="0" normalizeH="0" baseline="0" noProof="0" dirty="0">
              <a:ln>
                <a:noFill/>
              </a:ln>
              <a:solidFill>
                <a:srgbClr val="000000"/>
              </a:solidFill>
              <a:effectLst/>
              <a:uLnTx/>
              <a:uFillTx/>
              <a:latin typeface="Myriad Pro" panose="020B0503030403020204" pitchFamily="34" charset="0"/>
              <a:cs typeface="Arial"/>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rabicPeriod"/>
              <a:tabLst/>
              <a:defRPr/>
            </a:pPr>
            <a:r>
              <a:rPr kumimoji="0" lang="fr-FR" sz="1200" b="0" i="0" u="none" strike="noStrike" kern="0" cap="none" spc="0" normalizeH="0" baseline="0" noProof="0" dirty="0">
                <a:ln>
                  <a:noFill/>
                </a:ln>
                <a:solidFill>
                  <a:srgbClr val="000000"/>
                </a:solidFill>
                <a:effectLst/>
                <a:uLnTx/>
                <a:uFillTx/>
                <a:latin typeface="Myriad Pro" panose="020B0503030403020204" pitchFamily="34" charset="0"/>
                <a:cs typeface="Arial"/>
                <a:sym typeface="Arial"/>
              </a:rPr>
              <a:t>Enfin, le papa d’Alceste est arrivé avec un jeu d’échecs sous le bras.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353" name="Google Shape;35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7460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p:cSld name="الصفحة الرئيسية">
    <p:spTree>
      <p:nvGrpSpPr>
        <p:cNvPr id="1" name="Shape 10"/>
        <p:cNvGrpSpPr/>
        <p:nvPr/>
      </p:nvGrpSpPr>
      <p:grpSpPr>
        <a:xfrm>
          <a:off x="0" y="0"/>
          <a:ext cx="0" cy="0"/>
          <a:chOff x="0" y="0"/>
          <a:chExt cx="0" cy="0"/>
        </a:xfrm>
      </p:grpSpPr>
      <p:sp>
        <p:nvSpPr>
          <p:cNvPr id="11" name="Google Shape;11;p2"/>
          <p:cNvSpPr>
            <a:spLocks noGrp="1"/>
          </p:cNvSpPr>
          <p:nvPr>
            <p:ph type="pic" idx="2"/>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rot="10800000" flipH="1">
            <a:off x="0" y="2104056"/>
            <a:ext cx="12192000" cy="3997921"/>
            <a:chOff x="44070" y="706405"/>
            <a:chExt cx="16591967" cy="5470815"/>
          </a:xfrm>
        </p:grpSpPr>
        <p:grpSp>
          <p:nvGrpSpPr>
            <p:cNvPr id="13" name="Google Shape;13;p2"/>
            <p:cNvGrpSpPr/>
            <p:nvPr/>
          </p:nvGrpSpPr>
          <p:grpSpPr>
            <a:xfrm rot="10800000" flipH="1">
              <a:off x="44070" y="3524344"/>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 name="Google Shape;16;p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المرحلة التعليمية - ٣" preserve="1">
  <p:cSld name="1_المرحلة التعليمية - ٣">
    <p:spTree>
      <p:nvGrpSpPr>
        <p:cNvPr id="1" name="Shape 128"/>
        <p:cNvGrpSpPr/>
        <p:nvPr/>
      </p:nvGrpSpPr>
      <p:grpSpPr>
        <a:xfrm>
          <a:off x="0" y="0"/>
          <a:ext cx="0" cy="0"/>
          <a:chOff x="0" y="0"/>
          <a:chExt cx="0" cy="0"/>
        </a:xfrm>
      </p:grpSpPr>
      <p:sp>
        <p:nvSpPr>
          <p:cNvPr id="129" name="Google Shape;129;p10"/>
          <p:cNvSpPr/>
          <p:nvPr/>
        </p:nvSpPr>
        <p:spPr>
          <a:xfrm>
            <a:off x="3191" y="0"/>
            <a:ext cx="6008307"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9" name="Rectangle 18">
            <a:extLst>
              <a:ext uri="{FF2B5EF4-FFF2-40B4-BE49-F238E27FC236}">
                <a16:creationId xmlns:a16="http://schemas.microsoft.com/office/drawing/2014/main" id="{876D9191-F7BB-4738-A554-4BDD2FEE6825}"/>
              </a:ext>
            </a:extLst>
          </p:cNvPr>
          <p:cNvSpPr/>
          <p:nvPr userDrawn="1"/>
        </p:nvSpPr>
        <p:spPr>
          <a:xfrm>
            <a:off x="0" y="0"/>
            <a:ext cx="5745050" cy="6858000"/>
          </a:xfrm>
          <a:prstGeom prst="rect">
            <a:avLst/>
          </a:prstGeom>
          <a:pattFill prst="lgGrid">
            <a:fgClr>
              <a:srgbClr val="ECEC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5" name="Google Shape;145;p10"/>
          <p:cNvPicPr preferRelativeResize="0"/>
          <p:nvPr/>
        </p:nvPicPr>
        <p:blipFill rotWithShape="1">
          <a:blip r:embed="rId2">
            <a:alphaModFix/>
          </a:blip>
          <a:srcRect/>
          <a:stretch/>
        </p:blipFill>
        <p:spPr>
          <a:xfrm>
            <a:off x="188144" y="157095"/>
            <a:ext cx="546022" cy="591523"/>
          </a:xfrm>
          <a:prstGeom prst="rect">
            <a:avLst/>
          </a:prstGeom>
          <a:noFill/>
          <a:ln>
            <a:noFill/>
          </a:ln>
        </p:spPr>
      </p:pic>
    </p:spTree>
    <p:extLst>
      <p:ext uri="{BB962C8B-B14F-4D97-AF65-F5344CB8AC3E}">
        <p14:creationId xmlns:p14="http://schemas.microsoft.com/office/powerpoint/2010/main" val="276710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المرحلة التعليمية - ٤">
  <p:cSld name="المرحلة التعليمية - ٤">
    <p:spTree>
      <p:nvGrpSpPr>
        <p:cNvPr id="1" name="Shape 146"/>
        <p:cNvGrpSpPr/>
        <p:nvPr/>
      </p:nvGrpSpPr>
      <p:grpSpPr>
        <a:xfrm>
          <a:off x="0" y="0"/>
          <a:ext cx="0" cy="0"/>
          <a:chOff x="0" y="0"/>
          <a:chExt cx="0" cy="0"/>
        </a:xfrm>
      </p:grpSpPr>
      <p:sp>
        <p:nvSpPr>
          <p:cNvPr id="147" name="Google Shape;147;p11"/>
          <p:cNvSpPr/>
          <p:nvPr/>
        </p:nvSpPr>
        <p:spPr>
          <a:xfrm>
            <a:off x="0" y="0"/>
            <a:ext cx="574505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8" name="Google Shape;148;p11"/>
          <p:cNvSpPr/>
          <p:nvPr/>
        </p:nvSpPr>
        <p:spPr>
          <a:xfrm>
            <a:off x="9640688" y="3325043"/>
            <a:ext cx="2081559" cy="2081559"/>
          </a:xfrm>
          <a:prstGeom prst="ellipse">
            <a:avLst/>
          </a:prstGeom>
          <a:noFill/>
          <a:ln w="635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49" name="Google Shape;149;p11"/>
          <p:cNvSpPr/>
          <p:nvPr/>
        </p:nvSpPr>
        <p:spPr>
          <a:xfrm>
            <a:off x="8504587" y="1413644"/>
            <a:ext cx="2475312" cy="2475311"/>
          </a:xfrm>
          <a:prstGeom prst="ellipse">
            <a:avLst/>
          </a:prstGeom>
          <a:noFill/>
          <a:ln w="635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50" name="Google Shape;150;p11"/>
          <p:cNvSpPr/>
          <p:nvPr/>
        </p:nvSpPr>
        <p:spPr>
          <a:xfrm>
            <a:off x="6350779" y="2706265"/>
            <a:ext cx="3190836" cy="3190835"/>
          </a:xfrm>
          <a:prstGeom prst="ellipse">
            <a:avLst/>
          </a:prstGeom>
          <a:noFill/>
          <a:ln w="635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grpSp>
        <p:nvGrpSpPr>
          <p:cNvPr id="151" name="Google Shape;151;p11"/>
          <p:cNvGrpSpPr/>
          <p:nvPr/>
        </p:nvGrpSpPr>
        <p:grpSpPr>
          <a:xfrm>
            <a:off x="5960439" y="715219"/>
            <a:ext cx="1961427" cy="3491678"/>
            <a:chOff x="1851024" y="1671637"/>
            <a:chExt cx="4343813" cy="7732734"/>
          </a:xfrm>
        </p:grpSpPr>
        <p:sp>
          <p:nvSpPr>
            <p:cNvPr id="152" name="Google Shape;152;p11"/>
            <p:cNvSpPr/>
            <p:nvPr/>
          </p:nvSpPr>
          <p:spPr>
            <a:xfrm>
              <a:off x="3147617" y="6872041"/>
              <a:ext cx="18722" cy="32763"/>
            </a:xfrm>
            <a:custGeom>
              <a:avLst/>
              <a:gdLst/>
              <a:ahLst/>
              <a:cxnLst/>
              <a:rect l="l" t="t" r="r" b="b"/>
              <a:pathLst>
                <a:path w="18" h="33" extrusionOk="0">
                  <a:moveTo>
                    <a:pt x="0" y="32"/>
                  </a:moveTo>
                  <a:lnTo>
                    <a:pt x="17" y="0"/>
                  </a:lnTo>
                  <a:lnTo>
                    <a:pt x="17" y="0"/>
                  </a:lnTo>
                  <a:cubicBezTo>
                    <a:pt x="9" y="15"/>
                    <a:pt x="4" y="24"/>
                    <a:pt x="0" y="3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3" name="Google Shape;153;p11"/>
            <p:cNvSpPr/>
            <p:nvPr/>
          </p:nvSpPr>
          <p:spPr>
            <a:xfrm>
              <a:off x="3016553" y="7134170"/>
              <a:ext cx="9361" cy="18722"/>
            </a:xfrm>
            <a:custGeom>
              <a:avLst/>
              <a:gdLst/>
              <a:ahLst/>
              <a:cxnLst/>
              <a:rect l="l" t="t" r="r" b="b"/>
              <a:pathLst>
                <a:path w="7" h="17" extrusionOk="0">
                  <a:moveTo>
                    <a:pt x="1" y="9"/>
                  </a:moveTo>
                  <a:lnTo>
                    <a:pt x="0" y="16"/>
                  </a:lnTo>
                  <a:lnTo>
                    <a:pt x="0" y="16"/>
                  </a:lnTo>
                  <a:cubicBezTo>
                    <a:pt x="4" y="5"/>
                    <a:pt x="6" y="0"/>
                    <a:pt x="1" y="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4" name="Google Shape;154;p11"/>
            <p:cNvSpPr/>
            <p:nvPr/>
          </p:nvSpPr>
          <p:spPr>
            <a:xfrm>
              <a:off x="2754427" y="9310755"/>
              <a:ext cx="14041" cy="51492"/>
            </a:xfrm>
            <a:custGeom>
              <a:avLst/>
              <a:gdLst/>
              <a:ahLst/>
              <a:cxnLst/>
              <a:rect l="l" t="t" r="r" b="b"/>
              <a:pathLst>
                <a:path w="14" h="49" extrusionOk="0">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5" name="Google Shape;155;p11"/>
            <p:cNvSpPr/>
            <p:nvPr/>
          </p:nvSpPr>
          <p:spPr>
            <a:xfrm>
              <a:off x="2721659" y="9207777"/>
              <a:ext cx="9361" cy="70214"/>
            </a:xfrm>
            <a:custGeom>
              <a:avLst/>
              <a:gdLst/>
              <a:ahLst/>
              <a:cxnLst/>
              <a:rect l="l" t="t" r="r" b="b"/>
              <a:pathLst>
                <a:path w="11" h="68" extrusionOk="0">
                  <a:moveTo>
                    <a:pt x="10" y="67"/>
                  </a:moveTo>
                  <a:lnTo>
                    <a:pt x="0" y="0"/>
                  </a:lnTo>
                  <a:lnTo>
                    <a:pt x="0" y="0"/>
                  </a:lnTo>
                  <a:cubicBezTo>
                    <a:pt x="2" y="15"/>
                    <a:pt x="5" y="37"/>
                    <a:pt x="10" y="6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6" name="Google Shape;156;p11"/>
            <p:cNvSpPr/>
            <p:nvPr/>
          </p:nvSpPr>
          <p:spPr>
            <a:xfrm>
              <a:off x="4149313" y="5804815"/>
              <a:ext cx="37447" cy="28086"/>
            </a:xfrm>
            <a:custGeom>
              <a:avLst/>
              <a:gdLst/>
              <a:ahLst/>
              <a:cxnLst/>
              <a:rect l="l" t="t" r="r" b="b"/>
              <a:pathLst>
                <a:path w="37" h="27" extrusionOk="0">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7" name="Google Shape;157;p11"/>
            <p:cNvSpPr/>
            <p:nvPr/>
          </p:nvSpPr>
          <p:spPr>
            <a:xfrm>
              <a:off x="3119531" y="6989062"/>
              <a:ext cx="18722" cy="32767"/>
            </a:xfrm>
            <a:custGeom>
              <a:avLst/>
              <a:gdLst/>
              <a:ahLst/>
              <a:cxnLst/>
              <a:rect l="l" t="t" r="r" b="b"/>
              <a:pathLst>
                <a:path w="18" h="31" extrusionOk="0">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8" name="Google Shape;158;p11"/>
            <p:cNvSpPr/>
            <p:nvPr/>
          </p:nvSpPr>
          <p:spPr>
            <a:xfrm>
              <a:off x="2731020" y="9263946"/>
              <a:ext cx="4682" cy="23406"/>
            </a:xfrm>
            <a:custGeom>
              <a:avLst/>
              <a:gdLst/>
              <a:ahLst/>
              <a:cxnLst/>
              <a:rect l="l" t="t" r="r" b="b"/>
              <a:pathLst>
                <a:path w="4" h="20" extrusionOk="0">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59" name="Google Shape;159;p11"/>
            <p:cNvSpPr/>
            <p:nvPr/>
          </p:nvSpPr>
          <p:spPr>
            <a:xfrm>
              <a:off x="4144632" y="5828216"/>
              <a:ext cx="9361" cy="4682"/>
            </a:xfrm>
            <a:custGeom>
              <a:avLst/>
              <a:gdLst/>
              <a:ahLst/>
              <a:cxnLst/>
              <a:rect l="l" t="t" r="r" b="b"/>
              <a:pathLst>
                <a:path w="8" h="6" extrusionOk="0">
                  <a:moveTo>
                    <a:pt x="0" y="5"/>
                  </a:moveTo>
                  <a:lnTo>
                    <a:pt x="4" y="2"/>
                  </a:lnTo>
                  <a:lnTo>
                    <a:pt x="4" y="2"/>
                  </a:lnTo>
                  <a:cubicBezTo>
                    <a:pt x="5" y="1"/>
                    <a:pt x="6" y="0"/>
                    <a:pt x="7" y="0"/>
                  </a:cubicBezTo>
                  <a:lnTo>
                    <a:pt x="0" y="5"/>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0" name="Google Shape;160;p11"/>
            <p:cNvSpPr/>
            <p:nvPr/>
          </p:nvSpPr>
          <p:spPr>
            <a:xfrm>
              <a:off x="2791874" y="7653740"/>
              <a:ext cx="18722" cy="60851"/>
            </a:xfrm>
            <a:custGeom>
              <a:avLst/>
              <a:gdLst/>
              <a:ahLst/>
              <a:cxnLst/>
              <a:rect l="l" t="t" r="r" b="b"/>
              <a:pathLst>
                <a:path w="18" h="56" extrusionOk="0">
                  <a:moveTo>
                    <a:pt x="0" y="49"/>
                  </a:moveTo>
                  <a:lnTo>
                    <a:pt x="0" y="55"/>
                  </a:lnTo>
                  <a:lnTo>
                    <a:pt x="0" y="55"/>
                  </a:lnTo>
                  <a:cubicBezTo>
                    <a:pt x="4" y="45"/>
                    <a:pt x="9" y="29"/>
                    <a:pt x="17" y="0"/>
                  </a:cubicBezTo>
                  <a:lnTo>
                    <a:pt x="0" y="4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1" name="Google Shape;161;p11"/>
            <p:cNvSpPr/>
            <p:nvPr/>
          </p:nvSpPr>
          <p:spPr>
            <a:xfrm>
              <a:off x="3180380" y="6815872"/>
              <a:ext cx="23406" cy="23404"/>
            </a:xfrm>
            <a:custGeom>
              <a:avLst/>
              <a:gdLst/>
              <a:ahLst/>
              <a:cxnLst/>
              <a:rect l="l" t="t" r="r" b="b"/>
              <a:pathLst>
                <a:path w="20" h="23" extrusionOk="0">
                  <a:moveTo>
                    <a:pt x="8" y="9"/>
                  </a:moveTo>
                  <a:lnTo>
                    <a:pt x="0" y="22"/>
                  </a:lnTo>
                  <a:lnTo>
                    <a:pt x="19" y="0"/>
                  </a:lnTo>
                  <a:lnTo>
                    <a:pt x="8" y="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2" name="Google Shape;162;p11"/>
            <p:cNvSpPr/>
            <p:nvPr/>
          </p:nvSpPr>
          <p:spPr>
            <a:xfrm>
              <a:off x="3620378" y="6193321"/>
              <a:ext cx="84255" cy="79576"/>
            </a:xfrm>
            <a:custGeom>
              <a:avLst/>
              <a:gdLst/>
              <a:ahLst/>
              <a:cxnLst/>
              <a:rect l="l" t="t" r="r" b="b"/>
              <a:pathLst>
                <a:path w="81" h="74" extrusionOk="0">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3" name="Google Shape;163;p11"/>
            <p:cNvSpPr/>
            <p:nvPr/>
          </p:nvSpPr>
          <p:spPr>
            <a:xfrm>
              <a:off x="5717392" y="7709911"/>
              <a:ext cx="477445" cy="777019"/>
            </a:xfrm>
            <a:custGeom>
              <a:avLst/>
              <a:gdLst/>
              <a:ahLst/>
              <a:cxnLst/>
              <a:rect l="l" t="t" r="r" b="b"/>
              <a:pathLst>
                <a:path w="449" h="733" extrusionOk="0">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4" name="Google Shape;164;p11"/>
            <p:cNvSpPr/>
            <p:nvPr/>
          </p:nvSpPr>
          <p:spPr>
            <a:xfrm>
              <a:off x="2131873" y="2509507"/>
              <a:ext cx="2288928" cy="2288925"/>
            </a:xfrm>
            <a:custGeom>
              <a:avLst/>
              <a:gdLst/>
              <a:ahLst/>
              <a:cxnLst/>
              <a:rect l="l" t="t" r="r" b="b"/>
              <a:pathLst>
                <a:path w="2157" h="2157" extrusionOk="0">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5" name="Google Shape;165;p11"/>
            <p:cNvSpPr/>
            <p:nvPr/>
          </p:nvSpPr>
          <p:spPr>
            <a:xfrm>
              <a:off x="2693573" y="9090757"/>
              <a:ext cx="126384" cy="313614"/>
            </a:xfrm>
            <a:custGeom>
              <a:avLst/>
              <a:gdLst/>
              <a:ahLst/>
              <a:cxnLst/>
              <a:rect l="l" t="t" r="r" b="b"/>
              <a:pathLst>
                <a:path w="118" h="296" extrusionOk="0">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6" name="Google Shape;166;p11"/>
            <p:cNvSpPr/>
            <p:nvPr/>
          </p:nvSpPr>
          <p:spPr>
            <a:xfrm>
              <a:off x="5993561" y="8369909"/>
              <a:ext cx="126382" cy="313614"/>
            </a:xfrm>
            <a:custGeom>
              <a:avLst/>
              <a:gdLst/>
              <a:ahLst/>
              <a:cxnLst/>
              <a:rect l="l" t="t" r="r" b="b"/>
              <a:pathLst>
                <a:path w="118" h="297" extrusionOk="0">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7" name="Google Shape;167;p11"/>
            <p:cNvSpPr/>
            <p:nvPr/>
          </p:nvSpPr>
          <p:spPr>
            <a:xfrm>
              <a:off x="2871445" y="2308229"/>
              <a:ext cx="322980" cy="482127"/>
            </a:xfrm>
            <a:custGeom>
              <a:avLst/>
              <a:gdLst/>
              <a:ahLst/>
              <a:cxnLst/>
              <a:rect l="l" t="t" r="r" b="b"/>
              <a:pathLst>
                <a:path w="303" h="455" extrusionOk="0">
                  <a:moveTo>
                    <a:pt x="302" y="408"/>
                  </a:moveTo>
                  <a:lnTo>
                    <a:pt x="89" y="454"/>
                  </a:lnTo>
                  <a:lnTo>
                    <a:pt x="0" y="46"/>
                  </a:lnTo>
                  <a:lnTo>
                    <a:pt x="213" y="0"/>
                  </a:lnTo>
                  <a:lnTo>
                    <a:pt x="302" y="40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8" name="Google Shape;168;p11"/>
            <p:cNvSpPr/>
            <p:nvPr/>
          </p:nvSpPr>
          <p:spPr>
            <a:xfrm>
              <a:off x="2688894" y="1671637"/>
              <a:ext cx="496168" cy="861274"/>
            </a:xfrm>
            <a:custGeom>
              <a:avLst/>
              <a:gdLst/>
              <a:ahLst/>
              <a:cxnLst/>
              <a:rect l="l" t="t" r="r" b="b"/>
              <a:pathLst>
                <a:path w="467" h="812" extrusionOk="0">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69" name="Google Shape;169;p11"/>
            <p:cNvSpPr/>
            <p:nvPr/>
          </p:nvSpPr>
          <p:spPr>
            <a:xfrm>
              <a:off x="2333151" y="5860984"/>
              <a:ext cx="3014457" cy="809782"/>
            </a:xfrm>
            <a:custGeom>
              <a:avLst/>
              <a:gdLst/>
              <a:ahLst/>
              <a:cxnLst/>
              <a:rect l="l" t="t" r="r" b="b"/>
              <a:pathLst>
                <a:path w="2842" h="764" extrusionOk="0">
                  <a:moveTo>
                    <a:pt x="2807" y="0"/>
                  </a:moveTo>
                  <a:lnTo>
                    <a:pt x="0" y="611"/>
                  </a:lnTo>
                  <a:lnTo>
                    <a:pt x="34" y="763"/>
                  </a:lnTo>
                  <a:lnTo>
                    <a:pt x="2841" y="151"/>
                  </a:lnTo>
                  <a:lnTo>
                    <a:pt x="2807" y="0"/>
                  </a:ln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0" name="Google Shape;170;p11"/>
            <p:cNvSpPr/>
            <p:nvPr/>
          </p:nvSpPr>
          <p:spPr>
            <a:xfrm>
              <a:off x="5286755" y="5701835"/>
              <a:ext cx="547660" cy="369784"/>
            </a:xfrm>
            <a:custGeom>
              <a:avLst/>
              <a:gdLst/>
              <a:ahLst/>
              <a:cxnLst/>
              <a:rect l="l" t="t" r="r" b="b"/>
              <a:pathLst>
                <a:path w="518" h="350" extrusionOk="0">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1" name="Google Shape;171;p11"/>
            <p:cNvSpPr/>
            <p:nvPr/>
          </p:nvSpPr>
          <p:spPr>
            <a:xfrm>
              <a:off x="1851024" y="6450768"/>
              <a:ext cx="547660" cy="369784"/>
            </a:xfrm>
            <a:custGeom>
              <a:avLst/>
              <a:gdLst/>
              <a:ahLst/>
              <a:cxnLst/>
              <a:rect l="l" t="t" r="r" b="b"/>
              <a:pathLst>
                <a:path w="518" h="349" extrusionOk="0">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2" name="Google Shape;172;p11"/>
            <p:cNvSpPr/>
            <p:nvPr/>
          </p:nvSpPr>
          <p:spPr>
            <a:xfrm>
              <a:off x="3681231" y="5748643"/>
              <a:ext cx="332339" cy="1057868"/>
            </a:xfrm>
            <a:custGeom>
              <a:avLst/>
              <a:gdLst/>
              <a:ahLst/>
              <a:cxnLst/>
              <a:rect l="l" t="t" r="r" b="b"/>
              <a:pathLst>
                <a:path w="312" h="998" extrusionOk="0">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3" name="Google Shape;173;p11"/>
            <p:cNvSpPr/>
            <p:nvPr/>
          </p:nvSpPr>
          <p:spPr>
            <a:xfrm>
              <a:off x="2417406" y="3731203"/>
              <a:ext cx="692764" cy="4797855"/>
            </a:xfrm>
            <a:custGeom>
              <a:avLst/>
              <a:gdLst/>
              <a:ahLst/>
              <a:cxnLst/>
              <a:rect l="l" t="t" r="r" b="b"/>
              <a:pathLst>
                <a:path w="652" h="4519" extrusionOk="0">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4" name="Google Shape;174;p11"/>
            <p:cNvSpPr/>
            <p:nvPr/>
          </p:nvSpPr>
          <p:spPr>
            <a:xfrm>
              <a:off x="2417406" y="8430758"/>
              <a:ext cx="477445" cy="777019"/>
            </a:xfrm>
            <a:custGeom>
              <a:avLst/>
              <a:gdLst/>
              <a:ahLst/>
              <a:cxnLst/>
              <a:rect l="l" t="t" r="r" b="b"/>
              <a:pathLst>
                <a:path w="448" h="732" extrusionOk="0">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75" name="Google Shape;175;p11"/>
            <p:cNvSpPr/>
            <p:nvPr/>
          </p:nvSpPr>
          <p:spPr>
            <a:xfrm>
              <a:off x="3475274" y="3548652"/>
              <a:ext cx="2574459" cy="4334451"/>
            </a:xfrm>
            <a:custGeom>
              <a:avLst/>
              <a:gdLst/>
              <a:ahLst/>
              <a:cxnLst/>
              <a:rect l="l" t="t" r="r" b="b"/>
              <a:pathLst>
                <a:path w="2426" h="4084" extrusionOk="0">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grpSp>
      <p:pic>
        <p:nvPicPr>
          <p:cNvPr id="176" name="Google Shape;176;p11"/>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childTnLst>
                                </p:cTn>
                              </p:par>
                              <p:par>
                                <p:cTn id="8" presetID="10" presetClass="entr" presetSubtype="0" fill="hold" nodeType="withEffect">
                                  <p:stCondLst>
                                    <p:cond delay="0"/>
                                  </p:stCondLst>
                                  <p:childTnLst>
                                    <p:set>
                                      <p:cBhvr>
                                        <p:cTn id="9" dur="1" fill="hold">
                                          <p:stCondLst>
                                            <p:cond delay="0"/>
                                          </p:stCondLst>
                                        </p:cTn>
                                        <p:tgtEl>
                                          <p:spTgt spid="150"/>
                                        </p:tgtEl>
                                        <p:attrNameLst>
                                          <p:attrName>style.visibility</p:attrName>
                                        </p:attrNameLst>
                                      </p:cBhvr>
                                      <p:to>
                                        <p:strVal val="visible"/>
                                      </p:to>
                                    </p:set>
                                    <p:animEffect transition="in" filter="fade">
                                      <p:cBhvr>
                                        <p:cTn id="10" dur="1000"/>
                                        <p:tgtEl>
                                          <p:spTgt spid="150"/>
                                        </p:tgtEl>
                                      </p:cBhvr>
                                    </p:animEffect>
                                  </p:childTnLst>
                                </p:cTn>
                              </p:par>
                              <p:par>
                                <p:cTn id="11" presetID="10" presetClass="entr" presetSubtype="0" fill="hold" nodeType="withEffect">
                                  <p:stCondLst>
                                    <p:cond delay="0"/>
                                  </p:stCondLst>
                                  <p:childTnLst>
                                    <p:set>
                                      <p:cBhvr>
                                        <p:cTn id="12" dur="1" fill="hold">
                                          <p:stCondLst>
                                            <p:cond delay="0"/>
                                          </p:stCondLst>
                                        </p:cTn>
                                        <p:tgtEl>
                                          <p:spTgt spid="148"/>
                                        </p:tgtEl>
                                        <p:attrNameLst>
                                          <p:attrName>style.visibility</p:attrName>
                                        </p:attrNameLst>
                                      </p:cBhvr>
                                      <p:to>
                                        <p:strVal val="visible"/>
                                      </p:to>
                                    </p:set>
                                    <p:animEffect transition="in" filter="fade">
                                      <p:cBhvr>
                                        <p:cTn id="13" dur="1000"/>
                                        <p:tgtEl>
                                          <p:spTgt spid="148"/>
                                        </p:tgtEl>
                                      </p:cBhvr>
                                    </p:animEffect>
                                  </p:childTnLst>
                                </p:cTn>
                              </p:par>
                              <p:par>
                                <p:cTn id="14" presetID="10" presetClass="entr" presetSubtype="0" fill="hold" nodeType="withEffect">
                                  <p:stCondLst>
                                    <p:cond delay="500"/>
                                  </p:stCondLst>
                                  <p:childTnLst>
                                    <p:set>
                                      <p:cBhvr>
                                        <p:cTn id="15" dur="1" fill="hold">
                                          <p:stCondLst>
                                            <p:cond delay="0"/>
                                          </p:stCondLst>
                                        </p:cTn>
                                        <p:tgtEl>
                                          <p:spTgt spid="151"/>
                                        </p:tgtEl>
                                        <p:attrNameLst>
                                          <p:attrName>style.visibility</p:attrName>
                                        </p:attrNameLst>
                                      </p:cBhvr>
                                      <p:to>
                                        <p:strVal val="visible"/>
                                      </p:to>
                                    </p:set>
                                    <p:animEffect transition="in" filter="fade">
                                      <p:cBhvr>
                                        <p:cTn id="1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المرحلة التعليمية - ٥">
  <p:cSld name="المرحلة التعليمية - ٥">
    <p:spTree>
      <p:nvGrpSpPr>
        <p:cNvPr id="1" name="Shape 177"/>
        <p:cNvGrpSpPr/>
        <p:nvPr/>
      </p:nvGrpSpPr>
      <p:grpSpPr>
        <a:xfrm>
          <a:off x="0" y="0"/>
          <a:ext cx="0" cy="0"/>
          <a:chOff x="0" y="0"/>
          <a:chExt cx="0" cy="0"/>
        </a:xfrm>
      </p:grpSpPr>
      <p:sp>
        <p:nvSpPr>
          <p:cNvPr id="178" name="Google Shape;178;p12"/>
          <p:cNvSpPr/>
          <p:nvPr/>
        </p:nvSpPr>
        <p:spPr>
          <a:xfrm flipH="1">
            <a:off x="911262"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79" name="Google Shape;179;p12"/>
          <p:cNvSpPr/>
          <p:nvPr/>
        </p:nvSpPr>
        <p:spPr>
          <a:xfrm flipH="1">
            <a:off x="911261"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0" name="Google Shape;180;p12"/>
          <p:cNvSpPr/>
          <p:nvPr/>
        </p:nvSpPr>
        <p:spPr>
          <a:xfrm flipH="1">
            <a:off x="4406568"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1" name="Google Shape;181;p12"/>
          <p:cNvSpPr/>
          <p:nvPr/>
        </p:nvSpPr>
        <p:spPr>
          <a:xfrm flipH="1">
            <a:off x="4406567"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2" name="Google Shape;182;p12"/>
          <p:cNvSpPr/>
          <p:nvPr/>
        </p:nvSpPr>
        <p:spPr>
          <a:xfrm flipH="1">
            <a:off x="2658915"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3" name="Google Shape;183;p12"/>
          <p:cNvSpPr/>
          <p:nvPr/>
        </p:nvSpPr>
        <p:spPr>
          <a:xfrm flipH="1">
            <a:off x="2658914"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4" name="Google Shape;184;p12"/>
          <p:cNvSpPr/>
          <p:nvPr/>
        </p:nvSpPr>
        <p:spPr>
          <a:xfrm flipH="1">
            <a:off x="6143019"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5" name="Google Shape;185;p12"/>
          <p:cNvSpPr/>
          <p:nvPr/>
        </p:nvSpPr>
        <p:spPr>
          <a:xfrm flipH="1">
            <a:off x="6143018"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6" name="Google Shape;186;p12"/>
          <p:cNvSpPr/>
          <p:nvPr/>
        </p:nvSpPr>
        <p:spPr>
          <a:xfrm flipH="1">
            <a:off x="9638325"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7" name="Google Shape;187;p12"/>
          <p:cNvSpPr/>
          <p:nvPr/>
        </p:nvSpPr>
        <p:spPr>
          <a:xfrm flipH="1">
            <a:off x="9638324"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8" name="Google Shape;188;p12"/>
          <p:cNvSpPr/>
          <p:nvPr/>
        </p:nvSpPr>
        <p:spPr>
          <a:xfrm flipH="1">
            <a:off x="7890672"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sp>
        <p:nvSpPr>
          <p:cNvPr id="189" name="Google Shape;189;p12"/>
          <p:cNvSpPr/>
          <p:nvPr/>
        </p:nvSpPr>
        <p:spPr>
          <a:xfrm flipH="1">
            <a:off x="7890671"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Calibri"/>
              <a:ea typeface="Calibri"/>
              <a:cs typeface="Calibri"/>
              <a:sym typeface="Calibri"/>
            </a:endParaRPr>
          </a:p>
        </p:txBody>
      </p:sp>
      <p:pic>
        <p:nvPicPr>
          <p:cNvPr id="190" name="Google Shape;190;p12"/>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المرحلة التعليمية - ٦">
  <p:cSld name="3_المرحلة التعليمية - ٦">
    <p:spTree>
      <p:nvGrpSpPr>
        <p:cNvPr id="1" name="Shape 191"/>
        <p:cNvGrpSpPr/>
        <p:nvPr/>
      </p:nvGrpSpPr>
      <p:grpSpPr>
        <a:xfrm>
          <a:off x="0" y="0"/>
          <a:ext cx="0" cy="0"/>
          <a:chOff x="0" y="0"/>
          <a:chExt cx="0" cy="0"/>
        </a:xfrm>
      </p:grpSpPr>
      <p:sp>
        <p:nvSpPr>
          <p:cNvPr id="192" name="Google Shape;192;p13"/>
          <p:cNvSpPr/>
          <p:nvPr/>
        </p:nvSpPr>
        <p:spPr>
          <a:xfrm rot="10800000">
            <a:off x="919340" y="1860899"/>
            <a:ext cx="5040000" cy="1908000"/>
          </a:xfrm>
          <a:prstGeom prst="rect">
            <a:avLst/>
          </a:prstGeom>
          <a:noFill/>
          <a:ln w="38100" cap="flat" cmpd="sng">
            <a:solidFill>
              <a:srgbClr val="45C1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3" name="Google Shape;193;p13"/>
          <p:cNvSpPr/>
          <p:nvPr/>
        </p:nvSpPr>
        <p:spPr>
          <a:xfrm rot="10800000">
            <a:off x="919340" y="1860899"/>
            <a:ext cx="5040000" cy="540000"/>
          </a:xfrm>
          <a:prstGeom prst="rect">
            <a:avLst/>
          </a:prstGeom>
          <a:solidFill>
            <a:srgbClr val="45C1A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4" name="Google Shape;194;p13"/>
          <p:cNvSpPr/>
          <p:nvPr/>
        </p:nvSpPr>
        <p:spPr>
          <a:xfrm>
            <a:off x="6213336" y="1860899"/>
            <a:ext cx="5040000" cy="1908000"/>
          </a:xfrm>
          <a:prstGeom prst="rect">
            <a:avLst/>
          </a:prstGeom>
          <a:noFill/>
          <a:ln w="38100" cap="flat" cmpd="sng">
            <a:solidFill>
              <a:srgbClr val="4BACC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5" name="Google Shape;195;p13"/>
          <p:cNvSpPr/>
          <p:nvPr/>
        </p:nvSpPr>
        <p:spPr>
          <a:xfrm>
            <a:off x="6213336" y="1860899"/>
            <a:ext cx="5040000" cy="540000"/>
          </a:xfrm>
          <a:prstGeom prst="rect">
            <a:avLst/>
          </a:prstGeom>
          <a:solidFill>
            <a:srgbClr val="4BACC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6" name="Google Shape;196;p13"/>
          <p:cNvSpPr/>
          <p:nvPr/>
        </p:nvSpPr>
        <p:spPr>
          <a:xfrm rot="10800000">
            <a:off x="927112" y="4060072"/>
            <a:ext cx="5040000" cy="1908000"/>
          </a:xfrm>
          <a:prstGeom prst="rect">
            <a:avLst/>
          </a:prstGeom>
          <a:noFill/>
          <a:ln w="38100" cap="flat" cmpd="sng">
            <a:solidFill>
              <a:srgbClr val="B9D5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7" name="Google Shape;197;p13"/>
          <p:cNvSpPr/>
          <p:nvPr/>
        </p:nvSpPr>
        <p:spPr>
          <a:xfrm rot="10800000">
            <a:off x="927112" y="5428072"/>
            <a:ext cx="5040000" cy="540000"/>
          </a:xfrm>
          <a:prstGeom prst="rect">
            <a:avLst/>
          </a:prstGeom>
          <a:solidFill>
            <a:srgbClr val="B9D5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8" name="Google Shape;198;p13"/>
          <p:cNvSpPr/>
          <p:nvPr/>
        </p:nvSpPr>
        <p:spPr>
          <a:xfrm>
            <a:off x="6221108" y="4060072"/>
            <a:ext cx="5040000" cy="1908000"/>
          </a:xfrm>
          <a:prstGeom prst="rect">
            <a:avLst/>
          </a:prstGeom>
          <a:noFill/>
          <a:ln w="38100" cap="flat" cmpd="sng">
            <a:solidFill>
              <a:srgbClr val="0E7FB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99" name="Google Shape;199;p13"/>
          <p:cNvSpPr/>
          <p:nvPr/>
        </p:nvSpPr>
        <p:spPr>
          <a:xfrm>
            <a:off x="6221108" y="5428072"/>
            <a:ext cx="5040000" cy="540000"/>
          </a:xfrm>
          <a:prstGeom prst="rect">
            <a:avLst/>
          </a:prstGeom>
          <a:solidFill>
            <a:srgbClr val="0E7FB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pic>
        <p:nvPicPr>
          <p:cNvPr id="200" name="Google Shape;200;p13"/>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المرحلة التعليمية - ٦">
  <p:cSld name="2_المرحلة التعليمية - ٦">
    <p:spTree>
      <p:nvGrpSpPr>
        <p:cNvPr id="1" name="Shape 201"/>
        <p:cNvGrpSpPr/>
        <p:nvPr/>
      </p:nvGrpSpPr>
      <p:grpSpPr>
        <a:xfrm>
          <a:off x="0" y="0"/>
          <a:ext cx="0" cy="0"/>
          <a:chOff x="0" y="0"/>
          <a:chExt cx="0" cy="0"/>
        </a:xfrm>
      </p:grpSpPr>
      <p:sp>
        <p:nvSpPr>
          <p:cNvPr id="202" name="Google Shape;202;p14"/>
          <p:cNvSpPr>
            <a:spLocks noGrp="1"/>
          </p:cNvSpPr>
          <p:nvPr>
            <p:ph type="pic" idx="2"/>
          </p:nvPr>
        </p:nvSpPr>
        <p:spPr>
          <a:xfrm>
            <a:off x="5298370" y="-1"/>
            <a:ext cx="6893630" cy="4397447"/>
          </a:xfrm>
          <a:prstGeom prst="rect">
            <a:avLst/>
          </a:prstGeom>
          <a:solidFill>
            <a:srgbClr val="F2F2F2"/>
          </a:solidFill>
          <a:ln>
            <a:noFill/>
          </a:ln>
        </p:spPr>
      </p:sp>
      <p:sp>
        <p:nvSpPr>
          <p:cNvPr id="203" name="Google Shape;203;p14"/>
          <p:cNvSpPr/>
          <p:nvPr/>
        </p:nvSpPr>
        <p:spPr>
          <a:xfrm>
            <a:off x="-1" y="4397447"/>
            <a:ext cx="12192000" cy="2467478"/>
          </a:xfrm>
          <a:prstGeom prst="rect">
            <a:avLst/>
          </a:prstGeom>
          <a:solidFill>
            <a:srgbClr val="0097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4" name="Google Shape;204;p14"/>
          <p:cNvSpPr/>
          <p:nvPr/>
        </p:nvSpPr>
        <p:spPr>
          <a:xfrm>
            <a:off x="8952511"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5" name="Google Shape;205;p14"/>
          <p:cNvSpPr/>
          <p:nvPr/>
        </p:nvSpPr>
        <p:spPr>
          <a:xfrm>
            <a:off x="10068511" y="470590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6" name="Google Shape;206;p14"/>
          <p:cNvSpPr/>
          <p:nvPr/>
        </p:nvSpPr>
        <p:spPr>
          <a:xfrm>
            <a:off x="621119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7" name="Google Shape;207;p14"/>
          <p:cNvSpPr/>
          <p:nvPr/>
        </p:nvSpPr>
        <p:spPr>
          <a:xfrm>
            <a:off x="7327195" y="471155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8" name="Google Shape;208;p14"/>
          <p:cNvSpPr/>
          <p:nvPr/>
        </p:nvSpPr>
        <p:spPr>
          <a:xfrm>
            <a:off x="3469880"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09" name="Google Shape;209;p14"/>
          <p:cNvSpPr/>
          <p:nvPr/>
        </p:nvSpPr>
        <p:spPr>
          <a:xfrm>
            <a:off x="4585880" y="4705427"/>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10" name="Google Shape;210;p14"/>
          <p:cNvSpPr/>
          <p:nvPr/>
        </p:nvSpPr>
        <p:spPr>
          <a:xfrm>
            <a:off x="72856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211" name="Google Shape;211;p14"/>
          <p:cNvSpPr/>
          <p:nvPr/>
        </p:nvSpPr>
        <p:spPr>
          <a:xfrm>
            <a:off x="1844565" y="4710345"/>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pic>
        <p:nvPicPr>
          <p:cNvPr id="212" name="Google Shape;212;p1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صفحة أسئلة نهاية الدرس">
  <p:cSld name="صفحة أسئلة نهاية الدرس">
    <p:spTree>
      <p:nvGrpSpPr>
        <p:cNvPr id="1" name="Shape 213"/>
        <p:cNvGrpSpPr/>
        <p:nvPr/>
      </p:nvGrpSpPr>
      <p:grpSpPr>
        <a:xfrm>
          <a:off x="0" y="0"/>
          <a:ext cx="0" cy="0"/>
          <a:chOff x="0" y="0"/>
          <a:chExt cx="0" cy="0"/>
        </a:xfrm>
      </p:grpSpPr>
      <p:sp>
        <p:nvSpPr>
          <p:cNvPr id="214" name="Google Shape;214;p15"/>
          <p:cNvSpPr/>
          <p:nvPr/>
        </p:nvSpPr>
        <p:spPr>
          <a:xfrm flipH="1">
            <a:off x="-1812"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15" name="Google Shape;215;p15"/>
          <p:cNvSpPr/>
          <p:nvPr/>
        </p:nvSpPr>
        <p:spPr>
          <a:xfrm flipH="1">
            <a:off x="9444171"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6" name="Google Shape;216;p15"/>
          <p:cNvSpPr/>
          <p:nvPr/>
        </p:nvSpPr>
        <p:spPr>
          <a:xfrm flipH="1">
            <a:off x="9889348" y="-27363"/>
            <a:ext cx="685867" cy="2400657"/>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5000"/>
              <a:buFont typeface="Arial"/>
              <a:buNone/>
            </a:pPr>
            <a:r>
              <a:rPr lang="en-US" sz="15000" b="1" i="0" u="none" strike="noStrike" cap="none">
                <a:solidFill>
                  <a:schemeClr val="lt1"/>
                </a:solidFill>
                <a:latin typeface="Arial"/>
                <a:ea typeface="Arial"/>
                <a:cs typeface="Arial"/>
                <a:sym typeface="Arial"/>
              </a:rPr>
              <a:t>?</a:t>
            </a:r>
            <a:endParaRPr sz="15000" b="1" i="0" u="none" strike="noStrike" cap="none">
              <a:solidFill>
                <a:schemeClr val="lt1"/>
              </a:solidFill>
              <a:latin typeface="Arial"/>
              <a:ea typeface="Arial"/>
              <a:cs typeface="Arial"/>
              <a:sym typeface="Arial"/>
            </a:endParaRPr>
          </a:p>
        </p:txBody>
      </p:sp>
      <p:grpSp>
        <p:nvGrpSpPr>
          <p:cNvPr id="217" name="Google Shape;217;p15"/>
          <p:cNvGrpSpPr/>
          <p:nvPr/>
        </p:nvGrpSpPr>
        <p:grpSpPr>
          <a:xfrm rot="10800000" flipH="1">
            <a:off x="-1812" y="88702"/>
            <a:ext cx="12191999" cy="1998962"/>
            <a:chOff x="-24048006" y="706405"/>
            <a:chExt cx="33183930" cy="5470815"/>
          </a:xfrm>
        </p:grpSpPr>
        <p:grpSp>
          <p:nvGrpSpPr>
            <p:cNvPr id="218" name="Google Shape;218;p15"/>
            <p:cNvGrpSpPr/>
            <p:nvPr/>
          </p:nvGrpSpPr>
          <p:grpSpPr>
            <a:xfrm rot="10800000" flipH="1">
              <a:off x="-24048006" y="3524344"/>
              <a:ext cx="30291417" cy="2652877"/>
              <a:chOff x="-19289447" y="811335"/>
              <a:chExt cx="30291417" cy="2652877"/>
            </a:xfrm>
          </p:grpSpPr>
          <p:sp>
            <p:nvSpPr>
              <p:cNvPr id="219" name="Google Shape;219;p15"/>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0" name="Google Shape;220;p15"/>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1" name="Google Shape;221;p15"/>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222" name="Google Shape;222;p15"/>
            <p:cNvGrpSpPr/>
            <p:nvPr/>
          </p:nvGrpSpPr>
          <p:grpSpPr>
            <a:xfrm flipH="1">
              <a:off x="1190030" y="706405"/>
              <a:ext cx="7945894" cy="2652877"/>
              <a:chOff x="3056076" y="811335"/>
              <a:chExt cx="7945894" cy="2652877"/>
            </a:xfrm>
          </p:grpSpPr>
          <p:sp>
            <p:nvSpPr>
              <p:cNvPr id="223" name="Google Shape;223;p15"/>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4" name="Google Shape;224;p15"/>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5" name="Google Shape;225;p15"/>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pic>
        <p:nvPicPr>
          <p:cNvPr id="226" name="Google Shape;226;p15"/>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227" name="Google Shape;227;p15"/>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2800" b="1" i="0" u="none" strike="noStrike" cap="none">
                <a:solidFill>
                  <a:schemeClr val="dk1"/>
                </a:solidFill>
                <a:latin typeface="Open Sans Light"/>
                <a:ea typeface="Open Sans Light"/>
                <a:cs typeface="Open Sans Light"/>
                <a:sym typeface="Open Sans Light"/>
              </a:rPr>
              <a:t>End of Lesson Question/s</a:t>
            </a:r>
            <a:endParaRPr sz="2800" b="1" i="0" u="none" strike="noStrike" cap="non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28"/>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2" name="Google Shape;22;p3"/>
          <p:cNvSpPr txBox="1"/>
          <p:nvPr/>
        </p:nvSpPr>
        <p:spPr>
          <a:xfrm flipH="1">
            <a:off x="854898" y="36057"/>
            <a:ext cx="9912792" cy="91332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Open Sans Light"/>
              <a:buNone/>
            </a:pPr>
            <a:r>
              <a:rPr lang="fr-FR" sz="2400" b="1" i="0" u="none" strike="noStrike" cap="none" noProof="0" dirty="0">
                <a:solidFill>
                  <a:schemeClr val="tx1"/>
                </a:solidFill>
                <a:latin typeface="Myriad Pro" panose="020B0503030403020204" charset="0"/>
                <a:ea typeface="Calibri"/>
                <a:cs typeface="Calibri"/>
                <a:sym typeface="Calibri"/>
              </a:rPr>
              <a:t>COMPÉTENCE : Lecture et compréhension de documents écrits</a:t>
            </a:r>
            <a:endParaRPr lang="fr-FR" sz="2400" b="0" i="0" u="none" strike="noStrike" cap="none" noProof="0" dirty="0">
              <a:solidFill>
                <a:schemeClr val="tx1"/>
              </a:solidFill>
              <a:latin typeface="Myriad Pro" panose="020B0503030403020204" charset="0"/>
              <a:ea typeface="Open Sans Light"/>
              <a:cs typeface="Open Sans Light"/>
              <a:sym typeface="Open Sans Light"/>
            </a:endParaRPr>
          </a:p>
        </p:txBody>
      </p:sp>
      <p:pic>
        <p:nvPicPr>
          <p:cNvPr id="23" name="Google Shape;23;p3"/>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المرحلة التعليمية - ٦">
  <p:cSld name="1_المرحلة التعليمية - ٦">
    <p:spTree>
      <p:nvGrpSpPr>
        <p:cNvPr id="1" name="Shape 24"/>
        <p:cNvGrpSpPr/>
        <p:nvPr/>
      </p:nvGrpSpPr>
      <p:grpSpPr>
        <a:xfrm>
          <a:off x="0" y="0"/>
          <a:ext cx="0" cy="0"/>
          <a:chOff x="0" y="0"/>
          <a:chExt cx="0" cy="0"/>
        </a:xfrm>
      </p:grpSpPr>
      <p:sp>
        <p:nvSpPr>
          <p:cNvPr id="25" name="Google Shape;25;p4"/>
          <p:cNvSpPr>
            <a:spLocks noGrp="1"/>
          </p:cNvSpPr>
          <p:nvPr>
            <p:ph type="pic" idx="2"/>
          </p:nvPr>
        </p:nvSpPr>
        <p:spPr>
          <a:xfrm>
            <a:off x="917211" y="0"/>
            <a:ext cx="4057650" cy="6858000"/>
          </a:xfrm>
          <a:prstGeom prst="rect">
            <a:avLst/>
          </a:prstGeom>
          <a:solidFill>
            <a:srgbClr val="F2F2F2"/>
          </a:solidFill>
          <a:ln>
            <a:noFill/>
          </a:ln>
        </p:spPr>
      </p:sp>
      <p:pic>
        <p:nvPicPr>
          <p:cNvPr id="26" name="Google Shape;26;p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7"/>
        <p:cNvGrpSpPr/>
        <p:nvPr/>
      </p:nvGrpSpPr>
      <p:grpSpPr>
        <a:xfrm>
          <a:off x="0" y="0"/>
          <a:ext cx="0" cy="0"/>
          <a:chOff x="0" y="0"/>
          <a:chExt cx="0" cy="0"/>
        </a:xfrm>
      </p:grpSpPr>
      <p:sp>
        <p:nvSpPr>
          <p:cNvPr id="28" name="Google Shape;28;p5"/>
          <p:cNvSpPr/>
          <p:nvPr/>
        </p:nvSpPr>
        <p:spPr>
          <a:xfrm flipH="1">
            <a:off x="-9144" y="1055791"/>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9" name="Google Shape;29;p5"/>
          <p:cNvSpPr/>
          <p:nvPr/>
        </p:nvSpPr>
        <p:spPr>
          <a:xfrm flipH="1">
            <a:off x="709592"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 name="Google Shape;30;p5"/>
          <p:cNvSpPr/>
          <p:nvPr/>
        </p:nvSpPr>
        <p:spPr>
          <a:xfrm flipH="1">
            <a:off x="9424071"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31" name="Google Shape;31;p5"/>
          <p:cNvGrpSpPr/>
          <p:nvPr/>
        </p:nvGrpSpPr>
        <p:grpSpPr>
          <a:xfrm rot="10800000" flipH="1">
            <a:off x="-9144" y="88702"/>
            <a:ext cx="12191999" cy="1998962"/>
            <a:chOff x="-24048006" y="706405"/>
            <a:chExt cx="33183930" cy="5470815"/>
          </a:xfrm>
        </p:grpSpPr>
        <p:grpSp>
          <p:nvGrpSpPr>
            <p:cNvPr id="32" name="Google Shape;32;p5"/>
            <p:cNvGrpSpPr/>
            <p:nvPr/>
          </p:nvGrpSpPr>
          <p:grpSpPr>
            <a:xfrm rot="10800000" flipH="1">
              <a:off x="-24048006" y="3524344"/>
              <a:ext cx="30291417" cy="2652877"/>
              <a:chOff x="-19289447" y="811335"/>
              <a:chExt cx="30291417" cy="2652877"/>
            </a:xfrm>
          </p:grpSpPr>
          <p:sp>
            <p:nvSpPr>
              <p:cNvPr id="33" name="Google Shape;33;p5"/>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 name="Google Shape;34;p5"/>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5"/>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36" name="Google Shape;36;p5"/>
            <p:cNvGrpSpPr/>
            <p:nvPr/>
          </p:nvGrpSpPr>
          <p:grpSpPr>
            <a:xfrm flipH="1">
              <a:off x="1190030" y="706405"/>
              <a:ext cx="7945894" cy="2652877"/>
              <a:chOff x="3056076" y="811335"/>
              <a:chExt cx="7945894" cy="2652877"/>
            </a:xfrm>
          </p:grpSpPr>
          <p:sp>
            <p:nvSpPr>
              <p:cNvPr id="37" name="Google Shape;37;p5"/>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 name="Google Shape;38;p5"/>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 name="Google Shape;39;p5"/>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grpSp>
        <p:nvGrpSpPr>
          <p:cNvPr id="40" name="Google Shape;40;p5"/>
          <p:cNvGrpSpPr/>
          <p:nvPr/>
        </p:nvGrpSpPr>
        <p:grpSpPr>
          <a:xfrm flipH="1">
            <a:off x="9763739" y="736745"/>
            <a:ext cx="871170" cy="758077"/>
            <a:chOff x="4075906" y="5137696"/>
            <a:chExt cx="1420106" cy="1235751"/>
          </a:xfrm>
        </p:grpSpPr>
        <p:sp>
          <p:nvSpPr>
            <p:cNvPr id="41" name="Google Shape;41;p5"/>
            <p:cNvSpPr/>
            <p:nvPr/>
          </p:nvSpPr>
          <p:spPr>
            <a:xfrm rot="5400000" flipH="1">
              <a:off x="4674379" y="5298426"/>
              <a:ext cx="223160" cy="142010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56587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42" name="Google Shape;42;p5"/>
            <p:cNvSpPr/>
            <p:nvPr/>
          </p:nvSpPr>
          <p:spPr>
            <a:xfrm rot="-5400000" flipH="1">
              <a:off x="4680603" y="5597643"/>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C82FF"/>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43" name="Google Shape;43;p5"/>
            <p:cNvSpPr/>
            <p:nvPr/>
          </p:nvSpPr>
          <p:spPr>
            <a:xfrm rot="-5400000" flipH="1">
              <a:off x="4680603" y="5077728"/>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ED0A6"/>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44" name="Google Shape;44;p5"/>
            <p:cNvSpPr/>
            <p:nvPr/>
          </p:nvSpPr>
          <p:spPr>
            <a:xfrm rot="-5400000" flipH="1">
              <a:off x="4662514" y="4825671"/>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F386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45" name="Google Shape;45;p5"/>
            <p:cNvSpPr/>
            <p:nvPr/>
          </p:nvSpPr>
          <p:spPr>
            <a:xfrm rot="5400000" flipH="1">
              <a:off x="4697692" y="4572604"/>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FF8021"/>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grpSp>
      <p:pic>
        <p:nvPicPr>
          <p:cNvPr id="46" name="Google Shape;46;p5"/>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47" name="Google Shape;47;p5"/>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3600" b="1" i="0" u="none" strike="noStrike" cap="none" noProof="0" dirty="0">
                <a:solidFill>
                  <a:schemeClr val="tx1"/>
                </a:solidFill>
                <a:latin typeface="Myriad Pro" panose="020B0503030403020204" pitchFamily="34" charset="0"/>
                <a:ea typeface="Open Sans Light"/>
                <a:cs typeface="Open Sans Light"/>
                <a:sym typeface="Open Sans Light"/>
              </a:rPr>
              <a:t>RÉFÉRENCES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48"/>
        <p:cNvGrpSpPr/>
        <p:nvPr/>
      </p:nvGrpSpPr>
      <p:grpSpPr>
        <a:xfrm>
          <a:off x="0" y="0"/>
          <a:ext cx="0" cy="0"/>
          <a:chOff x="0" y="0"/>
          <a:chExt cx="0" cy="0"/>
        </a:xfrm>
      </p:grpSpPr>
      <p:sp>
        <p:nvSpPr>
          <p:cNvPr id="49" name="Google Shape;49;p6"/>
          <p:cNvSpPr/>
          <p:nvPr/>
        </p:nvSpPr>
        <p:spPr>
          <a:xfrm flipH="1">
            <a:off x="0"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 name="Google Shape;50;p6"/>
          <p:cNvSpPr/>
          <p:nvPr/>
        </p:nvSpPr>
        <p:spPr>
          <a:xfrm flipH="1">
            <a:off x="718736"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6"/>
          <p:cNvSpPr/>
          <p:nvPr/>
        </p:nvSpPr>
        <p:spPr>
          <a:xfrm flipH="1">
            <a:off x="9433215"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2" name="Google Shape;52;p6"/>
          <p:cNvGrpSpPr/>
          <p:nvPr/>
        </p:nvGrpSpPr>
        <p:grpSpPr>
          <a:xfrm rot="10800000" flipH="1">
            <a:off x="0" y="88702"/>
            <a:ext cx="12191999" cy="1998962"/>
            <a:chOff x="-24048006" y="706405"/>
            <a:chExt cx="33183930" cy="5470815"/>
          </a:xfrm>
        </p:grpSpPr>
        <p:grpSp>
          <p:nvGrpSpPr>
            <p:cNvPr id="53" name="Google Shape;53;p6"/>
            <p:cNvGrpSpPr/>
            <p:nvPr/>
          </p:nvGrpSpPr>
          <p:grpSpPr>
            <a:xfrm rot="10800000" flipH="1">
              <a:off x="-24048006" y="3524344"/>
              <a:ext cx="30291417" cy="2652877"/>
              <a:chOff x="-19289447" y="811335"/>
              <a:chExt cx="30291417" cy="2652877"/>
            </a:xfrm>
          </p:grpSpPr>
          <p:sp>
            <p:nvSpPr>
              <p:cNvPr id="54" name="Google Shape;54;p6"/>
              <p:cNvSpPr/>
              <p:nvPr/>
            </p:nvSpPr>
            <p:spPr>
              <a:xfrm>
                <a:off x="-19289447" y="3139002"/>
                <a:ext cx="25424938"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 name="Google Shape;55;p6"/>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 name="Google Shape;56;p6"/>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nvGrpSpPr>
            <p:cNvPr id="57" name="Google Shape;57;p6"/>
            <p:cNvGrpSpPr/>
            <p:nvPr/>
          </p:nvGrpSpPr>
          <p:grpSpPr>
            <a:xfrm flipH="1">
              <a:off x="1190030" y="706405"/>
              <a:ext cx="7945894" cy="2652877"/>
              <a:chOff x="3056076" y="811335"/>
              <a:chExt cx="7945894" cy="2652877"/>
            </a:xfrm>
          </p:grpSpPr>
          <p:sp>
            <p:nvSpPr>
              <p:cNvPr id="58" name="Google Shape;58;p6"/>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 name="Google Shape;59;p6"/>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 name="Google Shape;60;p6"/>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grpSp>
      <p:sp>
        <p:nvSpPr>
          <p:cNvPr id="61" name="Google Shape;61;p6"/>
          <p:cNvSpPr/>
          <p:nvPr/>
        </p:nvSpPr>
        <p:spPr>
          <a:xfrm flipH="1">
            <a:off x="9653258" y="772427"/>
            <a:ext cx="1062037" cy="554037"/>
          </a:xfrm>
          <a:custGeom>
            <a:avLst/>
            <a:gdLst/>
            <a:ahLst/>
            <a:cxnLst/>
            <a:rect l="l" t="t"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2" name="Google Shape;62;p6"/>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63" name="Google Shape;63;p6"/>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3600" b="1" i="0" u="none" strike="noStrike" cap="none" noProof="0" dirty="0">
                <a:solidFill>
                  <a:schemeClr val="tx1"/>
                </a:solidFill>
                <a:latin typeface="Myriad Pro" panose="020B0503030403020204" pitchFamily="34" charset="0"/>
                <a:ea typeface="Open Sans Light"/>
                <a:cs typeface="Open Sans Light"/>
                <a:sym typeface="Open Sans Light"/>
              </a:rPr>
              <a:t>Contributeurs / Contributrices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64"/>
        <p:cNvGrpSpPr/>
        <p:nvPr/>
      </p:nvGrpSpPr>
      <p:grpSpPr>
        <a:xfrm>
          <a:off x="0" y="0"/>
          <a:ext cx="0" cy="0"/>
          <a:chOff x="0" y="0"/>
          <a:chExt cx="0" cy="0"/>
        </a:xfrm>
      </p:grpSpPr>
      <p:pic>
        <p:nvPicPr>
          <p:cNvPr id="65" name="Google Shape;65;p7"/>
          <p:cNvPicPr preferRelativeResize="0"/>
          <p:nvPr/>
        </p:nvPicPr>
        <p:blipFill rotWithShape="1">
          <a:blip r:embed="rId2">
            <a:alphaModFix/>
          </a:blip>
          <a:srcRect/>
          <a:stretch/>
        </p:blipFill>
        <p:spPr>
          <a:xfrm>
            <a:off x="1239037" y="6008475"/>
            <a:ext cx="1352308" cy="355871"/>
          </a:xfrm>
          <a:prstGeom prst="rect">
            <a:avLst/>
          </a:prstGeom>
          <a:noFill/>
          <a:ln>
            <a:noFill/>
          </a:ln>
        </p:spPr>
      </p:pic>
      <p:pic>
        <p:nvPicPr>
          <p:cNvPr id="66" name="Google Shape;66;p7"/>
          <p:cNvPicPr preferRelativeResize="0"/>
          <p:nvPr/>
        </p:nvPicPr>
        <p:blipFill rotWithShape="1">
          <a:blip r:embed="rId3">
            <a:alphaModFix/>
          </a:blip>
          <a:srcRect/>
          <a:stretch/>
        </p:blipFill>
        <p:spPr>
          <a:xfrm>
            <a:off x="3414911" y="6008475"/>
            <a:ext cx="1096080" cy="355871"/>
          </a:xfrm>
          <a:prstGeom prst="rect">
            <a:avLst/>
          </a:prstGeom>
          <a:noFill/>
          <a:ln>
            <a:noFill/>
          </a:ln>
        </p:spPr>
      </p:pic>
      <p:pic>
        <p:nvPicPr>
          <p:cNvPr id="67" name="Google Shape;67;p7"/>
          <p:cNvPicPr preferRelativeResize="0"/>
          <p:nvPr/>
        </p:nvPicPr>
        <p:blipFill rotWithShape="1">
          <a:blip r:embed="rId4">
            <a:alphaModFix/>
          </a:blip>
          <a:srcRect/>
          <a:stretch/>
        </p:blipFill>
        <p:spPr>
          <a:xfrm>
            <a:off x="5334557" y="6008475"/>
            <a:ext cx="1224194" cy="355871"/>
          </a:xfrm>
          <a:prstGeom prst="rect">
            <a:avLst/>
          </a:prstGeom>
          <a:noFill/>
          <a:ln>
            <a:noFill/>
          </a:ln>
        </p:spPr>
      </p:pic>
      <p:pic>
        <p:nvPicPr>
          <p:cNvPr id="68" name="Google Shape;68;p7"/>
          <p:cNvPicPr preferRelativeResize="0"/>
          <p:nvPr/>
        </p:nvPicPr>
        <p:blipFill rotWithShape="1">
          <a:blip r:embed="rId5">
            <a:alphaModFix/>
          </a:blip>
          <a:srcRect/>
          <a:stretch/>
        </p:blipFill>
        <p:spPr>
          <a:xfrm>
            <a:off x="7382318" y="6016455"/>
            <a:ext cx="1053378" cy="341636"/>
          </a:xfrm>
          <a:prstGeom prst="rect">
            <a:avLst/>
          </a:prstGeom>
          <a:noFill/>
          <a:ln>
            <a:noFill/>
          </a:ln>
        </p:spPr>
      </p:pic>
      <p:pic>
        <p:nvPicPr>
          <p:cNvPr id="69" name="Google Shape;69;p7"/>
          <p:cNvPicPr preferRelativeResize="0"/>
          <p:nvPr/>
        </p:nvPicPr>
        <p:blipFill rotWithShape="1">
          <a:blip r:embed="rId6">
            <a:alphaModFix/>
          </a:blip>
          <a:srcRect/>
          <a:stretch/>
        </p:blipFill>
        <p:spPr>
          <a:xfrm>
            <a:off x="9259263" y="6002220"/>
            <a:ext cx="1323839" cy="355871"/>
          </a:xfrm>
          <a:prstGeom prst="rect">
            <a:avLst/>
          </a:prstGeom>
          <a:noFill/>
          <a:ln>
            <a:noFill/>
          </a:ln>
        </p:spPr>
      </p:pic>
      <p:sp>
        <p:nvSpPr>
          <p:cNvPr id="70" name="Google Shape;70;p7"/>
          <p:cNvSpPr txBox="1"/>
          <p:nvPr/>
        </p:nvSpPr>
        <p:spPr>
          <a:xfrm>
            <a:off x="4237281" y="2108885"/>
            <a:ext cx="4401752" cy="229011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3A3838"/>
              </a:buClr>
              <a:buSzPts val="7600"/>
              <a:buFont typeface="Open Sans"/>
              <a:buNone/>
            </a:pPr>
            <a:r>
              <a:rPr lang="en-US" sz="7600" b="1" i="0" u="none" strike="noStrike" cap="none">
                <a:solidFill>
                  <a:srgbClr val="3A3838"/>
                </a:solidFill>
                <a:latin typeface="Open Sans"/>
                <a:ea typeface="Open Sans"/>
                <a:cs typeface="Open Sans"/>
                <a:sym typeface="Open Sans"/>
              </a:rPr>
              <a:t>MERCI !</a:t>
            </a:r>
            <a:endParaRPr sz="1400" b="0" i="0" u="none" strike="noStrike" cap="none">
              <a:solidFill>
                <a:srgbClr val="000000"/>
              </a:solidFill>
              <a:latin typeface="Arial"/>
              <a:ea typeface="Arial"/>
              <a:cs typeface="Arial"/>
              <a:sym typeface="Arial"/>
            </a:endParaRPr>
          </a:p>
        </p:txBody>
      </p:sp>
      <p:cxnSp>
        <p:nvCxnSpPr>
          <p:cNvPr id="71" name="Google Shape;71;p7"/>
          <p:cNvCxnSpPr/>
          <p:nvPr/>
        </p:nvCxnSpPr>
        <p:spPr>
          <a:xfrm>
            <a:off x="1239037" y="5625297"/>
            <a:ext cx="9358260" cy="0"/>
          </a:xfrm>
          <a:prstGeom prst="straightConnector1">
            <a:avLst/>
          </a:prstGeom>
          <a:noFill/>
          <a:ln w="9525" cap="flat" cmpd="sng">
            <a:solidFill>
              <a:srgbClr val="3A3838"/>
            </a:solidFill>
            <a:prstDash val="solid"/>
            <a:miter lim="800000"/>
            <a:headEnd type="none" w="sm" len="sm"/>
            <a:tailEnd type="none" w="sm" len="sm"/>
          </a:ln>
        </p:spPr>
      </p:cxnSp>
      <p:pic>
        <p:nvPicPr>
          <p:cNvPr id="72" name="Google Shape;72;p7"/>
          <p:cNvPicPr preferRelativeResize="0"/>
          <p:nvPr/>
        </p:nvPicPr>
        <p:blipFill rotWithShape="1">
          <a:blip r:embed="rId7">
            <a:alphaModFix/>
          </a:blip>
          <a:srcRect/>
          <a:stretch/>
        </p:blipFill>
        <p:spPr>
          <a:xfrm>
            <a:off x="611717" y="574554"/>
            <a:ext cx="2019300" cy="7747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المرحلة التعليمية - ١">
  <p:cSld name="المرحلة التعليمية - ١">
    <p:spTree>
      <p:nvGrpSpPr>
        <p:cNvPr id="1" name="Shape 73"/>
        <p:cNvGrpSpPr/>
        <p:nvPr/>
      </p:nvGrpSpPr>
      <p:grpSpPr>
        <a:xfrm>
          <a:off x="0" y="0"/>
          <a:ext cx="0" cy="0"/>
          <a:chOff x="0" y="0"/>
          <a:chExt cx="0" cy="0"/>
        </a:xfrm>
      </p:grpSpPr>
      <p:sp>
        <p:nvSpPr>
          <p:cNvPr id="74" name="Google Shape;74;p8"/>
          <p:cNvSpPr/>
          <p:nvPr/>
        </p:nvSpPr>
        <p:spPr>
          <a:xfrm>
            <a:off x="530225" y="1487488"/>
            <a:ext cx="1587500"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5" name="Google Shape;75;p8"/>
          <p:cNvSpPr/>
          <p:nvPr/>
        </p:nvSpPr>
        <p:spPr>
          <a:xfrm>
            <a:off x="2117725" y="1487488"/>
            <a:ext cx="1589088"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6" name="Google Shape;76;p8"/>
          <p:cNvSpPr/>
          <p:nvPr/>
        </p:nvSpPr>
        <p:spPr>
          <a:xfrm>
            <a:off x="3706813" y="1487488"/>
            <a:ext cx="1589087"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7" name="Google Shape;77;p8"/>
          <p:cNvSpPr/>
          <p:nvPr/>
        </p:nvSpPr>
        <p:spPr>
          <a:xfrm>
            <a:off x="5295900" y="1487488"/>
            <a:ext cx="1597025"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8" name="Google Shape;78;p8"/>
          <p:cNvSpPr/>
          <p:nvPr/>
        </p:nvSpPr>
        <p:spPr>
          <a:xfrm>
            <a:off x="6892925" y="1487488"/>
            <a:ext cx="1589088"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9" name="Google Shape;79;p8"/>
          <p:cNvSpPr/>
          <p:nvPr/>
        </p:nvSpPr>
        <p:spPr>
          <a:xfrm>
            <a:off x="8482013" y="1487488"/>
            <a:ext cx="1589087" cy="849312"/>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80" name="Google Shape;80;p8"/>
          <p:cNvSpPr/>
          <p:nvPr/>
        </p:nvSpPr>
        <p:spPr>
          <a:xfrm>
            <a:off x="10071100" y="1487488"/>
            <a:ext cx="1587500" cy="849312"/>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1" name="Google Shape;81;p8"/>
          <p:cNvSpPr/>
          <p:nvPr/>
        </p:nvSpPr>
        <p:spPr>
          <a:xfrm>
            <a:off x="530225" y="2336800"/>
            <a:ext cx="1587500"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2" name="Google Shape;82;p8"/>
          <p:cNvSpPr/>
          <p:nvPr/>
        </p:nvSpPr>
        <p:spPr>
          <a:xfrm>
            <a:off x="2117725" y="2336800"/>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3" name="Google Shape;83;p8"/>
          <p:cNvSpPr/>
          <p:nvPr/>
        </p:nvSpPr>
        <p:spPr>
          <a:xfrm>
            <a:off x="3706813" y="2336800"/>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4" name="Google Shape;84;p8"/>
          <p:cNvSpPr/>
          <p:nvPr/>
        </p:nvSpPr>
        <p:spPr>
          <a:xfrm>
            <a:off x="5295900" y="2336800"/>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5" name="Google Shape;85;p8"/>
          <p:cNvSpPr/>
          <p:nvPr/>
        </p:nvSpPr>
        <p:spPr>
          <a:xfrm>
            <a:off x="6892925" y="2336800"/>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6" name="Google Shape;86;p8"/>
          <p:cNvSpPr/>
          <p:nvPr/>
        </p:nvSpPr>
        <p:spPr>
          <a:xfrm>
            <a:off x="8482013" y="2336800"/>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87" name="Google Shape;87;p8"/>
          <p:cNvSpPr/>
          <p:nvPr/>
        </p:nvSpPr>
        <p:spPr>
          <a:xfrm>
            <a:off x="10071100" y="2336800"/>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8" name="Google Shape;88;p8"/>
          <p:cNvSpPr/>
          <p:nvPr/>
        </p:nvSpPr>
        <p:spPr>
          <a:xfrm>
            <a:off x="530225" y="3184525"/>
            <a:ext cx="1587500"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9" name="Google Shape;89;p8"/>
          <p:cNvSpPr/>
          <p:nvPr/>
        </p:nvSpPr>
        <p:spPr>
          <a:xfrm>
            <a:off x="2117725" y="3184525"/>
            <a:ext cx="1589088"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0" name="Google Shape;90;p8"/>
          <p:cNvSpPr/>
          <p:nvPr/>
        </p:nvSpPr>
        <p:spPr>
          <a:xfrm>
            <a:off x="3706813" y="3184525"/>
            <a:ext cx="1589087"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1" name="Google Shape;91;p8"/>
          <p:cNvSpPr/>
          <p:nvPr/>
        </p:nvSpPr>
        <p:spPr>
          <a:xfrm>
            <a:off x="5295900" y="3184525"/>
            <a:ext cx="1597025" cy="838200"/>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92" name="Google Shape;92;p8"/>
          <p:cNvSpPr/>
          <p:nvPr/>
        </p:nvSpPr>
        <p:spPr>
          <a:xfrm>
            <a:off x="6892925" y="3184525"/>
            <a:ext cx="1589088"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3" name="Google Shape;93;p8"/>
          <p:cNvSpPr/>
          <p:nvPr/>
        </p:nvSpPr>
        <p:spPr>
          <a:xfrm>
            <a:off x="8482013" y="3184525"/>
            <a:ext cx="1589087" cy="838200"/>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94" name="Google Shape;94;p8"/>
          <p:cNvSpPr/>
          <p:nvPr/>
        </p:nvSpPr>
        <p:spPr>
          <a:xfrm>
            <a:off x="10071100" y="3184525"/>
            <a:ext cx="1587500" cy="838200"/>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5" name="Google Shape;95;p8"/>
          <p:cNvSpPr/>
          <p:nvPr/>
        </p:nvSpPr>
        <p:spPr>
          <a:xfrm>
            <a:off x="530225" y="4022725"/>
            <a:ext cx="1587500"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6" name="Google Shape;96;p8"/>
          <p:cNvSpPr/>
          <p:nvPr/>
        </p:nvSpPr>
        <p:spPr>
          <a:xfrm>
            <a:off x="2117725" y="4022725"/>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7" name="Google Shape;97;p8"/>
          <p:cNvSpPr/>
          <p:nvPr/>
        </p:nvSpPr>
        <p:spPr>
          <a:xfrm>
            <a:off x="3706813" y="4022725"/>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8" name="Google Shape;98;p8"/>
          <p:cNvSpPr/>
          <p:nvPr/>
        </p:nvSpPr>
        <p:spPr>
          <a:xfrm>
            <a:off x="5295900" y="4022725"/>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9" name="Google Shape;99;p8"/>
          <p:cNvSpPr/>
          <p:nvPr/>
        </p:nvSpPr>
        <p:spPr>
          <a:xfrm>
            <a:off x="6892925" y="4022725"/>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0" name="Google Shape;100;p8"/>
          <p:cNvSpPr/>
          <p:nvPr/>
        </p:nvSpPr>
        <p:spPr>
          <a:xfrm>
            <a:off x="8482013" y="4022725"/>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01" name="Google Shape;101;p8"/>
          <p:cNvSpPr/>
          <p:nvPr/>
        </p:nvSpPr>
        <p:spPr>
          <a:xfrm>
            <a:off x="10071100" y="4022725"/>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2" name="Google Shape;102;p8"/>
          <p:cNvSpPr/>
          <p:nvPr/>
        </p:nvSpPr>
        <p:spPr>
          <a:xfrm>
            <a:off x="530225" y="4870450"/>
            <a:ext cx="1587500"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3" name="Google Shape;103;p8"/>
          <p:cNvSpPr/>
          <p:nvPr/>
        </p:nvSpPr>
        <p:spPr>
          <a:xfrm>
            <a:off x="2117725" y="4870450"/>
            <a:ext cx="1589088"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4" name="Google Shape;104;p8"/>
          <p:cNvSpPr/>
          <p:nvPr/>
        </p:nvSpPr>
        <p:spPr>
          <a:xfrm>
            <a:off x="3706813" y="4870450"/>
            <a:ext cx="1589087"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5" name="Google Shape;105;p8"/>
          <p:cNvSpPr/>
          <p:nvPr/>
        </p:nvSpPr>
        <p:spPr>
          <a:xfrm>
            <a:off x="5295900" y="4870450"/>
            <a:ext cx="1597025"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6" name="Google Shape;106;p8"/>
          <p:cNvSpPr/>
          <p:nvPr/>
        </p:nvSpPr>
        <p:spPr>
          <a:xfrm>
            <a:off x="6892925" y="4870450"/>
            <a:ext cx="1589088"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7" name="Google Shape;107;p8"/>
          <p:cNvSpPr/>
          <p:nvPr/>
        </p:nvSpPr>
        <p:spPr>
          <a:xfrm>
            <a:off x="8482013" y="4870450"/>
            <a:ext cx="1589087" cy="849313"/>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08" name="Google Shape;108;p8"/>
          <p:cNvSpPr/>
          <p:nvPr/>
        </p:nvSpPr>
        <p:spPr>
          <a:xfrm>
            <a:off x="10071100" y="4870450"/>
            <a:ext cx="1587500" cy="849313"/>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9" name="Google Shape;109;p8"/>
          <p:cNvSpPr/>
          <p:nvPr/>
        </p:nvSpPr>
        <p:spPr>
          <a:xfrm>
            <a:off x="530225" y="5719763"/>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10" name="Google Shape;110;p8"/>
          <p:cNvSpPr/>
          <p:nvPr/>
        </p:nvSpPr>
        <p:spPr>
          <a:xfrm>
            <a:off x="2117725" y="5719763"/>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1" name="Google Shape;111;p8"/>
          <p:cNvSpPr/>
          <p:nvPr/>
        </p:nvSpPr>
        <p:spPr>
          <a:xfrm>
            <a:off x="3706813" y="5719763"/>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2" name="Google Shape;112;p8"/>
          <p:cNvSpPr/>
          <p:nvPr/>
        </p:nvSpPr>
        <p:spPr>
          <a:xfrm>
            <a:off x="5295900" y="5719763"/>
            <a:ext cx="1597025"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3" name="Google Shape;113;p8"/>
          <p:cNvSpPr/>
          <p:nvPr/>
        </p:nvSpPr>
        <p:spPr>
          <a:xfrm>
            <a:off x="6892925" y="5719763"/>
            <a:ext cx="1589088"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4" name="Google Shape;114;p8"/>
          <p:cNvSpPr/>
          <p:nvPr/>
        </p:nvSpPr>
        <p:spPr>
          <a:xfrm>
            <a:off x="8482013" y="5719763"/>
            <a:ext cx="1589087" cy="847725"/>
          </a:xfrm>
          <a:prstGeom prst="rect">
            <a:avLst/>
          </a:prstGeom>
          <a:solidFill>
            <a:srgbClr val="FFFFFF"/>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15" name="Google Shape;115;p8"/>
          <p:cNvSpPr/>
          <p:nvPr/>
        </p:nvSpPr>
        <p:spPr>
          <a:xfrm>
            <a:off x="10071100" y="5719763"/>
            <a:ext cx="1587500" cy="847725"/>
          </a:xfrm>
          <a:prstGeom prst="rect">
            <a:avLst/>
          </a:prstGeom>
          <a:solidFill>
            <a:srgbClr val="F5F5F5"/>
          </a:solidFill>
          <a:ln w="9525" cap="flat" cmpd="sng">
            <a:solidFill>
              <a:srgbClr val="BCBEC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pic>
        <p:nvPicPr>
          <p:cNvPr id="116" name="Google Shape;116;p8"/>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117"/>
        <p:cNvGrpSpPr/>
        <p:nvPr/>
      </p:nvGrpSpPr>
      <p:grpSpPr>
        <a:xfrm>
          <a:off x="0" y="0"/>
          <a:ext cx="0" cy="0"/>
          <a:chOff x="0" y="0"/>
          <a:chExt cx="0" cy="0"/>
        </a:xfrm>
      </p:grpSpPr>
      <p:sp>
        <p:nvSpPr>
          <p:cNvPr id="118" name="Google Shape;118;p9"/>
          <p:cNvSpPr/>
          <p:nvPr/>
        </p:nvSpPr>
        <p:spPr>
          <a:xfrm>
            <a:off x="0" y="987552"/>
            <a:ext cx="12192000" cy="5309076"/>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19" name="Google Shape;119;p9"/>
          <p:cNvSpPr/>
          <p:nvPr/>
        </p:nvSpPr>
        <p:spPr>
          <a:xfrm>
            <a:off x="4248055" y="3144377"/>
            <a:ext cx="430753" cy="431863"/>
          </a:xfrm>
          <a:custGeom>
            <a:avLst/>
            <a:gdLst/>
            <a:ahLst/>
            <a:cxnLst/>
            <a:rect l="l" t="t" r="r" b="b"/>
            <a:pathLst>
              <a:path w="430753" h="431863" extrusionOk="0">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0" name="Google Shape;120;p9"/>
          <p:cNvSpPr/>
          <p:nvPr/>
        </p:nvSpPr>
        <p:spPr>
          <a:xfrm>
            <a:off x="7516516" y="3144377"/>
            <a:ext cx="430753" cy="431863"/>
          </a:xfrm>
          <a:custGeom>
            <a:avLst/>
            <a:gdLst/>
            <a:ahLst/>
            <a:cxnLst/>
            <a:rect l="l" t="t" r="r" b="b"/>
            <a:pathLst>
              <a:path w="430753" h="431863" extrusionOk="0">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1" name="Google Shape;121;p9"/>
          <p:cNvSpPr/>
          <p:nvPr/>
        </p:nvSpPr>
        <p:spPr>
          <a:xfrm>
            <a:off x="7054126" y="2014140"/>
            <a:ext cx="430753" cy="431863"/>
          </a:xfrm>
          <a:custGeom>
            <a:avLst/>
            <a:gdLst/>
            <a:ahLst/>
            <a:cxnLst/>
            <a:rect l="l" t="t" r="r" b="b"/>
            <a:pathLst>
              <a:path w="430753" h="431863" extrusionOk="0">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2" name="Google Shape;122;p9"/>
          <p:cNvSpPr/>
          <p:nvPr/>
        </p:nvSpPr>
        <p:spPr>
          <a:xfrm>
            <a:off x="7054126" y="4309665"/>
            <a:ext cx="430753" cy="431863"/>
          </a:xfrm>
          <a:custGeom>
            <a:avLst/>
            <a:gdLst/>
            <a:ahLst/>
            <a:cxnLst/>
            <a:rect l="l" t="t" r="r" b="b"/>
            <a:pathLst>
              <a:path w="430753" h="431863" extrusionOk="0">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3" name="Google Shape;123;p9"/>
          <p:cNvSpPr/>
          <p:nvPr/>
        </p:nvSpPr>
        <p:spPr>
          <a:xfrm>
            <a:off x="4669497" y="2057384"/>
            <a:ext cx="430753" cy="431863"/>
          </a:xfrm>
          <a:custGeom>
            <a:avLst/>
            <a:gdLst/>
            <a:ahLst/>
            <a:cxnLst/>
            <a:rect l="l" t="t" r="r" b="b"/>
            <a:pathLst>
              <a:path w="430753" h="431863" extrusionOk="0">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4" name="Google Shape;124;p9"/>
          <p:cNvSpPr/>
          <p:nvPr/>
        </p:nvSpPr>
        <p:spPr>
          <a:xfrm>
            <a:off x="4673678" y="4260516"/>
            <a:ext cx="430753" cy="431863"/>
          </a:xfrm>
          <a:custGeom>
            <a:avLst/>
            <a:gdLst/>
            <a:ahLst/>
            <a:cxnLst/>
            <a:rect l="l" t="t" r="r" b="b"/>
            <a:pathLst>
              <a:path w="430753" h="431863" extrusionOk="0">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5" name="Google Shape;125;p9"/>
          <p:cNvSpPr/>
          <p:nvPr/>
        </p:nvSpPr>
        <p:spPr>
          <a:xfrm>
            <a:off x="4449132" y="1690777"/>
            <a:ext cx="3263556" cy="4174764"/>
          </a:xfrm>
          <a:custGeom>
            <a:avLst/>
            <a:gdLst/>
            <a:ahLst/>
            <a:cxnLst/>
            <a:rect l="l" t="t" r="r" b="b"/>
            <a:pathLst>
              <a:path w="3263556" h="4174764" extrusionOk="0">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6" name="Google Shape;126;p9"/>
          <p:cNvSpPr/>
          <p:nvPr/>
        </p:nvSpPr>
        <p:spPr>
          <a:xfrm>
            <a:off x="4406511" y="1671337"/>
            <a:ext cx="3382206" cy="5186663"/>
          </a:xfrm>
          <a:custGeom>
            <a:avLst/>
            <a:gdLst/>
            <a:ahLst/>
            <a:cxnLst/>
            <a:rect l="l" t="t" r="r" b="b"/>
            <a:pathLst>
              <a:path w="3382206" h="5186663" extrusionOk="0">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127" name="Google Shape;127;p9"/>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1000"/>
                                        <p:tgtEl>
                                          <p:spTgt spid="126"/>
                                        </p:tgtEl>
                                      </p:cBhvr>
                                    </p:animEffect>
                                  </p:childTnLst>
                                </p:cTn>
                              </p:par>
                              <p:par>
                                <p:cTn id="8" presetID="10" presetClass="entr" presetSubtype="0" fill="hold" nodeType="withEffect">
                                  <p:stCondLst>
                                    <p:cond delay="600"/>
                                  </p:stCondLst>
                                  <p:childTnLst>
                                    <p:set>
                                      <p:cBhvr>
                                        <p:cTn id="9" dur="1" fill="hold">
                                          <p:stCondLst>
                                            <p:cond delay="0"/>
                                          </p:stCondLst>
                                        </p:cTn>
                                        <p:tgtEl>
                                          <p:spTgt spid="118"/>
                                        </p:tgtEl>
                                        <p:attrNameLst>
                                          <p:attrName>style.visibility</p:attrName>
                                        </p:attrNameLst>
                                      </p:cBhvr>
                                      <p:to>
                                        <p:strVal val="visible"/>
                                      </p:to>
                                    </p:set>
                                    <p:animEffect transition="in" filter="fade">
                                      <p:cBhvr>
                                        <p:cTn id="10" dur="500"/>
                                        <p:tgtEl>
                                          <p:spTgt spid="118"/>
                                        </p:tgtEl>
                                      </p:cBhvr>
                                    </p:animEffect>
                                  </p:childTnLst>
                                </p:cTn>
                              </p:par>
                              <p:par>
                                <p:cTn id="11" presetID="10" presetClass="entr" presetSubtype="0" fill="hold" nodeType="withEffect">
                                  <p:stCondLst>
                                    <p:cond delay="210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500"/>
                                        <p:tgtEl>
                                          <p:spTgt spid="123"/>
                                        </p:tgtEl>
                                      </p:cBhvr>
                                    </p:animEffect>
                                  </p:childTnLst>
                                </p:cTn>
                              </p:par>
                              <p:par>
                                <p:cTn id="14" presetID="10" presetClass="entr" presetSubtype="0" fill="hold" nodeType="withEffect">
                                  <p:stCondLst>
                                    <p:cond delay="2100"/>
                                  </p:stCondLst>
                                  <p:childTnLst>
                                    <p:set>
                                      <p:cBhvr>
                                        <p:cTn id="15" dur="1" fill="hold">
                                          <p:stCondLst>
                                            <p:cond delay="0"/>
                                          </p:stCondLst>
                                        </p:cTn>
                                        <p:tgtEl>
                                          <p:spTgt spid="119"/>
                                        </p:tgtEl>
                                        <p:attrNameLst>
                                          <p:attrName>style.visibility</p:attrName>
                                        </p:attrNameLst>
                                      </p:cBhvr>
                                      <p:to>
                                        <p:strVal val="visible"/>
                                      </p:to>
                                    </p:set>
                                    <p:animEffect transition="in" filter="fade">
                                      <p:cBhvr>
                                        <p:cTn id="16" dur="500"/>
                                        <p:tgtEl>
                                          <p:spTgt spid="119"/>
                                        </p:tgtEl>
                                      </p:cBhvr>
                                    </p:animEffect>
                                  </p:childTnLst>
                                </p:cTn>
                              </p:par>
                              <p:par>
                                <p:cTn id="17" presetID="10" presetClass="entr" presetSubtype="0" fill="hold" nodeType="withEffect">
                                  <p:stCondLst>
                                    <p:cond delay="2100"/>
                                  </p:stCondLst>
                                  <p:childTnLst>
                                    <p:set>
                                      <p:cBhvr>
                                        <p:cTn id="18" dur="1" fill="hold">
                                          <p:stCondLst>
                                            <p:cond delay="0"/>
                                          </p:stCondLst>
                                        </p:cTn>
                                        <p:tgtEl>
                                          <p:spTgt spid="124"/>
                                        </p:tgtEl>
                                        <p:attrNameLst>
                                          <p:attrName>style.visibility</p:attrName>
                                        </p:attrNameLst>
                                      </p:cBhvr>
                                      <p:to>
                                        <p:strVal val="visible"/>
                                      </p:to>
                                    </p:set>
                                    <p:animEffect transition="in" filter="fade">
                                      <p:cBhvr>
                                        <p:cTn id="19" dur="500"/>
                                        <p:tgtEl>
                                          <p:spTgt spid="124"/>
                                        </p:tgtEl>
                                      </p:cBhvr>
                                    </p:animEffect>
                                  </p:childTnLst>
                                </p:cTn>
                              </p:par>
                              <p:par>
                                <p:cTn id="20" presetID="10" presetClass="entr" presetSubtype="0" fill="hold" nodeType="withEffect">
                                  <p:stCondLst>
                                    <p:cond delay="2600"/>
                                  </p:stCondLst>
                                  <p:childTnLst>
                                    <p:set>
                                      <p:cBhvr>
                                        <p:cTn id="21" dur="1" fill="hold">
                                          <p:stCondLst>
                                            <p:cond delay="0"/>
                                          </p:stCondLst>
                                        </p:cTn>
                                        <p:tgtEl>
                                          <p:spTgt spid="121"/>
                                        </p:tgtEl>
                                        <p:attrNameLst>
                                          <p:attrName>style.visibility</p:attrName>
                                        </p:attrNameLst>
                                      </p:cBhvr>
                                      <p:to>
                                        <p:strVal val="visible"/>
                                      </p:to>
                                    </p:set>
                                    <p:animEffect transition="in" filter="fade">
                                      <p:cBhvr>
                                        <p:cTn id="22" dur="500"/>
                                        <p:tgtEl>
                                          <p:spTgt spid="121"/>
                                        </p:tgtEl>
                                      </p:cBhvr>
                                    </p:animEffect>
                                  </p:childTnLst>
                                </p:cTn>
                              </p:par>
                              <p:par>
                                <p:cTn id="23" presetID="10" presetClass="entr" presetSubtype="0" fill="hold" nodeType="withEffect">
                                  <p:stCondLst>
                                    <p:cond delay="260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par>
                                <p:cTn id="26" presetID="10" presetClass="entr" presetSubtype="0" fill="hold" nodeType="withEffect">
                                  <p:stCondLst>
                                    <p:cond delay="2600"/>
                                  </p:stCondLst>
                                  <p:childTnLst>
                                    <p:set>
                                      <p:cBhvr>
                                        <p:cTn id="27" dur="1" fill="hold">
                                          <p:stCondLst>
                                            <p:cond delay="0"/>
                                          </p:stCondLst>
                                        </p:cTn>
                                        <p:tgtEl>
                                          <p:spTgt spid="122"/>
                                        </p:tgtEl>
                                        <p:attrNameLst>
                                          <p:attrName>style.visibility</p:attrName>
                                        </p:attrNameLst>
                                      </p:cBhvr>
                                      <p:to>
                                        <p:strVal val="visible"/>
                                      </p:to>
                                    </p:set>
                                    <p:animEffect transition="in" filter="fade">
                                      <p:cBhvr>
                                        <p:cTn id="28"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المرحلة التعليمية - ٣">
  <p:cSld name="المرحلة التعليمية - ٣">
    <p:spTree>
      <p:nvGrpSpPr>
        <p:cNvPr id="1" name="Shape 128"/>
        <p:cNvGrpSpPr/>
        <p:nvPr/>
      </p:nvGrpSpPr>
      <p:grpSpPr>
        <a:xfrm>
          <a:off x="0" y="0"/>
          <a:ext cx="0" cy="0"/>
          <a:chOff x="0" y="0"/>
          <a:chExt cx="0" cy="0"/>
        </a:xfrm>
      </p:grpSpPr>
      <p:sp>
        <p:nvSpPr>
          <p:cNvPr id="129" name="Google Shape;129;p10"/>
          <p:cNvSpPr/>
          <p:nvPr/>
        </p:nvSpPr>
        <p:spPr>
          <a:xfrm>
            <a:off x="3191" y="0"/>
            <a:ext cx="6008307"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grpSp>
        <p:nvGrpSpPr>
          <p:cNvPr id="130" name="Google Shape;130;p10"/>
          <p:cNvGrpSpPr/>
          <p:nvPr/>
        </p:nvGrpSpPr>
        <p:grpSpPr>
          <a:xfrm>
            <a:off x="6907074" y="1240481"/>
            <a:ext cx="4709243" cy="4377037"/>
            <a:chOff x="433353" y="993616"/>
            <a:chExt cx="5355059" cy="4977295"/>
          </a:xfrm>
        </p:grpSpPr>
        <p:sp>
          <p:nvSpPr>
            <p:cNvPr id="131" name="Google Shape;131;p10"/>
            <p:cNvSpPr/>
            <p:nvPr/>
          </p:nvSpPr>
          <p:spPr>
            <a:xfrm>
              <a:off x="648520" y="993616"/>
              <a:ext cx="4889897" cy="4886405"/>
            </a:xfrm>
            <a:custGeom>
              <a:avLst/>
              <a:gdLst/>
              <a:ahLst/>
              <a:cxnLst/>
              <a:rect l="l" t="t" r="r" b="b"/>
              <a:pathLst>
                <a:path w="4889897" h="4886405" extrusionOk="0">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2" name="Google Shape;132;p10"/>
            <p:cNvSpPr/>
            <p:nvPr/>
          </p:nvSpPr>
          <p:spPr>
            <a:xfrm>
              <a:off x="2725301" y="1994325"/>
              <a:ext cx="1028362" cy="2566364"/>
            </a:xfrm>
            <a:custGeom>
              <a:avLst/>
              <a:gdLst/>
              <a:ahLst/>
              <a:cxnLst/>
              <a:rect l="l" t="t" r="r" b="b"/>
              <a:pathLst>
                <a:path w="1028362" h="2566364" extrusionOk="0">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3" name="Google Shape;133;p10"/>
            <p:cNvSpPr/>
            <p:nvPr/>
          </p:nvSpPr>
          <p:spPr>
            <a:xfrm>
              <a:off x="753484" y="2816488"/>
              <a:ext cx="455857" cy="1789840"/>
            </a:xfrm>
            <a:custGeom>
              <a:avLst/>
              <a:gdLst/>
              <a:ahLst/>
              <a:cxnLst/>
              <a:rect l="l" t="t" r="r" b="b"/>
              <a:pathLst>
                <a:path w="455857" h="1789840" extrusionOk="0">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4" name="Google Shape;134;p10"/>
            <p:cNvSpPr/>
            <p:nvPr/>
          </p:nvSpPr>
          <p:spPr>
            <a:xfrm>
              <a:off x="1066883" y="1098145"/>
              <a:ext cx="2072516" cy="1251742"/>
            </a:xfrm>
            <a:custGeom>
              <a:avLst/>
              <a:gdLst/>
              <a:ahLst/>
              <a:cxnLst/>
              <a:rect l="l" t="t" r="r" b="b"/>
              <a:pathLst>
                <a:path w="2072516" h="1251742" extrusionOk="0">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5" name="Google Shape;135;p10"/>
            <p:cNvSpPr/>
            <p:nvPr/>
          </p:nvSpPr>
          <p:spPr>
            <a:xfrm>
              <a:off x="4181123" y="1783127"/>
              <a:ext cx="1252389" cy="3678776"/>
            </a:xfrm>
            <a:custGeom>
              <a:avLst/>
              <a:gdLst/>
              <a:ahLst/>
              <a:cxnLst/>
              <a:rect l="l" t="t" r="r" b="b"/>
              <a:pathLst>
                <a:path w="1252389" h="3678776" extrusionOk="0">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6" name="Google Shape;136;p10"/>
            <p:cNvSpPr/>
            <p:nvPr/>
          </p:nvSpPr>
          <p:spPr>
            <a:xfrm>
              <a:off x="1438596" y="4974046"/>
              <a:ext cx="1703522" cy="801445"/>
            </a:xfrm>
            <a:custGeom>
              <a:avLst/>
              <a:gdLst/>
              <a:ahLst/>
              <a:cxnLst/>
              <a:rect l="l" t="t" r="r" b="b"/>
              <a:pathLst>
                <a:path w="1703522" h="801445" extrusionOk="0">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7" name="Google Shape;137;p10"/>
            <p:cNvSpPr/>
            <p:nvPr/>
          </p:nvSpPr>
          <p:spPr>
            <a:xfrm>
              <a:off x="1497616" y="1065273"/>
              <a:ext cx="868289" cy="867669"/>
            </a:xfrm>
            <a:custGeom>
              <a:avLst/>
              <a:gdLst/>
              <a:ahLst/>
              <a:cxnLst/>
              <a:rect l="l" t="t" r="r" b="b"/>
              <a:pathLst>
                <a:path w="868289" h="867669" extrusionOk="0">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dist="38100" dir="2700000" algn="tl" rotWithShape="0">
                <a:srgbClr val="000000">
                  <a:alpha val="3137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8" name="Google Shape;138;p10"/>
            <p:cNvSpPr/>
            <p:nvPr/>
          </p:nvSpPr>
          <p:spPr>
            <a:xfrm>
              <a:off x="4920123" y="2977917"/>
              <a:ext cx="868289" cy="867669"/>
            </a:xfrm>
            <a:custGeom>
              <a:avLst/>
              <a:gdLst/>
              <a:ahLst/>
              <a:cxnLst/>
              <a:rect l="l" t="t" r="r" b="b"/>
              <a:pathLst>
                <a:path w="868289" h="867669" extrusionOk="0">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dist="38100" dir="2700000" algn="tl" rotWithShape="0">
                <a:srgbClr val="000000">
                  <a:alpha val="3137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9" name="Google Shape;139;p10"/>
            <p:cNvSpPr/>
            <p:nvPr/>
          </p:nvSpPr>
          <p:spPr>
            <a:xfrm>
              <a:off x="1856906" y="5103136"/>
              <a:ext cx="868395" cy="867775"/>
            </a:xfrm>
            <a:custGeom>
              <a:avLst/>
              <a:gdLst/>
              <a:ahLst/>
              <a:cxnLst/>
              <a:rect l="l" t="t" r="r" b="b"/>
              <a:pathLst>
                <a:path w="868395" h="867775" extrusionOk="0">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dist="38100" dir="2700000" algn="tl" rotWithShape="0">
                <a:srgbClr val="000000">
                  <a:alpha val="3137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0" name="Google Shape;140;p10"/>
            <p:cNvSpPr/>
            <p:nvPr/>
          </p:nvSpPr>
          <p:spPr>
            <a:xfrm>
              <a:off x="438086" y="3327148"/>
              <a:ext cx="868289" cy="867669"/>
            </a:xfrm>
            <a:custGeom>
              <a:avLst/>
              <a:gdLst/>
              <a:ahLst/>
              <a:cxnLst/>
              <a:rect l="l" t="t" r="r" b="b"/>
              <a:pathLst>
                <a:path w="868289" h="867669" extrusionOk="0">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dist="38100" dir="2700000" algn="tl" rotWithShape="0">
                <a:srgbClr val="000000">
                  <a:alpha val="3137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1" name="Google Shape;141;p10"/>
            <p:cNvSpPr txBox="1"/>
            <p:nvPr/>
          </p:nvSpPr>
          <p:spPr>
            <a:xfrm>
              <a:off x="1540111" y="1136796"/>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1</a:t>
              </a:r>
              <a:endParaRPr sz="1400" b="0" i="0" u="none" strike="noStrike" cap="none">
                <a:solidFill>
                  <a:srgbClr val="000000"/>
                </a:solidFill>
                <a:latin typeface="Arial"/>
                <a:ea typeface="Arial"/>
                <a:cs typeface="Arial"/>
                <a:sym typeface="Arial"/>
              </a:endParaRPr>
            </a:p>
          </p:txBody>
        </p:sp>
        <p:sp>
          <p:nvSpPr>
            <p:cNvPr id="142" name="Google Shape;142;p10"/>
            <p:cNvSpPr txBox="1"/>
            <p:nvPr/>
          </p:nvSpPr>
          <p:spPr>
            <a:xfrm>
              <a:off x="4975318" y="3088585"/>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4</a:t>
              </a:r>
              <a:endParaRPr sz="1400" b="0" i="0" u="none" strike="noStrike" cap="none">
                <a:solidFill>
                  <a:srgbClr val="000000"/>
                </a:solidFill>
                <a:latin typeface="Arial"/>
                <a:ea typeface="Arial"/>
                <a:cs typeface="Arial"/>
                <a:sym typeface="Arial"/>
              </a:endParaRPr>
            </a:p>
          </p:txBody>
        </p:sp>
        <p:sp>
          <p:nvSpPr>
            <p:cNvPr id="143" name="Google Shape;143;p10"/>
            <p:cNvSpPr txBox="1"/>
            <p:nvPr/>
          </p:nvSpPr>
          <p:spPr>
            <a:xfrm>
              <a:off x="1886960" y="5196822"/>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3</a:t>
              </a:r>
              <a:endParaRPr sz="1400" b="0" i="0" u="none" strike="noStrike" cap="none">
                <a:solidFill>
                  <a:srgbClr val="000000"/>
                </a:solidFill>
                <a:latin typeface="Arial"/>
                <a:ea typeface="Arial"/>
                <a:cs typeface="Arial"/>
                <a:sym typeface="Arial"/>
              </a:endParaRPr>
            </a:p>
          </p:txBody>
        </p:sp>
        <p:sp>
          <p:nvSpPr>
            <p:cNvPr id="144" name="Google Shape;144;p10"/>
            <p:cNvSpPr txBox="1"/>
            <p:nvPr/>
          </p:nvSpPr>
          <p:spPr>
            <a:xfrm>
              <a:off x="433353" y="3431076"/>
              <a:ext cx="80836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000000"/>
                  </a:solidFill>
                  <a:latin typeface="Twentieth Century"/>
                  <a:ea typeface="Twentieth Century"/>
                  <a:cs typeface="Twentieth Century"/>
                  <a:sym typeface="Twentieth Century"/>
                </a:rPr>
                <a:t>2</a:t>
              </a:r>
              <a:endParaRPr sz="1400" b="0" i="0" u="none" strike="noStrike" cap="none">
                <a:solidFill>
                  <a:srgbClr val="000000"/>
                </a:solidFill>
                <a:latin typeface="Arial"/>
                <a:ea typeface="Arial"/>
                <a:cs typeface="Arial"/>
                <a:sym typeface="Arial"/>
              </a:endParaRPr>
            </a:p>
          </p:txBody>
        </p:sp>
      </p:grpSp>
      <p:pic>
        <p:nvPicPr>
          <p:cNvPr id="145" name="Google Shape;145;p10"/>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64" r:id="rId10"/>
    <p:sldLayoutId id="2147483657" r:id="rId11"/>
    <p:sldLayoutId id="2147483658" r:id="rId12"/>
    <p:sldLayoutId id="2147483659" r:id="rId13"/>
    <p:sldLayoutId id="2147483660" r:id="rId14"/>
    <p:sldLayoutId id="2147483661" r:id="rId15"/>
    <p:sldLayoutId id="2147483662"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www.gallimard-jeunesse.fr/auteurs/rene-goscinny.html"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7"/>
          <p:cNvSpPr txBox="1"/>
          <p:nvPr/>
        </p:nvSpPr>
        <p:spPr>
          <a:xfrm>
            <a:off x="4968449" y="4442922"/>
            <a:ext cx="6473389" cy="771227"/>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chemeClr val="dk1"/>
              </a:buClr>
              <a:buSzPts val="2400"/>
              <a:buFont typeface="Arial"/>
              <a:buNone/>
            </a:pPr>
            <a:r>
              <a:rPr lang="en-US" sz="2400" i="0" u="none" strike="noStrike" cap="none" dirty="0" err="1">
                <a:solidFill>
                  <a:schemeClr val="dk1"/>
                </a:solidFill>
                <a:latin typeface="Myriad Pro" panose="020B0503030403020204" charset="0"/>
                <a:ea typeface="Open Sans"/>
                <a:cs typeface="Open Sans"/>
                <a:sym typeface="Open Sans"/>
              </a:rPr>
              <a:t>Classe</a:t>
            </a:r>
            <a:r>
              <a:rPr lang="en-US" sz="2400" i="0" u="none" strike="noStrike" cap="none" dirty="0">
                <a:solidFill>
                  <a:schemeClr val="dk1"/>
                </a:solidFill>
                <a:latin typeface="Myriad Pro" panose="020B0503030403020204" charset="0"/>
                <a:ea typeface="Open Sans"/>
                <a:cs typeface="Open Sans"/>
                <a:sym typeface="Open Sans"/>
              </a:rPr>
              <a:t> : EB5</a:t>
            </a:r>
            <a:endParaRPr dirty="0">
              <a:latin typeface="Myriad Pro" panose="020B0503030403020204" charset="0"/>
            </a:endParaRPr>
          </a:p>
        </p:txBody>
      </p:sp>
      <p:pic>
        <p:nvPicPr>
          <p:cNvPr id="234" name="Google Shape;234;p17"/>
          <p:cNvPicPr preferRelativeResize="0"/>
          <p:nvPr/>
        </p:nvPicPr>
        <p:blipFill rotWithShape="1">
          <a:blip r:embed="rId3">
            <a:alphaModFix/>
          </a:blip>
          <a:srcRect/>
          <a:stretch/>
        </p:blipFill>
        <p:spPr>
          <a:xfrm>
            <a:off x="611717" y="574554"/>
            <a:ext cx="2019300" cy="774700"/>
          </a:xfrm>
          <a:prstGeom prst="rect">
            <a:avLst/>
          </a:prstGeom>
          <a:noFill/>
          <a:ln>
            <a:noFill/>
          </a:ln>
        </p:spPr>
      </p:pic>
      <p:sp>
        <p:nvSpPr>
          <p:cNvPr id="235" name="Google Shape;235;p17"/>
          <p:cNvSpPr txBox="1">
            <a:spLocks noGrp="1"/>
          </p:cNvSpPr>
          <p:nvPr>
            <p:ph type="ctrTitle"/>
          </p:nvPr>
        </p:nvSpPr>
        <p:spPr>
          <a:xfrm>
            <a:off x="4696647" y="2290040"/>
            <a:ext cx="6874500" cy="1421887"/>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3A3838"/>
              </a:buClr>
              <a:buSzPts val="4800"/>
              <a:buFont typeface="Open Sans"/>
              <a:buNone/>
            </a:pPr>
            <a:r>
              <a:rPr lang="en-US" sz="4800" b="1" i="0" u="none" strike="noStrike" cap="none" dirty="0" err="1">
                <a:solidFill>
                  <a:schemeClr val="tx1"/>
                </a:solidFill>
                <a:latin typeface="Myriad Pro" panose="020B0503030403020204" charset="0"/>
                <a:ea typeface="Open Sans"/>
                <a:cs typeface="Open Sans"/>
                <a:sym typeface="Open Sans"/>
              </a:rPr>
              <a:t>Comprendre</a:t>
            </a:r>
            <a:r>
              <a:rPr lang="en-US" sz="4800" b="1" i="0" u="none" strike="noStrike" cap="none" dirty="0">
                <a:solidFill>
                  <a:schemeClr val="tx1"/>
                </a:solidFill>
                <a:latin typeface="Myriad Pro" panose="020B0503030403020204" charset="0"/>
                <a:ea typeface="Open Sans"/>
                <a:cs typeface="Open Sans"/>
                <a:sym typeface="Open Sans"/>
              </a:rPr>
              <a:t> </a:t>
            </a:r>
            <a:r>
              <a:rPr lang="en-US" sz="4800" b="1" i="0" u="none" strike="noStrike" cap="none" dirty="0" err="1">
                <a:solidFill>
                  <a:schemeClr val="tx1"/>
                </a:solidFill>
                <a:latin typeface="Myriad Pro" panose="020B0503030403020204" charset="0"/>
                <a:ea typeface="Open Sans"/>
                <a:cs typeface="Open Sans"/>
                <a:sym typeface="Open Sans"/>
              </a:rPr>
              <a:t>l’essentiel</a:t>
            </a:r>
            <a:r>
              <a:rPr lang="en-US" sz="4800" b="1" i="0" u="none" strike="noStrike" cap="none" dirty="0">
                <a:solidFill>
                  <a:schemeClr val="tx1"/>
                </a:solidFill>
                <a:latin typeface="Myriad Pro" panose="020B0503030403020204" charset="0"/>
                <a:ea typeface="Open Sans"/>
                <a:cs typeface="Open Sans"/>
                <a:sym typeface="Open Sans"/>
              </a:rPr>
              <a:t> d’un </a:t>
            </a:r>
            <a:r>
              <a:rPr lang="en-US" sz="4800" b="1" i="0" u="none" strike="noStrike" cap="none" dirty="0" err="1">
                <a:solidFill>
                  <a:schemeClr val="tx1"/>
                </a:solidFill>
                <a:latin typeface="Myriad Pro" panose="020B0503030403020204" charset="0"/>
                <a:ea typeface="Open Sans"/>
                <a:cs typeface="Open Sans"/>
                <a:sym typeface="Open Sans"/>
              </a:rPr>
              <a:t>texte</a:t>
            </a:r>
            <a:endParaRPr sz="4800" b="1" i="0" u="none" strike="noStrike" cap="none" dirty="0">
              <a:solidFill>
                <a:schemeClr val="tx1"/>
              </a:solidFill>
              <a:latin typeface="Myriad Pro" panose="020B0503030403020204" charset="0"/>
              <a:ea typeface="Open Sans"/>
              <a:cs typeface="Open Sans"/>
              <a:sym typeface="Open Sans"/>
            </a:endParaRPr>
          </a:p>
        </p:txBody>
      </p:sp>
      <p:sp>
        <p:nvSpPr>
          <p:cNvPr id="6" name="Rectangle 5">
            <a:extLst>
              <a:ext uri="{FF2B5EF4-FFF2-40B4-BE49-F238E27FC236}">
                <a16:creationId xmlns:a16="http://schemas.microsoft.com/office/drawing/2014/main" id="{74814015-EF7A-4069-BDCA-028E363DFF67}"/>
              </a:ext>
            </a:extLst>
          </p:cNvPr>
          <p:cNvSpPr/>
          <p:nvPr/>
        </p:nvSpPr>
        <p:spPr>
          <a:xfrm>
            <a:off x="4696647" y="1545928"/>
            <a:ext cx="6473388" cy="461665"/>
          </a:xfrm>
          <a:prstGeom prst="rect">
            <a:avLst/>
          </a:prstGeom>
        </p:spPr>
        <p:txBody>
          <a:bodyPr wrap="square" anchor="ctr" anchorCtr="0">
            <a:spAutoFit/>
          </a:bodyPr>
          <a:lstStyle/>
          <a:p>
            <a:r>
              <a:rPr lang="en-US" sz="2400" dirty="0">
                <a:solidFill>
                  <a:schemeClr val="tx2">
                    <a:lumMod val="50000"/>
                  </a:schemeClr>
                </a:solidFill>
                <a:latin typeface="Myriad Pro" panose="020B0503030403020204" pitchFamily="34" charset="0"/>
              </a:rPr>
              <a:t>Langue </a:t>
            </a:r>
            <a:r>
              <a:rPr lang="en-US" sz="2400" dirty="0" err="1">
                <a:solidFill>
                  <a:schemeClr val="tx2">
                    <a:lumMod val="50000"/>
                  </a:schemeClr>
                </a:solidFill>
                <a:latin typeface="Myriad Pro" panose="020B0503030403020204" pitchFamily="34" charset="0"/>
              </a:rPr>
              <a:t>française</a:t>
            </a:r>
            <a:endParaRPr lang="ar-LB" sz="2400" dirty="0">
              <a:solidFill>
                <a:schemeClr val="tx2">
                  <a:lumMod val="50000"/>
                </a:schemeClr>
              </a:solidFill>
              <a:latin typeface="Myriad Pro" panose="020B0503030403020204" pitchFamily="34" charset="0"/>
              <a:ea typeface="GE SS Two Medium" panose="020A0503020102020204" pitchFamily="18" charset="-78"/>
              <a:cs typeface="GE SS Two Medium" panose="020A0503020102020204" pitchFamily="18" charset="-78"/>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7932" y="3189496"/>
            <a:ext cx="1451745" cy="176315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grpSp>
        <p:nvGrpSpPr>
          <p:cNvPr id="6" name="Group 5"/>
          <p:cNvGrpSpPr/>
          <p:nvPr/>
        </p:nvGrpSpPr>
        <p:grpSpPr>
          <a:xfrm>
            <a:off x="0" y="770022"/>
            <a:ext cx="3512891" cy="6080132"/>
            <a:chOff x="78125" y="1001627"/>
            <a:chExt cx="3412297" cy="5289108"/>
          </a:xfrm>
        </p:grpSpPr>
        <p:grpSp>
          <p:nvGrpSpPr>
            <p:cNvPr id="7" name="Group 6"/>
            <p:cNvGrpSpPr/>
            <p:nvPr/>
          </p:nvGrpSpPr>
          <p:grpSpPr>
            <a:xfrm>
              <a:off x="78125" y="1001627"/>
              <a:ext cx="3412297" cy="5289108"/>
              <a:chOff x="358426" y="1429332"/>
              <a:chExt cx="3412297" cy="5127084"/>
            </a:xfrm>
          </p:grpSpPr>
          <p:sp>
            <p:nvSpPr>
              <p:cNvPr id="11" name="Rectangle 10"/>
              <p:cNvSpPr/>
              <p:nvPr/>
            </p:nvSpPr>
            <p:spPr>
              <a:xfrm>
                <a:off x="358426" y="1512284"/>
                <a:ext cx="3412297" cy="5044132"/>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2" name="Google Shape;257;p19"/>
              <p:cNvSpPr txBox="1"/>
              <p:nvPr/>
            </p:nvSpPr>
            <p:spPr>
              <a:xfrm>
                <a:off x="375770" y="1429332"/>
                <a:ext cx="3328322"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b="1" dirty="0">
                  <a:solidFill>
                    <a:schemeClr val="tx1"/>
                  </a:solidFill>
                  <a:latin typeface="Myriad Pro" panose="020B0503030403020204" pitchFamily="34" charset="0"/>
                </a:endParaRPr>
              </a:p>
            </p:txBody>
          </p:sp>
        </p:grpSp>
        <p:sp>
          <p:nvSpPr>
            <p:cNvPr id="8" name="Google Shape;272;p20"/>
            <p:cNvSpPr/>
            <p:nvPr/>
          </p:nvSpPr>
          <p:spPr>
            <a:xfrm>
              <a:off x="154683" y="1094025"/>
              <a:ext cx="2969042" cy="1562322"/>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endParaRPr sz="2400" b="0" i="0" u="none" strike="noStrike" cap="none" dirty="0">
                <a:solidFill>
                  <a:schemeClr val="accent1">
                    <a:lumMod val="75000"/>
                  </a:schemeClr>
                </a:solidFill>
                <a:latin typeface="Myriad Pro" panose="020B0503030403020204"/>
                <a:sym typeface="Arial"/>
              </a:endParaRPr>
            </a:p>
          </p:txBody>
        </p:sp>
        <p:sp>
          <p:nvSpPr>
            <p:cNvPr id="9" name="Google Shape;272;p20">
              <a:extLst>
                <a:ext uri="{FF2B5EF4-FFF2-40B4-BE49-F238E27FC236}">
                  <a16:creationId xmlns:a16="http://schemas.microsoft.com/office/drawing/2014/main" id="{0EDFB3B6-D71B-4989-803E-77FAB90DA0A2}"/>
                </a:ext>
              </a:extLst>
            </p:cNvPr>
            <p:cNvSpPr/>
            <p:nvPr/>
          </p:nvSpPr>
          <p:spPr>
            <a:xfrm>
              <a:off x="239573" y="2790524"/>
              <a:ext cx="3184217" cy="255454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2000" b="0" i="0" u="none" strike="noStrike" cap="none" dirty="0">
                  <a:solidFill>
                    <a:schemeClr val="dk1"/>
                  </a:solidFill>
                  <a:latin typeface="Myriad Pro" panose="020B0503030403020204"/>
                  <a:sym typeface="Arial"/>
                </a:rPr>
                <a:t> </a:t>
              </a:r>
              <a:endParaRPr sz="2000" b="0" i="0" u="none" strike="noStrike" cap="none" dirty="0">
                <a:solidFill>
                  <a:srgbClr val="000000"/>
                </a:solidFill>
                <a:latin typeface="Myriad Pro" panose="020B0503030403020204"/>
                <a:sym typeface="Arial"/>
              </a:endParaRPr>
            </a:p>
          </p:txBody>
        </p:sp>
      </p:grpSp>
      <p:sp>
        <p:nvSpPr>
          <p:cNvPr id="364" name="Google Shape;364;p26"/>
          <p:cNvSpPr txBox="1"/>
          <p:nvPr/>
        </p:nvSpPr>
        <p:spPr>
          <a:xfrm>
            <a:off x="154682" y="2289782"/>
            <a:ext cx="3099237"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charset="0"/>
                <a:sym typeface="Arial"/>
              </a:rPr>
              <a:t>Complétez avec les mots convenables pour présenter les idées principales du texte.  </a:t>
            </a:r>
            <a:endParaRPr lang="fr-FR" sz="2400" dirty="0">
              <a:solidFill>
                <a:schemeClr val="tx1"/>
              </a:solidFill>
              <a:latin typeface="Myriad Pro" panose="020B0503030403020204" charset="0"/>
            </a:endParaRPr>
          </a:p>
        </p:txBody>
      </p:sp>
      <p:sp>
        <p:nvSpPr>
          <p:cNvPr id="365" name="Google Shape;365;p26"/>
          <p:cNvSpPr txBox="1"/>
          <p:nvPr/>
        </p:nvSpPr>
        <p:spPr>
          <a:xfrm>
            <a:off x="3736849" y="1319088"/>
            <a:ext cx="8310771" cy="4524275"/>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FR" sz="2400" b="0" i="0" u="none" strike="noStrike" cap="none" dirty="0">
                <a:solidFill>
                  <a:srgbClr val="000000"/>
                </a:solidFill>
                <a:latin typeface="Myriad Pro" panose="020B0503030403020204"/>
                <a:sym typeface="Arial"/>
              </a:rPr>
              <a:t>Dans ce texte, il s’agit d’un ………….........……….  qui raconte sa visite chez …… ……… , un …………… …..</a:t>
            </a:r>
            <a:endParaRPr lang="fr-FR" sz="2400" dirty="0">
              <a:latin typeface="Myriad Pro" panose="020B0503030403020204"/>
            </a:endParaRPr>
          </a:p>
          <a:p>
            <a:pPr marL="0" marR="0" lvl="0" indent="0" algn="l" rtl="0">
              <a:lnSpc>
                <a:spcPct val="150000"/>
              </a:lnSpc>
              <a:spcBef>
                <a:spcPts val="0"/>
              </a:spcBef>
              <a:spcAft>
                <a:spcPts val="0"/>
              </a:spcAft>
              <a:buNone/>
            </a:pPr>
            <a:r>
              <a:rPr lang="fr-FR" sz="2400" b="0" i="0" u="none" strike="noStrike" cap="none" dirty="0">
                <a:solidFill>
                  <a:srgbClr val="000000"/>
                </a:solidFill>
                <a:latin typeface="Myriad Pro" panose="020B0503030403020204"/>
                <a:sym typeface="Arial"/>
              </a:rPr>
              <a:t>Il est arrivé en retard mais ils ont bien mangé ensemble. </a:t>
            </a:r>
            <a:endParaRPr lang="fr-FR" sz="2400" dirty="0">
              <a:latin typeface="Myriad Pro" panose="020B0503030403020204"/>
            </a:endParaRPr>
          </a:p>
          <a:p>
            <a:pPr marL="0" marR="0" lvl="0" indent="0" algn="l" rtl="0">
              <a:lnSpc>
                <a:spcPct val="150000"/>
              </a:lnSpc>
              <a:spcBef>
                <a:spcPts val="0"/>
              </a:spcBef>
              <a:spcAft>
                <a:spcPts val="0"/>
              </a:spcAft>
              <a:buNone/>
            </a:pPr>
            <a:r>
              <a:rPr lang="fr-FR" sz="2400" b="0" i="0" u="none" strike="noStrike" cap="none" dirty="0">
                <a:solidFill>
                  <a:srgbClr val="000000"/>
                </a:solidFill>
                <a:latin typeface="Myriad Pro" panose="020B0503030403020204"/>
                <a:sym typeface="Arial"/>
              </a:rPr>
              <a:t>Ensuite, ils ont voulu jouer. Alceste a proposé plusieurs jeux : ……… , ……………, ……………., ………….. . </a:t>
            </a:r>
            <a:endParaRPr lang="fr-FR" sz="2400" dirty="0">
              <a:latin typeface="Myriad Pro" panose="020B0503030403020204"/>
            </a:endParaRPr>
          </a:p>
          <a:p>
            <a:pPr marL="0" marR="0" lvl="0" indent="0" algn="l" rtl="0">
              <a:lnSpc>
                <a:spcPct val="150000"/>
              </a:lnSpc>
              <a:spcBef>
                <a:spcPts val="0"/>
              </a:spcBef>
              <a:spcAft>
                <a:spcPts val="0"/>
              </a:spcAft>
              <a:buNone/>
            </a:pPr>
            <a:r>
              <a:rPr lang="fr-FR" sz="2400" b="0" i="0" u="none" strike="noStrike" cap="none" dirty="0">
                <a:solidFill>
                  <a:srgbClr val="000000"/>
                </a:solidFill>
                <a:latin typeface="Myriad Pro" panose="020B0503030403020204"/>
                <a:sym typeface="Arial"/>
              </a:rPr>
              <a:t>La mère d’Alceste ne voulait pas que les enfants mettent en …………… la chambre de son fils. Elle préfère un jeu …………  Alors, le père d’Alceste a cherché un jeu d’……….. . </a:t>
            </a:r>
            <a:endParaRPr lang="fr-FR" sz="2400" dirty="0">
              <a:latin typeface="Myriad Pro" panose="020B0503030403020204"/>
            </a:endParaRPr>
          </a:p>
        </p:txBody>
      </p:sp>
      <p:sp>
        <p:nvSpPr>
          <p:cNvPr id="5" name="Google Shape;334;p24">
            <a:extLst>
              <a:ext uri="{FF2B5EF4-FFF2-40B4-BE49-F238E27FC236}">
                <a16:creationId xmlns:a16="http://schemas.microsoft.com/office/drawing/2014/main" id="{20BD8586-61FF-4DDF-BAE0-C97775FC3C4C}"/>
              </a:ext>
            </a:extLst>
          </p:cNvPr>
          <p:cNvSpPr txBox="1"/>
          <p:nvPr/>
        </p:nvSpPr>
        <p:spPr>
          <a:xfrm flipH="1">
            <a:off x="728948" y="176464"/>
            <a:ext cx="9912792" cy="59355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ANALYSE</a:t>
            </a:r>
            <a:endParaRPr lang="fr-FR" sz="3600" b="1" i="0" u="none" strike="noStrike" cap="none" dirty="0">
              <a:solidFill>
                <a:srgbClr val="0097D7"/>
              </a:solidFill>
              <a:latin typeface="Myriad Pro" panose="020B0503030403020204" charset="0"/>
              <a:ea typeface="Open Sans Light"/>
              <a:cs typeface="Open Sans Light"/>
              <a:sym typeface="Open Sans Light"/>
            </a:endParaRPr>
          </a:p>
        </p:txBody>
      </p:sp>
      <p:grpSp>
        <p:nvGrpSpPr>
          <p:cNvPr id="17" name="Group 16"/>
          <p:cNvGrpSpPr/>
          <p:nvPr/>
        </p:nvGrpSpPr>
        <p:grpSpPr>
          <a:xfrm>
            <a:off x="3736849" y="1476611"/>
            <a:ext cx="8118267" cy="4301664"/>
            <a:chOff x="3736849" y="1470591"/>
            <a:chExt cx="8118267" cy="4301664"/>
          </a:xfrm>
        </p:grpSpPr>
        <p:sp>
          <p:nvSpPr>
            <p:cNvPr id="2" name="TextBox 1"/>
            <p:cNvSpPr txBox="1"/>
            <p:nvPr/>
          </p:nvSpPr>
          <p:spPr>
            <a:xfrm>
              <a:off x="7257047" y="1470591"/>
              <a:ext cx="2791327"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a:ea typeface="Calibri" panose="020F0502020204030204" pitchFamily="34" charset="0"/>
                  <a:cs typeface="Arial" panose="020B0604020202020204" pitchFamily="34" charset="0"/>
                </a:rPr>
                <a:t>enfant / narrateur</a:t>
              </a:r>
              <a:endParaRPr lang="en-US" sz="2400" dirty="0"/>
            </a:p>
          </p:txBody>
        </p:sp>
        <p:sp>
          <p:nvSpPr>
            <p:cNvPr id="3" name="TextBox 2"/>
            <p:cNvSpPr txBox="1"/>
            <p:nvPr/>
          </p:nvSpPr>
          <p:spPr>
            <a:xfrm>
              <a:off x="5213685" y="1997132"/>
              <a:ext cx="1669047" cy="461665"/>
            </a:xfrm>
            <a:prstGeom prst="rect">
              <a:avLst/>
            </a:prstGeom>
            <a:solidFill>
              <a:schemeClr val="bg1"/>
            </a:solidFill>
          </p:spPr>
          <p:txBody>
            <a:bodyPr wrap="none" rtlCol="0">
              <a:spAutoFit/>
            </a:bodyPr>
            <a:lstStyle/>
            <a:p>
              <a:r>
                <a:rPr lang="fr-FR" sz="2400" b="1" dirty="0">
                  <a:solidFill>
                    <a:srgbClr val="FF0000"/>
                  </a:solidFill>
                  <a:latin typeface="Myriad Pro" panose="020B0503030403020204"/>
                </a:rPr>
                <a:t>son copain</a:t>
              </a:r>
              <a:endParaRPr lang="en-US" sz="2400" dirty="0"/>
            </a:p>
          </p:txBody>
        </p:sp>
        <p:sp>
          <p:nvSpPr>
            <p:cNvPr id="4" name="TextBox 3"/>
            <p:cNvSpPr txBox="1"/>
            <p:nvPr/>
          </p:nvSpPr>
          <p:spPr>
            <a:xfrm>
              <a:off x="7354324" y="1997131"/>
              <a:ext cx="2010487" cy="461665"/>
            </a:xfrm>
            <a:prstGeom prst="rect">
              <a:avLst/>
            </a:prstGeom>
            <a:solidFill>
              <a:schemeClr val="bg1"/>
            </a:solidFill>
          </p:spPr>
          <p:txBody>
            <a:bodyPr wrap="none" rtlCol="0">
              <a:spAutoFit/>
            </a:bodyPr>
            <a:lstStyle/>
            <a:p>
              <a:r>
                <a:rPr lang="fr-FR" sz="2400" b="1" dirty="0">
                  <a:solidFill>
                    <a:srgbClr val="FF0000"/>
                  </a:solidFill>
                  <a:latin typeface="Myriad Pro" panose="020B0503030403020204"/>
                </a:rPr>
                <a:t>jour pluvieux</a:t>
              </a:r>
              <a:endParaRPr lang="en-US" sz="2400" dirty="0"/>
            </a:p>
          </p:txBody>
        </p:sp>
        <p:sp>
          <p:nvSpPr>
            <p:cNvPr id="13" name="TextBox 12"/>
            <p:cNvSpPr txBox="1"/>
            <p:nvPr/>
          </p:nvSpPr>
          <p:spPr>
            <a:xfrm>
              <a:off x="3736849" y="3520720"/>
              <a:ext cx="7282763" cy="677108"/>
            </a:xfrm>
            <a:prstGeom prst="rect">
              <a:avLst/>
            </a:prstGeom>
            <a:solidFill>
              <a:schemeClr val="bg1"/>
            </a:solidFill>
          </p:spPr>
          <p:txBody>
            <a:bodyPr wrap="none" rtlCol="0">
              <a:spAutoFit/>
            </a:bodyPr>
            <a:lstStyle/>
            <a:p>
              <a:r>
                <a:rPr lang="fr-FR" sz="2400" b="1" dirty="0">
                  <a:solidFill>
                    <a:srgbClr val="FF0000"/>
                  </a:solidFill>
                  <a:latin typeface="Myriad Pro" panose="020B0503030403020204"/>
                  <a:ea typeface="Calibri" panose="020F0502020204030204" pitchFamily="34" charset="0"/>
                  <a:cs typeface="Arial" panose="020B0604020202020204" pitchFamily="34" charset="0"/>
                </a:rPr>
                <a:t>le </a:t>
              </a:r>
              <a:r>
                <a:rPr lang="en-US" sz="2400" b="1" dirty="0">
                  <a:solidFill>
                    <a:srgbClr val="FF0000"/>
                  </a:solidFill>
                  <a:latin typeface="Myriad Pro" panose="020B0503030403020204"/>
                  <a:ea typeface="Times New Roman"/>
                  <a:cs typeface="Times New Roman"/>
                  <a:sym typeface="Times New Roman"/>
                </a:rPr>
                <a:t>train, les petites </a:t>
              </a:r>
              <a:r>
                <a:rPr lang="fr-FR" sz="2400" b="1" dirty="0">
                  <a:solidFill>
                    <a:srgbClr val="FF0000"/>
                  </a:solidFill>
                  <a:latin typeface="Myriad Pro" panose="020B0503030403020204"/>
                  <a:ea typeface="Times New Roman"/>
                  <a:cs typeface="Times New Roman"/>
                  <a:sym typeface="Times New Roman"/>
                </a:rPr>
                <a:t>autos, les billes, le ballon de foot.</a:t>
              </a:r>
            </a:p>
            <a:p>
              <a:endParaRPr lang="en-US" dirty="0"/>
            </a:p>
          </p:txBody>
        </p:sp>
        <p:sp>
          <p:nvSpPr>
            <p:cNvPr id="14" name="TextBox 13"/>
            <p:cNvSpPr txBox="1"/>
            <p:nvPr/>
          </p:nvSpPr>
          <p:spPr>
            <a:xfrm>
              <a:off x="3850105" y="4708794"/>
              <a:ext cx="1499189"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a:ea typeface="Calibri" panose="020F0502020204030204" pitchFamily="34" charset="0"/>
                  <a:cs typeface="Times New Roman"/>
                  <a:sym typeface="Times New Roman"/>
                </a:rPr>
                <a:t>désordre</a:t>
              </a:r>
              <a:endParaRPr lang="en-US" sz="2400" dirty="0"/>
            </a:p>
          </p:txBody>
        </p:sp>
        <p:sp>
          <p:nvSpPr>
            <p:cNvPr id="15" name="TextBox 14"/>
            <p:cNvSpPr txBox="1"/>
            <p:nvPr/>
          </p:nvSpPr>
          <p:spPr>
            <a:xfrm>
              <a:off x="10641740" y="4708793"/>
              <a:ext cx="1213376"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a:ea typeface="Calibri" panose="020F0502020204030204" pitchFamily="34" charset="0"/>
                  <a:cs typeface="Times New Roman"/>
                  <a:sym typeface="Times New Roman"/>
                </a:rPr>
                <a:t>calme</a:t>
              </a:r>
              <a:endParaRPr lang="en-US" sz="2400" dirty="0"/>
            </a:p>
          </p:txBody>
        </p:sp>
        <p:sp>
          <p:nvSpPr>
            <p:cNvPr id="16" name="TextBox 15"/>
            <p:cNvSpPr txBox="1"/>
            <p:nvPr/>
          </p:nvSpPr>
          <p:spPr>
            <a:xfrm>
              <a:off x="9161247" y="5310590"/>
              <a:ext cx="1101584" cy="461665"/>
            </a:xfrm>
            <a:prstGeom prst="rect">
              <a:avLst/>
            </a:prstGeom>
            <a:solidFill>
              <a:schemeClr val="bg1"/>
            </a:solidFill>
          </p:spPr>
          <p:txBody>
            <a:bodyPr wrap="none" rtlCol="0">
              <a:spAutoFit/>
            </a:bodyPr>
            <a:lstStyle/>
            <a:p>
              <a:r>
                <a:rPr lang="fr-FR" sz="2400" b="1" dirty="0">
                  <a:solidFill>
                    <a:srgbClr val="FF0000"/>
                  </a:solidFill>
                  <a:latin typeface="Myriad Pro" panose="020B0503030403020204"/>
                  <a:ea typeface="Calibri" panose="020F0502020204030204" pitchFamily="34" charset="0"/>
                  <a:cs typeface="Times New Roman"/>
                  <a:sym typeface="Times New Roman"/>
                </a:rPr>
                <a:t>échecs</a:t>
              </a:r>
              <a:endParaRPr lang="en-US" sz="2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6" name="Google Shape;396;p29"/>
          <p:cNvSpPr txBox="1"/>
          <p:nvPr/>
        </p:nvSpPr>
        <p:spPr>
          <a:xfrm>
            <a:off x="935307" y="1797273"/>
            <a:ext cx="3588202" cy="230828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FR" sz="2400" b="1" i="0" u="none" strike="noStrike" cap="none" dirty="0">
                <a:solidFill>
                  <a:schemeClr val="tx1"/>
                </a:solidFill>
                <a:latin typeface="Myriad Pro" panose="020B0503030403020204"/>
                <a:sym typeface="Arial"/>
              </a:rPr>
              <a:t>Utilisez les informations relevées pour présenter oralement  les idées essentielles du texte. </a:t>
            </a:r>
            <a:endParaRPr lang="fr-FR" sz="2400" dirty="0">
              <a:solidFill>
                <a:schemeClr val="tx1"/>
              </a:solidFill>
              <a:latin typeface="Myriad Pro" panose="020B0503030403020204"/>
            </a:endParaRPr>
          </a:p>
        </p:txBody>
      </p:sp>
      <p:sp>
        <p:nvSpPr>
          <p:cNvPr id="5" name="Google Shape;386;p28">
            <a:extLst>
              <a:ext uri="{FF2B5EF4-FFF2-40B4-BE49-F238E27FC236}">
                <a16:creationId xmlns:a16="http://schemas.microsoft.com/office/drawing/2014/main" id="{9EFD511B-7BA2-48A0-AB6F-ED161CDD3C5F}"/>
              </a:ext>
            </a:extLst>
          </p:cNvPr>
          <p:cNvSpPr txBox="1"/>
          <p:nvPr/>
        </p:nvSpPr>
        <p:spPr>
          <a:xfrm flipH="1">
            <a:off x="727328" y="142442"/>
            <a:ext cx="9912792" cy="707846"/>
          </a:xfrm>
          <a:prstGeom prst="rect">
            <a:avLst/>
          </a:prstGeom>
          <a:noFill/>
          <a:ln>
            <a:noFill/>
          </a:ln>
        </p:spPr>
        <p:txBody>
          <a:bodyPr spcFirstLastPara="1" wrap="square" lIns="91425" tIns="45700" rIns="91425" bIns="45700" anchor="ctr" anchorCtr="0">
            <a:normAutofit/>
          </a:bodyPr>
          <a:lstStyle/>
          <a:p>
            <a:pPr>
              <a:lnSpc>
                <a:spcPct val="90000"/>
              </a:lnSpc>
              <a:buClr>
                <a:schemeClr val="dk1"/>
              </a:buClr>
              <a:buSzPts val="2800"/>
            </a:pPr>
            <a:r>
              <a:rPr lang="en-US" sz="3600" b="1" dirty="0">
                <a:solidFill>
                  <a:srgbClr val="0097D7"/>
                </a:solidFill>
                <a:latin typeface="Myriad Pro" panose="020B0503030403020204" charset="0"/>
                <a:cs typeface="Calibri"/>
                <a:sym typeface="Calibri"/>
              </a:rPr>
              <a:t>SYSTEMATISATION </a:t>
            </a:r>
            <a:endParaRPr sz="3600" b="1" dirty="0">
              <a:solidFill>
                <a:srgbClr val="0097D7"/>
              </a:solidFill>
              <a:latin typeface="Myriad Pro" panose="020B0503030403020204" charset="0"/>
              <a:cs typeface="Calibri"/>
              <a:sym typeface="Open Sans Light"/>
            </a:endParaRPr>
          </a:p>
        </p:txBody>
      </p:sp>
      <p:sp>
        <p:nvSpPr>
          <p:cNvPr id="3" name="Speech Bubble: Oval 2">
            <a:extLst>
              <a:ext uri="{FF2B5EF4-FFF2-40B4-BE49-F238E27FC236}">
                <a16:creationId xmlns:a16="http://schemas.microsoft.com/office/drawing/2014/main" id="{1CA0CA41-55C9-4142-B933-96481E6569A5}"/>
              </a:ext>
            </a:extLst>
          </p:cNvPr>
          <p:cNvSpPr/>
          <p:nvPr/>
        </p:nvSpPr>
        <p:spPr>
          <a:xfrm rot="542332">
            <a:off x="5857601" y="698085"/>
            <a:ext cx="4939681" cy="2603970"/>
          </a:xfrm>
          <a:prstGeom prst="wedgeEllipseCallout">
            <a:avLst>
              <a:gd name="adj1" fmla="val -34855"/>
              <a:gd name="adj2" fmla="val 763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dirty="0">
                <a:latin typeface="Myriad Pro" panose="020B0503030403020204" pitchFamily="34" charset="0"/>
              </a:rPr>
              <a:t>Dans ce texte, on parle de….</a:t>
            </a:r>
          </a:p>
        </p:txBody>
      </p:sp>
    </p:spTree>
    <p:extLst>
      <p:ext uri="{BB962C8B-B14F-4D97-AF65-F5344CB8AC3E}">
        <p14:creationId xmlns:p14="http://schemas.microsoft.com/office/powerpoint/2010/main" val="416496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7"/>
          <p:cNvSpPr/>
          <p:nvPr/>
        </p:nvSpPr>
        <p:spPr>
          <a:xfrm>
            <a:off x="1213363" y="784649"/>
            <a:ext cx="9912791" cy="81940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fr-FR" sz="2400" b="1" i="0" u="none" strike="noStrike" cap="none" dirty="0">
                <a:solidFill>
                  <a:schemeClr val="tx1"/>
                </a:solidFill>
                <a:latin typeface="Myriad Pro" panose="020B0503030403020204" charset="0"/>
                <a:ea typeface="Open Sans"/>
                <a:cs typeface="Open Sans"/>
                <a:sym typeface="Open Sans"/>
              </a:rPr>
              <a:t>Pour restituer les idées essentielles d’un texte, il faut chercher dans ce texte les réponses aux questions: </a:t>
            </a:r>
            <a:r>
              <a:rPr lang="fr-FR" sz="2400" b="1" i="0" u="none" strike="noStrike" cap="none" dirty="0">
                <a:solidFill>
                  <a:schemeClr val="tx1"/>
                </a:solidFill>
                <a:latin typeface="Myriad Pro" panose="020B0503030403020204" charset="0"/>
                <a:sym typeface="Arial"/>
              </a:rPr>
              <a:t> </a:t>
            </a:r>
          </a:p>
        </p:txBody>
      </p:sp>
      <p:grpSp>
        <p:nvGrpSpPr>
          <p:cNvPr id="3" name="Group 2">
            <a:extLst>
              <a:ext uri="{FF2B5EF4-FFF2-40B4-BE49-F238E27FC236}">
                <a16:creationId xmlns:a16="http://schemas.microsoft.com/office/drawing/2014/main" id="{BB4F83F5-D964-4643-8ED9-9EE02DA5F3CC}"/>
              </a:ext>
            </a:extLst>
          </p:cNvPr>
          <p:cNvGrpSpPr/>
          <p:nvPr/>
        </p:nvGrpSpPr>
        <p:grpSpPr>
          <a:xfrm>
            <a:off x="1876387" y="1952357"/>
            <a:ext cx="3700113" cy="1137389"/>
            <a:chOff x="1791448" y="1924226"/>
            <a:chExt cx="3700113" cy="1137389"/>
          </a:xfrm>
        </p:grpSpPr>
        <p:pic>
          <p:nvPicPr>
            <p:cNvPr id="372" name="Google Shape;372;p27"/>
            <p:cNvPicPr preferRelativeResize="0"/>
            <p:nvPr/>
          </p:nvPicPr>
          <p:blipFill rotWithShape="1">
            <a:blip r:embed="rId3">
              <a:alphaModFix/>
            </a:blip>
            <a:srcRect/>
            <a:stretch/>
          </p:blipFill>
          <p:spPr>
            <a:xfrm>
              <a:off x="1791448" y="1924226"/>
              <a:ext cx="966023" cy="1137389"/>
            </a:xfrm>
            <a:prstGeom prst="rect">
              <a:avLst/>
            </a:prstGeom>
            <a:noFill/>
            <a:ln>
              <a:noFill/>
            </a:ln>
          </p:spPr>
        </p:pic>
        <p:sp>
          <p:nvSpPr>
            <p:cNvPr id="373" name="Google Shape;373;p27"/>
            <p:cNvSpPr/>
            <p:nvPr/>
          </p:nvSpPr>
          <p:spPr>
            <a:xfrm>
              <a:off x="2661207" y="2216850"/>
              <a:ext cx="2830354" cy="42005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none" strike="noStrike" cap="none" dirty="0">
                  <a:solidFill>
                    <a:srgbClr val="00B050"/>
                  </a:solidFill>
                  <a:latin typeface="Myriad Pro" panose="020B0503030403020204" charset="0"/>
                  <a:ea typeface="Open Sans"/>
                  <a:cs typeface="Open Sans"/>
                  <a:sym typeface="Open Sans"/>
                </a:rPr>
                <a:t>Qui ?.......................</a:t>
              </a:r>
              <a:endParaRPr sz="2400" b="0" i="0" u="none" strike="noStrike" cap="none" dirty="0">
                <a:solidFill>
                  <a:srgbClr val="00B050"/>
                </a:solidFill>
                <a:latin typeface="Myriad Pro" panose="020B0503030403020204" charset="0"/>
                <a:sym typeface="Arial"/>
              </a:endParaRPr>
            </a:p>
          </p:txBody>
        </p:sp>
      </p:grpSp>
      <p:grpSp>
        <p:nvGrpSpPr>
          <p:cNvPr id="4" name="Group 3">
            <a:extLst>
              <a:ext uri="{FF2B5EF4-FFF2-40B4-BE49-F238E27FC236}">
                <a16:creationId xmlns:a16="http://schemas.microsoft.com/office/drawing/2014/main" id="{E85E9C73-B8FE-4FD1-8EBB-DA1E281A0720}"/>
              </a:ext>
            </a:extLst>
          </p:cNvPr>
          <p:cNvGrpSpPr/>
          <p:nvPr/>
        </p:nvGrpSpPr>
        <p:grpSpPr>
          <a:xfrm>
            <a:off x="1876387" y="3438044"/>
            <a:ext cx="4033251" cy="968823"/>
            <a:chOff x="1876387" y="3438044"/>
            <a:chExt cx="4033251" cy="968823"/>
          </a:xfrm>
        </p:grpSpPr>
        <p:pic>
          <p:nvPicPr>
            <p:cNvPr id="374" name="Google Shape;374;p27"/>
            <p:cNvPicPr preferRelativeResize="0"/>
            <p:nvPr/>
          </p:nvPicPr>
          <p:blipFill rotWithShape="1">
            <a:blip r:embed="rId4">
              <a:alphaModFix/>
            </a:blip>
            <a:srcRect/>
            <a:stretch/>
          </p:blipFill>
          <p:spPr>
            <a:xfrm>
              <a:off x="1876387" y="3438044"/>
              <a:ext cx="1040668" cy="968823"/>
            </a:xfrm>
            <a:prstGeom prst="rect">
              <a:avLst/>
            </a:prstGeom>
            <a:noFill/>
            <a:ln>
              <a:noFill/>
            </a:ln>
          </p:spPr>
        </p:pic>
        <p:sp>
          <p:nvSpPr>
            <p:cNvPr id="375" name="Google Shape;375;p27"/>
            <p:cNvSpPr/>
            <p:nvPr/>
          </p:nvSpPr>
          <p:spPr>
            <a:xfrm>
              <a:off x="2917055" y="3691394"/>
              <a:ext cx="2992583"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none" strike="noStrike" cap="none" dirty="0">
                  <a:solidFill>
                    <a:srgbClr val="00B050"/>
                  </a:solidFill>
                  <a:latin typeface="Myriad Pro" panose="020B0503030403020204" charset="0"/>
                  <a:ea typeface="Open Sans"/>
                  <a:cs typeface="Open Sans"/>
                  <a:sym typeface="Open Sans"/>
                </a:rPr>
                <a:t>Que fait-</a:t>
              </a:r>
              <a:r>
                <a:rPr lang="en-US" sz="2400" b="1" i="0" u="none" strike="noStrike" cap="none" dirty="0" err="1">
                  <a:solidFill>
                    <a:srgbClr val="00B050"/>
                  </a:solidFill>
                  <a:latin typeface="Myriad Pro" panose="020B0503030403020204" charset="0"/>
                  <a:ea typeface="Open Sans"/>
                  <a:cs typeface="Open Sans"/>
                  <a:sym typeface="Open Sans"/>
                </a:rPr>
                <a:t>il</a:t>
              </a:r>
              <a:r>
                <a:rPr lang="en-US" sz="2400" b="1" i="0" u="none" strike="noStrike" cap="none" dirty="0">
                  <a:solidFill>
                    <a:srgbClr val="00B050"/>
                  </a:solidFill>
                  <a:latin typeface="Myriad Pro" panose="020B0503030403020204" charset="0"/>
                  <a:ea typeface="Open Sans"/>
                  <a:cs typeface="Open Sans"/>
                  <a:sym typeface="Open Sans"/>
                </a:rPr>
                <a:t>/</a:t>
              </a:r>
              <a:r>
                <a:rPr lang="en-US" sz="2400" b="1" i="0" u="none" strike="noStrike" cap="none" dirty="0" err="1">
                  <a:solidFill>
                    <a:srgbClr val="00B050"/>
                  </a:solidFill>
                  <a:latin typeface="Myriad Pro" panose="020B0503030403020204" charset="0"/>
                  <a:ea typeface="Open Sans"/>
                  <a:cs typeface="Open Sans"/>
                  <a:sym typeface="Open Sans"/>
                </a:rPr>
                <a:t>elle</a:t>
              </a:r>
              <a:r>
                <a:rPr lang="en-US" sz="2400" b="1" i="0" u="none" strike="noStrike" cap="none" dirty="0">
                  <a:solidFill>
                    <a:srgbClr val="00B050"/>
                  </a:solidFill>
                  <a:latin typeface="Myriad Pro" panose="020B0503030403020204" charset="0"/>
                  <a:ea typeface="Open Sans"/>
                  <a:cs typeface="Open Sans"/>
                  <a:sym typeface="Open Sans"/>
                </a:rPr>
                <a:t> ?.........</a:t>
              </a:r>
              <a:endParaRPr sz="2400" b="0" i="0" u="none" strike="noStrike" cap="none" dirty="0">
                <a:solidFill>
                  <a:srgbClr val="00B050"/>
                </a:solidFill>
                <a:latin typeface="Myriad Pro" panose="020B0503030403020204" charset="0"/>
                <a:sym typeface="Arial"/>
              </a:endParaRPr>
            </a:p>
          </p:txBody>
        </p:sp>
      </p:grpSp>
      <p:grpSp>
        <p:nvGrpSpPr>
          <p:cNvPr id="5" name="Group 4">
            <a:extLst>
              <a:ext uri="{FF2B5EF4-FFF2-40B4-BE49-F238E27FC236}">
                <a16:creationId xmlns:a16="http://schemas.microsoft.com/office/drawing/2014/main" id="{78123DDE-92B8-46F3-A0C7-18934B4E55A2}"/>
              </a:ext>
            </a:extLst>
          </p:cNvPr>
          <p:cNvGrpSpPr/>
          <p:nvPr/>
        </p:nvGrpSpPr>
        <p:grpSpPr>
          <a:xfrm>
            <a:off x="6361320" y="1868039"/>
            <a:ext cx="4574087" cy="1087078"/>
            <a:chOff x="6361320" y="1868039"/>
            <a:chExt cx="4574087" cy="1087078"/>
          </a:xfrm>
        </p:grpSpPr>
        <p:pic>
          <p:nvPicPr>
            <p:cNvPr id="376" name="Google Shape;376;p27"/>
            <p:cNvPicPr preferRelativeResize="0"/>
            <p:nvPr/>
          </p:nvPicPr>
          <p:blipFill rotWithShape="1">
            <a:blip r:embed="rId5">
              <a:alphaModFix/>
            </a:blip>
            <a:srcRect/>
            <a:stretch/>
          </p:blipFill>
          <p:spPr>
            <a:xfrm>
              <a:off x="6361320" y="1868039"/>
              <a:ext cx="1947979" cy="1087078"/>
            </a:xfrm>
            <a:prstGeom prst="rect">
              <a:avLst/>
            </a:prstGeom>
            <a:noFill/>
            <a:ln>
              <a:noFill/>
            </a:ln>
          </p:spPr>
        </p:pic>
        <p:sp>
          <p:nvSpPr>
            <p:cNvPr id="377" name="Google Shape;377;p27"/>
            <p:cNvSpPr/>
            <p:nvPr/>
          </p:nvSpPr>
          <p:spPr>
            <a:xfrm flipH="1">
              <a:off x="8498251" y="2223226"/>
              <a:ext cx="2437156" cy="40730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none" strike="noStrike" cap="none" dirty="0" err="1">
                  <a:solidFill>
                    <a:srgbClr val="00B050"/>
                  </a:solidFill>
                  <a:latin typeface="Myriad Pro" panose="020B0503030403020204" charset="0"/>
                  <a:ea typeface="Open Sans"/>
                  <a:cs typeface="Open Sans"/>
                  <a:sym typeface="Open Sans"/>
                </a:rPr>
                <a:t>Quand</a:t>
              </a:r>
              <a:r>
                <a:rPr lang="en-US" sz="2400" b="1" i="0" u="none" strike="noStrike" cap="none" dirty="0">
                  <a:solidFill>
                    <a:srgbClr val="00B050"/>
                  </a:solidFill>
                  <a:latin typeface="Myriad Pro" panose="020B0503030403020204" charset="0"/>
                  <a:ea typeface="Open Sans"/>
                  <a:cs typeface="Open Sans"/>
                  <a:sym typeface="Open Sans"/>
                </a:rPr>
                <a:t> ?..............</a:t>
              </a:r>
              <a:endParaRPr sz="2400" b="1" i="0" u="none" strike="noStrike" cap="none" dirty="0">
                <a:solidFill>
                  <a:srgbClr val="00B050"/>
                </a:solidFill>
                <a:latin typeface="Myriad Pro" panose="020B0503030403020204" charset="0"/>
                <a:ea typeface="Open Sans"/>
                <a:cs typeface="Open Sans"/>
                <a:sym typeface="Open Sans"/>
              </a:endParaRPr>
            </a:p>
          </p:txBody>
        </p:sp>
      </p:grpSp>
      <p:grpSp>
        <p:nvGrpSpPr>
          <p:cNvPr id="6" name="Group 5">
            <a:extLst>
              <a:ext uri="{FF2B5EF4-FFF2-40B4-BE49-F238E27FC236}">
                <a16:creationId xmlns:a16="http://schemas.microsoft.com/office/drawing/2014/main" id="{45C8E3A4-968F-4310-8097-5F7EC1130DE5}"/>
              </a:ext>
            </a:extLst>
          </p:cNvPr>
          <p:cNvGrpSpPr/>
          <p:nvPr/>
        </p:nvGrpSpPr>
        <p:grpSpPr>
          <a:xfrm>
            <a:off x="6465114" y="3438044"/>
            <a:ext cx="4701763" cy="1124935"/>
            <a:chOff x="6465114" y="3438044"/>
            <a:chExt cx="4701763" cy="1124935"/>
          </a:xfrm>
        </p:grpSpPr>
        <p:pic>
          <p:nvPicPr>
            <p:cNvPr id="378" name="Google Shape;378;p27"/>
            <p:cNvPicPr preferRelativeResize="0"/>
            <p:nvPr/>
          </p:nvPicPr>
          <p:blipFill rotWithShape="1">
            <a:blip r:embed="rId6">
              <a:alphaModFix/>
            </a:blip>
            <a:srcRect/>
            <a:stretch/>
          </p:blipFill>
          <p:spPr>
            <a:xfrm>
              <a:off x="6465114" y="3438044"/>
              <a:ext cx="1740548" cy="1124935"/>
            </a:xfrm>
            <a:prstGeom prst="rect">
              <a:avLst/>
            </a:prstGeom>
            <a:noFill/>
            <a:ln>
              <a:noFill/>
            </a:ln>
          </p:spPr>
        </p:pic>
        <p:sp>
          <p:nvSpPr>
            <p:cNvPr id="379" name="Google Shape;379;p27"/>
            <p:cNvSpPr/>
            <p:nvPr/>
          </p:nvSpPr>
          <p:spPr>
            <a:xfrm>
              <a:off x="8498251" y="3621402"/>
              <a:ext cx="2668626" cy="62398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none" strike="noStrike" cap="none" dirty="0" err="1">
                  <a:solidFill>
                    <a:srgbClr val="00B050"/>
                  </a:solidFill>
                  <a:latin typeface="Myriad Pro" panose="020B0503030403020204" charset="0"/>
                  <a:ea typeface="Open Sans"/>
                  <a:cs typeface="Open Sans"/>
                  <a:sym typeface="Open Sans"/>
                </a:rPr>
                <a:t>Où</a:t>
              </a:r>
              <a:r>
                <a:rPr lang="en-US" sz="2400" b="1" i="0" u="none" strike="noStrike" cap="none" dirty="0">
                  <a:solidFill>
                    <a:srgbClr val="00B050"/>
                  </a:solidFill>
                  <a:latin typeface="Myriad Pro" panose="020B0503030403020204" charset="0"/>
                  <a:ea typeface="Open Sans"/>
                  <a:cs typeface="Open Sans"/>
                  <a:sym typeface="Open Sans"/>
                </a:rPr>
                <a:t> ?....................</a:t>
              </a:r>
              <a:endParaRPr sz="2400" b="0" i="0" u="none" strike="noStrike" cap="none" dirty="0">
                <a:solidFill>
                  <a:srgbClr val="00B050"/>
                </a:solidFill>
                <a:latin typeface="Myriad Pro" panose="020B0503030403020204" charset="0"/>
                <a:sym typeface="Arial"/>
              </a:endParaRPr>
            </a:p>
          </p:txBody>
        </p:sp>
      </p:grpSp>
      <p:sp>
        <p:nvSpPr>
          <p:cNvPr id="380" name="Google Shape;380;p27"/>
          <p:cNvSpPr txBox="1"/>
          <p:nvPr/>
        </p:nvSpPr>
        <p:spPr>
          <a:xfrm flipH="1">
            <a:off x="775419" y="199498"/>
            <a:ext cx="9912792" cy="545770"/>
          </a:xfrm>
          <a:prstGeom prst="rect">
            <a:avLst/>
          </a:prstGeom>
          <a:noFill/>
          <a:ln>
            <a:noFill/>
          </a:ln>
        </p:spPr>
        <p:txBody>
          <a:bodyPr spcFirstLastPara="1" wrap="square" lIns="91425" tIns="45700" rIns="91425" bIns="45700" anchor="ctr" anchorCtr="0">
            <a:normAutofit lnSpcReduction="10000"/>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CONCEPTUALISATION</a:t>
            </a:r>
            <a:endParaRPr sz="3600" b="1" i="0" u="none" strike="noStrike" cap="none" dirty="0">
              <a:solidFill>
                <a:srgbClr val="0097D7"/>
              </a:solidFill>
              <a:latin typeface="Myriad Pro" panose="020B0503030403020204" charset="0"/>
              <a:ea typeface="Open Sans Light"/>
              <a:cs typeface="Open Sans Light"/>
              <a:sym typeface="Open Sans Light"/>
            </a:endParaRPr>
          </a:p>
        </p:txBody>
      </p:sp>
      <p:sp>
        <p:nvSpPr>
          <p:cNvPr id="381" name="Google Shape;381;p27"/>
          <p:cNvSpPr/>
          <p:nvPr/>
        </p:nvSpPr>
        <p:spPr>
          <a:xfrm>
            <a:off x="855118" y="4682381"/>
            <a:ext cx="10706227" cy="913327"/>
          </a:xfrm>
          <a:prstGeom prst="rect">
            <a:avLst/>
          </a:prstGeom>
          <a:noFill/>
          <a:ln w="38100">
            <a:solidFill>
              <a:srgbClr val="0070C0"/>
            </a:solid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fr-FR" sz="2400" b="1" i="0" u="none" strike="noStrike" cap="none" dirty="0">
                <a:solidFill>
                  <a:schemeClr val="accent1">
                    <a:lumMod val="75000"/>
                  </a:schemeClr>
                </a:solidFill>
                <a:latin typeface="Myriad Pro" panose="020B0503030403020204" charset="0"/>
                <a:ea typeface="Open Sans"/>
                <a:cs typeface="Open Sans"/>
                <a:sym typeface="Open Sans"/>
              </a:rPr>
              <a:t>Pour restituer les idées essentielles d’un texte, il faut utiliser </a:t>
            </a:r>
            <a:r>
              <a:rPr lang="fr-FR" sz="2400" b="1" i="1" u="sng" strike="noStrike" cap="none" dirty="0">
                <a:solidFill>
                  <a:srgbClr val="FF0000"/>
                </a:solidFill>
                <a:latin typeface="Myriad Pro" panose="020B0503030403020204" charset="0"/>
                <a:ea typeface="Open Sans"/>
                <a:cs typeface="Open Sans"/>
                <a:sym typeface="Open Sans"/>
              </a:rPr>
              <a:t>la 3ème personne du singulier ou du pluriel. </a:t>
            </a:r>
          </a:p>
          <a:p>
            <a:pPr marL="0" marR="0" lvl="0" indent="0" algn="l" rtl="0">
              <a:lnSpc>
                <a:spcPct val="100000"/>
              </a:lnSpc>
              <a:spcBef>
                <a:spcPts val="0"/>
              </a:spcBef>
              <a:spcAft>
                <a:spcPts val="0"/>
              </a:spcAft>
              <a:buClr>
                <a:srgbClr val="000000"/>
              </a:buClr>
              <a:buSzPts val="2000"/>
              <a:buFont typeface="Arial"/>
              <a:buNone/>
            </a:pPr>
            <a:endParaRPr sz="2400" dirty="0">
              <a:solidFill>
                <a:srgbClr val="FF0000"/>
              </a:solidFill>
              <a:latin typeface="Myriad Pro" panose="020B0503030403020204" charset="0"/>
            </a:endParaRPr>
          </a:p>
        </p:txBody>
      </p:sp>
      <p:sp>
        <p:nvSpPr>
          <p:cNvPr id="17" name="Google Shape;381;p27">
            <a:extLst>
              <a:ext uri="{FF2B5EF4-FFF2-40B4-BE49-F238E27FC236}">
                <a16:creationId xmlns:a16="http://schemas.microsoft.com/office/drawing/2014/main" id="{44E96255-CF36-4125-8BE8-0830509F33AC}"/>
              </a:ext>
            </a:extLst>
          </p:cNvPr>
          <p:cNvSpPr/>
          <p:nvPr/>
        </p:nvSpPr>
        <p:spPr>
          <a:xfrm>
            <a:off x="855118" y="5718893"/>
            <a:ext cx="10706227" cy="913327"/>
          </a:xfrm>
          <a:prstGeom prst="rect">
            <a:avLst/>
          </a:prstGeom>
          <a:noFill/>
          <a:ln w="38100">
            <a:solidFill>
              <a:srgbClr val="0070C0"/>
            </a:solid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Vous</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a:t>
            </a: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pouvez</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commencer par les expressions : dans </a:t>
            </a: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ce</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a:t>
            </a: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texte</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a:t>
            </a: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il</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a:t>
            </a:r>
            <a:r>
              <a:rPr lang="en-US" sz="2400" b="1" i="1" u="none" strike="noStrike" cap="none" dirty="0" err="1">
                <a:solidFill>
                  <a:schemeClr val="accent1">
                    <a:lumMod val="75000"/>
                  </a:schemeClr>
                </a:solidFill>
                <a:latin typeface="Myriad Pro" panose="020B0503030403020204" charset="0"/>
                <a:ea typeface="Open Sans"/>
                <a:cs typeface="Open Sans"/>
                <a:sym typeface="Open Sans"/>
              </a:rPr>
              <a:t>s’agit</a:t>
            </a:r>
            <a:r>
              <a:rPr lang="en-US" sz="2400" b="1" i="1" u="none" strike="noStrike" cap="none" dirty="0">
                <a:solidFill>
                  <a:schemeClr val="accent1">
                    <a:lumMod val="75000"/>
                  </a:schemeClr>
                </a:solidFill>
                <a:latin typeface="Myriad Pro" panose="020B0503030403020204" charset="0"/>
                <a:ea typeface="Open Sans"/>
                <a:cs typeface="Open Sans"/>
                <a:sym typeface="Open Sans"/>
              </a:rPr>
              <a:t> de …..</a:t>
            </a:r>
          </a:p>
          <a:p>
            <a:pPr marL="0" marR="0" lvl="0" indent="0" algn="l" rtl="0">
              <a:lnSpc>
                <a:spcPct val="100000"/>
              </a:lnSpc>
              <a:spcBef>
                <a:spcPts val="0"/>
              </a:spcBef>
              <a:spcAft>
                <a:spcPts val="0"/>
              </a:spcAft>
              <a:buClr>
                <a:srgbClr val="000000"/>
              </a:buClr>
              <a:buSzPts val="2000"/>
              <a:buFont typeface="Arial"/>
              <a:buNone/>
            </a:pPr>
            <a:r>
              <a:rPr lang="en-US" sz="2400" b="1" i="1" dirty="0">
                <a:solidFill>
                  <a:schemeClr val="accent1">
                    <a:lumMod val="75000"/>
                  </a:schemeClr>
                </a:solidFill>
                <a:latin typeface="Myriad Pro" panose="020B0503030403020204" charset="0"/>
                <a:sym typeface="Open Sans"/>
              </a:rPr>
              <a:t>                                                                                    dans </a:t>
            </a:r>
            <a:r>
              <a:rPr lang="en-US" sz="2400" b="1" i="1" dirty="0" err="1">
                <a:solidFill>
                  <a:schemeClr val="accent1">
                    <a:lumMod val="75000"/>
                  </a:schemeClr>
                </a:solidFill>
                <a:latin typeface="Myriad Pro" panose="020B0503030403020204" charset="0"/>
                <a:sym typeface="Open Sans"/>
              </a:rPr>
              <a:t>ce</a:t>
            </a:r>
            <a:r>
              <a:rPr lang="en-US" sz="2400" b="1" i="1" dirty="0">
                <a:solidFill>
                  <a:schemeClr val="accent1">
                    <a:lumMod val="75000"/>
                  </a:schemeClr>
                </a:solidFill>
                <a:latin typeface="Myriad Pro" panose="020B0503030403020204" charset="0"/>
                <a:sym typeface="Open Sans"/>
              </a:rPr>
              <a:t> </a:t>
            </a:r>
            <a:r>
              <a:rPr lang="en-US" sz="2400" b="1" i="1" dirty="0" err="1">
                <a:solidFill>
                  <a:schemeClr val="accent1">
                    <a:lumMod val="75000"/>
                  </a:schemeClr>
                </a:solidFill>
                <a:latin typeface="Myriad Pro" panose="020B0503030403020204" charset="0"/>
                <a:sym typeface="Open Sans"/>
              </a:rPr>
              <a:t>texte</a:t>
            </a:r>
            <a:r>
              <a:rPr lang="en-US" sz="2400" b="1" i="1" dirty="0">
                <a:solidFill>
                  <a:schemeClr val="accent1">
                    <a:lumMod val="75000"/>
                  </a:schemeClr>
                </a:solidFill>
                <a:latin typeface="Myriad Pro" panose="020B0503030403020204" charset="0"/>
                <a:sym typeface="Open Sans"/>
              </a:rPr>
              <a:t>, on </a:t>
            </a:r>
            <a:r>
              <a:rPr lang="en-US" sz="2400" b="1" i="1" dirty="0" err="1">
                <a:solidFill>
                  <a:schemeClr val="accent1">
                    <a:lumMod val="75000"/>
                  </a:schemeClr>
                </a:solidFill>
                <a:latin typeface="Myriad Pro" panose="020B0503030403020204" charset="0"/>
                <a:sym typeface="Open Sans"/>
              </a:rPr>
              <a:t>parle</a:t>
            </a:r>
            <a:r>
              <a:rPr lang="en-US" sz="2400" b="1" i="1" dirty="0">
                <a:solidFill>
                  <a:schemeClr val="accent1">
                    <a:lumMod val="75000"/>
                  </a:schemeClr>
                </a:solidFill>
                <a:latin typeface="Myriad Pro" panose="020B0503030403020204" charset="0"/>
                <a:sym typeface="Open Sans"/>
              </a:rPr>
              <a:t> de ….</a:t>
            </a:r>
            <a:endParaRPr sz="2400" i="1" dirty="0">
              <a:solidFill>
                <a:schemeClr val="accent1">
                  <a:lumMod val="75000"/>
                </a:schemeClr>
              </a:solidFill>
              <a:latin typeface="Myriad Pro" panose="020B0503030403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 grpId="0"/>
      <p:bldP spid="381"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grpSp>
        <p:nvGrpSpPr>
          <p:cNvPr id="24" name="Group 23"/>
          <p:cNvGrpSpPr/>
          <p:nvPr/>
        </p:nvGrpSpPr>
        <p:grpSpPr>
          <a:xfrm>
            <a:off x="26145" y="803501"/>
            <a:ext cx="2448660" cy="6026839"/>
            <a:chOff x="95468" y="1001627"/>
            <a:chExt cx="3412297" cy="5295933"/>
          </a:xfrm>
        </p:grpSpPr>
        <p:grpSp>
          <p:nvGrpSpPr>
            <p:cNvPr id="25" name="Group 24"/>
            <p:cNvGrpSpPr/>
            <p:nvPr/>
          </p:nvGrpSpPr>
          <p:grpSpPr>
            <a:xfrm>
              <a:off x="95468" y="1001627"/>
              <a:ext cx="3412297" cy="5295933"/>
              <a:chOff x="375769" y="1429332"/>
              <a:chExt cx="3412297" cy="5133700"/>
            </a:xfrm>
          </p:grpSpPr>
          <p:sp>
            <p:nvSpPr>
              <p:cNvPr id="28" name="Rectangle 27"/>
              <p:cNvSpPr/>
              <p:nvPr/>
            </p:nvSpPr>
            <p:spPr>
              <a:xfrm>
                <a:off x="375769" y="1429332"/>
                <a:ext cx="3412297" cy="5133700"/>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9" name="Google Shape;257;p19"/>
              <p:cNvSpPr txBox="1"/>
              <p:nvPr/>
            </p:nvSpPr>
            <p:spPr>
              <a:xfrm>
                <a:off x="375770" y="1429332"/>
                <a:ext cx="3328322"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b="1" dirty="0">
                  <a:solidFill>
                    <a:schemeClr val="tx1"/>
                  </a:solidFill>
                  <a:latin typeface="Myriad Pro" panose="020B0503030403020204" pitchFamily="34" charset="0"/>
                </a:endParaRPr>
              </a:p>
            </p:txBody>
          </p:sp>
        </p:grpSp>
        <p:sp>
          <p:nvSpPr>
            <p:cNvPr id="26" name="Google Shape;272;p20"/>
            <p:cNvSpPr/>
            <p:nvPr/>
          </p:nvSpPr>
          <p:spPr>
            <a:xfrm>
              <a:off x="154683" y="1094025"/>
              <a:ext cx="2969042" cy="1562322"/>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endParaRPr sz="2400" b="0" i="0" u="none" strike="noStrike" cap="none" dirty="0">
                <a:solidFill>
                  <a:schemeClr val="accent1">
                    <a:lumMod val="75000"/>
                  </a:schemeClr>
                </a:solidFill>
                <a:latin typeface="Myriad Pro" panose="020B0503030403020204"/>
                <a:sym typeface="Arial"/>
              </a:endParaRPr>
            </a:p>
          </p:txBody>
        </p:sp>
        <p:sp>
          <p:nvSpPr>
            <p:cNvPr id="27" name="Google Shape;272;p20">
              <a:extLst>
                <a:ext uri="{FF2B5EF4-FFF2-40B4-BE49-F238E27FC236}">
                  <a16:creationId xmlns:a16="http://schemas.microsoft.com/office/drawing/2014/main" id="{0EDFB3B6-D71B-4989-803E-77FAB90DA0A2}"/>
                </a:ext>
              </a:extLst>
            </p:cNvPr>
            <p:cNvSpPr/>
            <p:nvPr/>
          </p:nvSpPr>
          <p:spPr>
            <a:xfrm>
              <a:off x="239573" y="2790524"/>
              <a:ext cx="3184217" cy="255454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2000" b="0" i="0" u="none" strike="noStrike" cap="none" dirty="0">
                  <a:solidFill>
                    <a:schemeClr val="dk1"/>
                  </a:solidFill>
                  <a:latin typeface="Myriad Pro" panose="020B0503030403020204"/>
                  <a:sym typeface="Arial"/>
                </a:rPr>
                <a:t> </a:t>
              </a:r>
              <a:endParaRPr sz="2000" b="0" i="0" u="none" strike="noStrike" cap="none" dirty="0">
                <a:solidFill>
                  <a:srgbClr val="000000"/>
                </a:solidFill>
                <a:latin typeface="Myriad Pro" panose="020B0503030403020204"/>
                <a:sym typeface="Arial"/>
              </a:endParaRPr>
            </a:p>
          </p:txBody>
        </p:sp>
      </p:grpSp>
      <p:sp>
        <p:nvSpPr>
          <p:cNvPr id="386" name="Google Shape;386;p28"/>
          <p:cNvSpPr txBox="1"/>
          <p:nvPr/>
        </p:nvSpPr>
        <p:spPr>
          <a:xfrm flipH="1">
            <a:off x="710101" y="86450"/>
            <a:ext cx="9912792" cy="707846"/>
          </a:xfrm>
          <a:prstGeom prst="rect">
            <a:avLst/>
          </a:prstGeom>
          <a:noFill/>
          <a:ln>
            <a:noFill/>
          </a:ln>
        </p:spPr>
        <p:txBody>
          <a:bodyPr spcFirstLastPara="1" wrap="square" lIns="91425" tIns="45700" rIns="91425" bIns="45700" anchor="ctr" anchorCtr="0">
            <a:normAutofit/>
          </a:bodyPr>
          <a:lstStyle/>
          <a:p>
            <a:pPr>
              <a:lnSpc>
                <a:spcPct val="90000"/>
              </a:lnSpc>
              <a:buClr>
                <a:schemeClr val="dk1"/>
              </a:buClr>
              <a:buSzPts val="2800"/>
            </a:pPr>
            <a:r>
              <a:rPr lang="en-US" sz="3600" b="1" dirty="0">
                <a:solidFill>
                  <a:srgbClr val="0097D7"/>
                </a:solidFill>
                <a:latin typeface="Myriad Pro" panose="020B0503030403020204" charset="0"/>
                <a:cs typeface="Calibri"/>
                <a:sym typeface="Calibri"/>
              </a:rPr>
              <a:t>ENTRAINEMENT</a:t>
            </a:r>
            <a:endParaRPr sz="2800" b="1" dirty="0">
              <a:solidFill>
                <a:srgbClr val="0097D7"/>
              </a:solidFill>
              <a:latin typeface="Myriad Pro" panose="020B0503030403020204" charset="0"/>
              <a:cs typeface="Calibri"/>
              <a:sym typeface="Open Sans Light"/>
            </a:endParaRPr>
          </a:p>
        </p:txBody>
      </p:sp>
      <p:sp>
        <p:nvSpPr>
          <p:cNvPr id="387" name="Google Shape;387;p28"/>
          <p:cNvSpPr txBox="1"/>
          <p:nvPr/>
        </p:nvSpPr>
        <p:spPr>
          <a:xfrm>
            <a:off x="89568" y="1024387"/>
            <a:ext cx="2343389"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a:sym typeface="Arial"/>
              </a:rPr>
              <a:t>Lisez le texte pour répondre aux questions.</a:t>
            </a:r>
            <a:endParaRPr lang="fr-FR" sz="2400" dirty="0">
              <a:solidFill>
                <a:schemeClr val="tx1"/>
              </a:solidFill>
              <a:latin typeface="Myriad Pro" panose="020B0503030403020204"/>
            </a:endParaRPr>
          </a:p>
        </p:txBody>
      </p:sp>
      <p:sp>
        <p:nvSpPr>
          <p:cNvPr id="388" name="Google Shape;388;p28"/>
          <p:cNvSpPr txBox="1"/>
          <p:nvPr/>
        </p:nvSpPr>
        <p:spPr>
          <a:xfrm>
            <a:off x="100846" y="2446321"/>
            <a:ext cx="2106173"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0" i="0" u="none" strike="noStrike" cap="none" dirty="0">
                <a:solidFill>
                  <a:srgbClr val="FF0000"/>
                </a:solidFill>
                <a:latin typeface="Myriad Pro" panose="020B0503030403020204"/>
                <a:sym typeface="Arial"/>
              </a:rPr>
              <a:t>Quels sont les personnages? </a:t>
            </a:r>
            <a:endParaRPr lang="fr-FR" sz="2400" dirty="0">
              <a:latin typeface="Myriad Pro" panose="020B0503030403020204"/>
            </a:endParaRPr>
          </a:p>
        </p:txBody>
      </p:sp>
      <p:sp>
        <p:nvSpPr>
          <p:cNvPr id="389" name="Google Shape;389;p28"/>
          <p:cNvSpPr txBox="1"/>
          <p:nvPr/>
        </p:nvSpPr>
        <p:spPr>
          <a:xfrm>
            <a:off x="162777" y="3434033"/>
            <a:ext cx="2106173" cy="830956"/>
          </a:xfrm>
          <a:prstGeom prst="rect">
            <a:avLst/>
          </a:prstGeom>
          <a:noFill/>
          <a:ln>
            <a:solidFill>
              <a:schemeClr val="accent1">
                <a:lumMod val="40000"/>
                <a:lumOff val="60000"/>
              </a:schemeClr>
            </a:solid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0" i="0" u="none" strike="noStrike" cap="none" dirty="0">
                <a:solidFill>
                  <a:srgbClr val="00B050"/>
                </a:solidFill>
                <a:latin typeface="Myriad Pro" panose="020B0503030403020204"/>
                <a:sym typeface="Arial"/>
              </a:rPr>
              <a:t>Quand l’action se passe-t-elle? </a:t>
            </a:r>
            <a:endParaRPr lang="fr-FR" sz="2400" dirty="0">
              <a:latin typeface="Myriad Pro" panose="020B0503030403020204"/>
            </a:endParaRPr>
          </a:p>
        </p:txBody>
      </p:sp>
      <p:sp>
        <p:nvSpPr>
          <p:cNvPr id="390" name="Google Shape;390;p28"/>
          <p:cNvSpPr txBox="1"/>
          <p:nvPr/>
        </p:nvSpPr>
        <p:spPr>
          <a:xfrm>
            <a:off x="210388" y="4480825"/>
            <a:ext cx="2106173" cy="830956"/>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pPr>
            <a:r>
              <a:rPr lang="fr-FR" sz="2400" b="0" i="0" u="none" strike="noStrike" cap="none" dirty="0">
                <a:solidFill>
                  <a:srgbClr val="00B0F0"/>
                </a:solidFill>
                <a:latin typeface="Myriad Pro" panose="020B0503030403020204"/>
                <a:sym typeface="Arial"/>
              </a:rPr>
              <a:t>Où l’action se passe-t-elle? </a:t>
            </a:r>
          </a:p>
        </p:txBody>
      </p:sp>
      <p:sp>
        <p:nvSpPr>
          <p:cNvPr id="2" name="TextBox 1"/>
          <p:cNvSpPr txBox="1"/>
          <p:nvPr/>
        </p:nvSpPr>
        <p:spPr>
          <a:xfrm>
            <a:off x="2474804" y="833436"/>
            <a:ext cx="9488384" cy="5478423"/>
          </a:xfrm>
          <a:prstGeom prst="rect">
            <a:avLst/>
          </a:prstGeom>
          <a:noFill/>
        </p:spPr>
        <p:txBody>
          <a:bodyPr wrap="square" rtlCol="0">
            <a:spAutoFit/>
          </a:bodyPr>
          <a:lstStyle/>
          <a:p>
            <a:pPr algn="just">
              <a:lnSpc>
                <a:spcPct val="150000"/>
              </a:lnSpc>
            </a:pPr>
            <a:r>
              <a:rPr lang="fr-FR" sz="2000" noProof="1">
                <a:latin typeface="Myriad Pro" panose="020B0503030403020204"/>
              </a:rPr>
              <a:t>Ce matin, avant que je parte pour l’école, le facteur a apporté un paquet pour moi, un cadeau de mémé. Papa, qui était en train de prendre son café au lit, a dit : “Aie, aie, aie, des catastrophes en perspective !”… Moi j’ai ouvert le paquet, et c’était terrible : c’etait une boîte de crayons de couleurs ! J’étais tellement content que je me suis mis à courir, à sauter et à danser dans la salle à manger avec ma boîte, et tous les crayons sont tombés.</a:t>
            </a:r>
          </a:p>
          <a:p>
            <a:pPr algn="just">
              <a:lnSpc>
                <a:spcPct val="150000"/>
              </a:lnSpc>
            </a:pPr>
            <a:r>
              <a:rPr lang="fr-FR" sz="2000" noProof="1">
                <a:latin typeface="Myriad Pro" panose="020B0503030403020204"/>
              </a:rPr>
              <a:t>-Ça commence bien ! dit papa…</a:t>
            </a:r>
          </a:p>
          <a:p>
            <a:pPr algn="just"/>
            <a:r>
              <a:rPr lang="fr-FR" sz="2000" noProof="1">
                <a:latin typeface="Myriad Pro" panose="020B0503030403020204"/>
              </a:rPr>
              <a:t>Maman m’a dit de ramasser mes crayons de couleur, parce que j’allais être en retard pour l’école…J’ai demandé à Maman si je pouvais les emmener à l’école. Maman m’a dit que oui, et elle m’a dit de faire attention et de ne pas avoir d’histoires avec mes crayons. J’ai promis, j’ai mis la boîte dans mon cartable et je suis parti…. Je ne comprends pas Maman et Papa; chaque fois que je reçois un cadeau, ils sont sûrs que je vais faire des bêtises.</a:t>
            </a:r>
          </a:p>
          <a:p>
            <a:pPr algn="just"/>
            <a:r>
              <a:rPr lang="fr-FR" sz="2000" b="1" noProof="1">
                <a:latin typeface="Myriad Pro" panose="020B0503030403020204"/>
                <a:ea typeface="Times New Roman"/>
                <a:cs typeface="Times New Roman"/>
                <a:sym typeface="Times New Roman"/>
              </a:rPr>
              <a:t>                                                       </a:t>
            </a:r>
            <a:r>
              <a:rPr lang="fr-FR" b="1" dirty="0">
                <a:latin typeface="Myriad Pro" panose="020B0503030403020204"/>
                <a:ea typeface="Times New Roman"/>
                <a:cs typeface="Times New Roman"/>
                <a:sym typeface="Times New Roman"/>
              </a:rPr>
              <a:t>RENÉ GOSCINNY, </a:t>
            </a:r>
            <a:r>
              <a:rPr lang="fr-FR" b="1" i="1" dirty="0">
                <a:latin typeface="Myriad Pro" panose="020B0503030403020204"/>
                <a:ea typeface="Times New Roman"/>
                <a:cs typeface="Times New Roman"/>
                <a:sym typeface="Times New Roman"/>
              </a:rPr>
              <a:t>LE Petit Nicolas et ses copains, </a:t>
            </a:r>
            <a:r>
              <a:rPr lang="fr-FR" b="1" dirty="0">
                <a:latin typeface="Myriad Pro" panose="020B0503030403020204"/>
                <a:ea typeface="Times New Roman"/>
                <a:cs typeface="Times New Roman"/>
                <a:sym typeface="Times New Roman"/>
              </a:rPr>
              <a:t>éditions  IMAV, 2013.</a:t>
            </a:r>
          </a:p>
        </p:txBody>
      </p:sp>
      <p:sp>
        <p:nvSpPr>
          <p:cNvPr id="8" name="Google Shape;390;p28">
            <a:extLst>
              <a:ext uri="{FF2B5EF4-FFF2-40B4-BE49-F238E27FC236}">
                <a16:creationId xmlns:a16="http://schemas.microsoft.com/office/drawing/2014/main" id="{FC7988B8-96CC-479E-9D4F-6B27464FBD43}"/>
              </a:ext>
            </a:extLst>
          </p:cNvPr>
          <p:cNvSpPr txBox="1"/>
          <p:nvPr/>
        </p:nvSpPr>
        <p:spPr>
          <a:xfrm>
            <a:off x="195951" y="5466996"/>
            <a:ext cx="2106173" cy="830956"/>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pPr>
            <a:r>
              <a:rPr lang="fr-FR" sz="2400" dirty="0">
                <a:solidFill>
                  <a:srgbClr val="7030A0"/>
                </a:solidFill>
                <a:latin typeface="Myriad Pro" panose="020B0503030403020204"/>
              </a:rPr>
              <a:t>Que font les personnages ?</a:t>
            </a:r>
          </a:p>
        </p:txBody>
      </p:sp>
      <p:grpSp>
        <p:nvGrpSpPr>
          <p:cNvPr id="4" name="Group 3"/>
          <p:cNvGrpSpPr/>
          <p:nvPr/>
        </p:nvGrpSpPr>
        <p:grpSpPr>
          <a:xfrm>
            <a:off x="2542111" y="614149"/>
            <a:ext cx="5586338" cy="3740702"/>
            <a:chOff x="2542111" y="614149"/>
            <a:chExt cx="5586338" cy="3740702"/>
          </a:xfrm>
        </p:grpSpPr>
        <p:sp>
          <p:nvSpPr>
            <p:cNvPr id="9" name="Google Shape;305;p22">
              <a:extLst>
                <a:ext uri="{FF2B5EF4-FFF2-40B4-BE49-F238E27FC236}">
                  <a16:creationId xmlns:a16="http://schemas.microsoft.com/office/drawing/2014/main" id="{472FD252-51E0-4FB6-B985-8010B4CA32EE}"/>
                </a:ext>
              </a:extLst>
            </p:cNvPr>
            <p:cNvSpPr/>
            <p:nvPr/>
          </p:nvSpPr>
          <p:spPr>
            <a:xfrm>
              <a:off x="4730301" y="955181"/>
              <a:ext cx="336999" cy="360543"/>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 name="Google Shape;305;p22">
              <a:extLst>
                <a:ext uri="{FF2B5EF4-FFF2-40B4-BE49-F238E27FC236}">
                  <a16:creationId xmlns:a16="http://schemas.microsoft.com/office/drawing/2014/main" id="{5AF50B61-9AD6-4EE4-BEBB-515E0D14E947}"/>
                </a:ext>
              </a:extLst>
            </p:cNvPr>
            <p:cNvSpPr/>
            <p:nvPr/>
          </p:nvSpPr>
          <p:spPr>
            <a:xfrm>
              <a:off x="4408226" y="614149"/>
              <a:ext cx="1482859" cy="262752"/>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0" i="0" u="none" strike="noStrike" cap="none" dirty="0">
                  <a:solidFill>
                    <a:schemeClr val="tx1"/>
                  </a:solidFill>
                  <a:latin typeface="Myriad Pro" panose="020B0503030403020204" pitchFamily="34" charset="0"/>
                  <a:sym typeface="Arial"/>
                </a:rPr>
                <a:t>Le</a:t>
              </a:r>
              <a:r>
                <a:rPr lang="en-US" sz="1800" b="0" i="0" u="none" strike="noStrike" cap="none" dirty="0">
                  <a:solidFill>
                    <a:schemeClr val="lt1"/>
                  </a:solidFill>
                  <a:latin typeface="Myriad Pro" panose="020B0503030403020204" pitchFamily="34" charset="0"/>
                  <a:sym typeface="Arial"/>
                </a:rPr>
                <a:t> </a:t>
              </a:r>
              <a:r>
                <a:rPr lang="en-US" sz="1800" b="0" i="0" u="none" strike="noStrike" cap="none" dirty="0" err="1">
                  <a:solidFill>
                    <a:schemeClr val="tx1"/>
                  </a:solidFill>
                  <a:latin typeface="Myriad Pro" panose="020B0503030403020204" pitchFamily="34" charset="0"/>
                  <a:sym typeface="Arial"/>
                </a:rPr>
                <a:t>narrateur</a:t>
              </a:r>
              <a:r>
                <a:rPr lang="en-US" sz="1800" b="0" i="0" u="none" strike="noStrike" cap="none" dirty="0" err="1">
                  <a:solidFill>
                    <a:schemeClr val="lt1"/>
                  </a:solidFill>
                  <a:latin typeface="Myriad Pro" panose="020B0503030403020204" pitchFamily="34" charset="0"/>
                  <a:sym typeface="Arial"/>
                </a:rPr>
                <a:t>r</a:t>
              </a:r>
              <a:r>
                <a:rPr lang="en-US" sz="1800" b="0" i="0" u="none" strike="noStrike" cap="none" dirty="0">
                  <a:solidFill>
                    <a:schemeClr val="lt1"/>
                  </a:solidFill>
                  <a:latin typeface="Myriad Pro" panose="020B0503030403020204" pitchFamily="34" charset="0"/>
                  <a:sym typeface="Arial"/>
                </a:rPr>
                <a:t> </a:t>
              </a:r>
              <a:endParaRPr sz="1800" b="0" i="0" u="none" strike="noStrike" cap="none" dirty="0">
                <a:solidFill>
                  <a:schemeClr val="lt1"/>
                </a:solidFill>
                <a:latin typeface="Myriad Pro" panose="020B0503030403020204" pitchFamily="34" charset="0"/>
                <a:sym typeface="Arial"/>
              </a:endParaRPr>
            </a:p>
          </p:txBody>
        </p:sp>
        <p:sp>
          <p:nvSpPr>
            <p:cNvPr id="11" name="Google Shape;305;p22">
              <a:extLst>
                <a:ext uri="{FF2B5EF4-FFF2-40B4-BE49-F238E27FC236}">
                  <a16:creationId xmlns:a16="http://schemas.microsoft.com/office/drawing/2014/main" id="{60C58B6A-B4DA-4459-A57D-0681F16B4A78}"/>
                </a:ext>
              </a:extLst>
            </p:cNvPr>
            <p:cNvSpPr/>
            <p:nvPr/>
          </p:nvSpPr>
          <p:spPr>
            <a:xfrm>
              <a:off x="4505145" y="1445161"/>
              <a:ext cx="562155" cy="266034"/>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 name="Google Shape;305;p22">
              <a:extLst>
                <a:ext uri="{FF2B5EF4-FFF2-40B4-BE49-F238E27FC236}">
                  <a16:creationId xmlns:a16="http://schemas.microsoft.com/office/drawing/2014/main" id="{63BBFC03-77A7-489F-9FD1-EA5FDE458F7C}"/>
                </a:ext>
              </a:extLst>
            </p:cNvPr>
            <p:cNvSpPr/>
            <p:nvPr/>
          </p:nvSpPr>
          <p:spPr>
            <a:xfrm>
              <a:off x="7079751" y="998086"/>
              <a:ext cx="1048698" cy="272819"/>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 name="Google Shape;305;p22">
              <a:extLst>
                <a:ext uri="{FF2B5EF4-FFF2-40B4-BE49-F238E27FC236}">
                  <a16:creationId xmlns:a16="http://schemas.microsoft.com/office/drawing/2014/main" id="{03BCAF33-2B7A-424B-8CDD-CD9A5A5B3E92}"/>
                </a:ext>
              </a:extLst>
            </p:cNvPr>
            <p:cNvSpPr/>
            <p:nvPr/>
          </p:nvSpPr>
          <p:spPr>
            <a:xfrm>
              <a:off x="2542111" y="4121624"/>
              <a:ext cx="860710" cy="233227"/>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nvGrpSpPr>
          <p:cNvPr id="6" name="Group 5"/>
          <p:cNvGrpSpPr/>
          <p:nvPr/>
        </p:nvGrpSpPr>
        <p:grpSpPr>
          <a:xfrm>
            <a:off x="4883037" y="1470306"/>
            <a:ext cx="4895583" cy="1657329"/>
            <a:chOff x="4883037" y="1470306"/>
            <a:chExt cx="4895583" cy="1657329"/>
          </a:xfrm>
        </p:grpSpPr>
        <p:sp>
          <p:nvSpPr>
            <p:cNvPr id="15" name="Google Shape;305;p22">
              <a:extLst>
                <a:ext uri="{FF2B5EF4-FFF2-40B4-BE49-F238E27FC236}">
                  <a16:creationId xmlns:a16="http://schemas.microsoft.com/office/drawing/2014/main" id="{9D45B837-0D6C-412C-A98E-60CEE31EAD1A}"/>
                </a:ext>
              </a:extLst>
            </p:cNvPr>
            <p:cNvSpPr/>
            <p:nvPr/>
          </p:nvSpPr>
          <p:spPr>
            <a:xfrm>
              <a:off x="4883037" y="2840293"/>
              <a:ext cx="2565167" cy="287342"/>
            </a:xfrm>
            <a:prstGeom prst="roundRect">
              <a:avLst>
                <a:gd name="adj" fmla="val 16667"/>
              </a:avLst>
            </a:prstGeom>
            <a:noFill/>
            <a:ln w="381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 name="Google Shape;305;p22">
              <a:extLst>
                <a:ext uri="{FF2B5EF4-FFF2-40B4-BE49-F238E27FC236}">
                  <a16:creationId xmlns:a16="http://schemas.microsoft.com/office/drawing/2014/main" id="{38325CE2-7C55-44FB-815A-4D50ABAC4EBD}"/>
                </a:ext>
              </a:extLst>
            </p:cNvPr>
            <p:cNvSpPr/>
            <p:nvPr/>
          </p:nvSpPr>
          <p:spPr>
            <a:xfrm>
              <a:off x="9197411" y="1470306"/>
              <a:ext cx="581209" cy="280003"/>
            </a:xfrm>
            <a:prstGeom prst="roundRect">
              <a:avLst>
                <a:gd name="adj" fmla="val 16667"/>
              </a:avLst>
            </a:prstGeom>
            <a:noFill/>
            <a:ln w="381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nvGrpSpPr>
          <p:cNvPr id="7" name="Group 6"/>
          <p:cNvGrpSpPr/>
          <p:nvPr/>
        </p:nvGrpSpPr>
        <p:grpSpPr>
          <a:xfrm>
            <a:off x="2533357" y="1005418"/>
            <a:ext cx="9353843" cy="3977315"/>
            <a:chOff x="2533357" y="1005418"/>
            <a:chExt cx="9353843" cy="3977315"/>
          </a:xfrm>
        </p:grpSpPr>
        <p:sp>
          <p:nvSpPr>
            <p:cNvPr id="16" name="Google Shape;305;p22">
              <a:extLst>
                <a:ext uri="{FF2B5EF4-FFF2-40B4-BE49-F238E27FC236}">
                  <a16:creationId xmlns:a16="http://schemas.microsoft.com/office/drawing/2014/main" id="{92008DD0-384E-4E57-9F7B-3BC767B4EE87}"/>
                </a:ext>
              </a:extLst>
            </p:cNvPr>
            <p:cNvSpPr/>
            <p:nvPr/>
          </p:nvSpPr>
          <p:spPr>
            <a:xfrm>
              <a:off x="7326517" y="1470306"/>
              <a:ext cx="1850462" cy="280003"/>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7030A0"/>
                </a:solidFill>
                <a:latin typeface="Arial"/>
                <a:ea typeface="Arial"/>
                <a:cs typeface="Arial"/>
                <a:sym typeface="Arial"/>
              </a:endParaRPr>
            </a:p>
          </p:txBody>
        </p:sp>
        <p:sp>
          <p:nvSpPr>
            <p:cNvPr id="17" name="Google Shape;305;p22">
              <a:extLst>
                <a:ext uri="{FF2B5EF4-FFF2-40B4-BE49-F238E27FC236}">
                  <a16:creationId xmlns:a16="http://schemas.microsoft.com/office/drawing/2014/main" id="{DB3A2ECE-821E-4D24-98EA-D7F50F9B11AA}"/>
                </a:ext>
              </a:extLst>
            </p:cNvPr>
            <p:cNvSpPr/>
            <p:nvPr/>
          </p:nvSpPr>
          <p:spPr>
            <a:xfrm>
              <a:off x="8169178" y="1005418"/>
              <a:ext cx="3367825" cy="264680"/>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7030A0"/>
                </a:solidFill>
                <a:latin typeface="Arial"/>
                <a:ea typeface="Arial"/>
                <a:cs typeface="Arial"/>
                <a:sym typeface="Arial"/>
              </a:endParaRPr>
            </a:p>
          </p:txBody>
        </p:sp>
        <p:sp>
          <p:nvSpPr>
            <p:cNvPr id="18" name="Google Shape;305;p22">
              <a:extLst>
                <a:ext uri="{FF2B5EF4-FFF2-40B4-BE49-F238E27FC236}">
                  <a16:creationId xmlns:a16="http://schemas.microsoft.com/office/drawing/2014/main" id="{0DE74CBB-5ADB-4DC2-8885-0E658B603E3F}"/>
                </a:ext>
              </a:extLst>
            </p:cNvPr>
            <p:cNvSpPr/>
            <p:nvPr/>
          </p:nvSpPr>
          <p:spPr>
            <a:xfrm>
              <a:off x="6292539" y="2372592"/>
              <a:ext cx="5594661" cy="283756"/>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7030A0"/>
                </a:solidFill>
                <a:latin typeface="Arial"/>
                <a:ea typeface="Arial"/>
                <a:cs typeface="Arial"/>
                <a:sym typeface="Arial"/>
              </a:endParaRPr>
            </a:p>
          </p:txBody>
        </p:sp>
        <p:sp>
          <p:nvSpPr>
            <p:cNvPr id="19" name="Google Shape;305;p22">
              <a:extLst>
                <a:ext uri="{FF2B5EF4-FFF2-40B4-BE49-F238E27FC236}">
                  <a16:creationId xmlns:a16="http://schemas.microsoft.com/office/drawing/2014/main" id="{E07E0B42-C452-4F22-A145-17794BA6F050}"/>
                </a:ext>
              </a:extLst>
            </p:cNvPr>
            <p:cNvSpPr/>
            <p:nvPr/>
          </p:nvSpPr>
          <p:spPr>
            <a:xfrm>
              <a:off x="2533357" y="2854085"/>
              <a:ext cx="2291127" cy="273550"/>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7030A0"/>
                </a:solidFill>
                <a:latin typeface="Arial"/>
                <a:ea typeface="Arial"/>
                <a:cs typeface="Arial"/>
                <a:sym typeface="Arial"/>
              </a:endParaRPr>
            </a:p>
          </p:txBody>
        </p:sp>
        <p:sp>
          <p:nvSpPr>
            <p:cNvPr id="21" name="Google Shape;305;p22">
              <a:extLst>
                <a:ext uri="{FF2B5EF4-FFF2-40B4-BE49-F238E27FC236}">
                  <a16:creationId xmlns:a16="http://schemas.microsoft.com/office/drawing/2014/main" id="{41E2A2CE-38B9-4484-B252-2ACB67BB545F}"/>
                </a:ext>
              </a:extLst>
            </p:cNvPr>
            <p:cNvSpPr/>
            <p:nvPr/>
          </p:nvSpPr>
          <p:spPr>
            <a:xfrm>
              <a:off x="3748564" y="4739196"/>
              <a:ext cx="3092884" cy="243537"/>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7030A0"/>
                </a:solidFill>
                <a:latin typeface="Arial"/>
                <a:ea typeface="Arial"/>
                <a:cs typeface="Arial"/>
                <a:sym typeface="Arial"/>
              </a:endParaRPr>
            </a:p>
          </p:txBody>
        </p:sp>
      </p:grpSp>
      <p:grpSp>
        <p:nvGrpSpPr>
          <p:cNvPr id="5" name="Group 4"/>
          <p:cNvGrpSpPr/>
          <p:nvPr/>
        </p:nvGrpSpPr>
        <p:grpSpPr>
          <a:xfrm>
            <a:off x="2544425" y="998086"/>
            <a:ext cx="4496014" cy="272011"/>
            <a:chOff x="2544425" y="998086"/>
            <a:chExt cx="4496014" cy="272011"/>
          </a:xfrm>
        </p:grpSpPr>
        <p:sp>
          <p:nvSpPr>
            <p:cNvPr id="14" name="Google Shape;305;p22">
              <a:extLst>
                <a:ext uri="{FF2B5EF4-FFF2-40B4-BE49-F238E27FC236}">
                  <a16:creationId xmlns:a16="http://schemas.microsoft.com/office/drawing/2014/main" id="{DF860DD1-C1C4-4255-AF73-4946C1BAAB29}"/>
                </a:ext>
              </a:extLst>
            </p:cNvPr>
            <p:cNvSpPr/>
            <p:nvPr/>
          </p:nvSpPr>
          <p:spPr>
            <a:xfrm>
              <a:off x="2544425" y="998086"/>
              <a:ext cx="1088878" cy="262040"/>
            </a:xfrm>
            <a:prstGeom prst="roundRect">
              <a:avLst>
                <a:gd name="adj" fmla="val 16667"/>
              </a:avLst>
            </a:prstGeom>
            <a:noFill/>
            <a:ln w="381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 name="Google Shape;305;p22">
              <a:extLst>
                <a:ext uri="{FF2B5EF4-FFF2-40B4-BE49-F238E27FC236}">
                  <a16:creationId xmlns:a16="http://schemas.microsoft.com/office/drawing/2014/main" id="{463E20E5-C238-4DF0-B7EE-67CD3B804000}"/>
                </a:ext>
              </a:extLst>
            </p:cNvPr>
            <p:cNvSpPr/>
            <p:nvPr/>
          </p:nvSpPr>
          <p:spPr>
            <a:xfrm>
              <a:off x="3672615" y="998086"/>
              <a:ext cx="3367824" cy="272011"/>
            </a:xfrm>
            <a:prstGeom prst="roundRect">
              <a:avLst>
                <a:gd name="adj" fmla="val 16667"/>
              </a:avLst>
            </a:prstGeom>
            <a:noFill/>
            <a:ln w="381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88"/>
                                        </p:tgtEl>
                                        <p:attrNameLst>
                                          <p:attrName>style.visibility</p:attrName>
                                        </p:attrNameLst>
                                      </p:cBhvr>
                                      <p:to>
                                        <p:strVal val="visible"/>
                                      </p:to>
                                    </p:set>
                                    <p:animEffect transition="in" filter="barn(inVertical)">
                                      <p:cBhvr>
                                        <p:cTn id="22" dur="500"/>
                                        <p:tgtEl>
                                          <p:spTgt spid="38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89"/>
                                        </p:tgtEl>
                                        <p:attrNameLst>
                                          <p:attrName>style.visibility</p:attrName>
                                        </p:attrNameLst>
                                      </p:cBhvr>
                                      <p:to>
                                        <p:strVal val="visible"/>
                                      </p:to>
                                    </p:set>
                                    <p:animEffect transition="in" filter="barn(inVertical)">
                                      <p:cBhvr>
                                        <p:cTn id="34" dur="500"/>
                                        <p:tgtEl>
                                          <p:spTgt spid="389"/>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390"/>
                                        </p:tgtEl>
                                        <p:attrNameLst>
                                          <p:attrName>style.visibility</p:attrName>
                                        </p:attrNameLst>
                                      </p:cBhvr>
                                      <p:to>
                                        <p:strVal val="visible"/>
                                      </p:to>
                                    </p:set>
                                    <p:animEffect transition="in" filter="barn(inVertical)">
                                      <p:cBhvr>
                                        <p:cTn id="46" dur="500"/>
                                        <p:tgtEl>
                                          <p:spTgt spid="390"/>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arn(inVertical)">
                                      <p:cBhvr>
                                        <p:cTn id="58" dur="5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 grpId="0"/>
      <p:bldP spid="388" grpId="0"/>
      <p:bldP spid="389" grpId="0" animBg="1"/>
      <p:bldP spid="390" grpId="0"/>
      <p:bldP spid="2"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16" name="Rectangle 15"/>
          <p:cNvSpPr/>
          <p:nvPr/>
        </p:nvSpPr>
        <p:spPr>
          <a:xfrm>
            <a:off x="11903" y="870391"/>
            <a:ext cx="3412297" cy="5987609"/>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96" name="Google Shape;396;p29"/>
          <p:cNvSpPr txBox="1"/>
          <p:nvPr/>
        </p:nvSpPr>
        <p:spPr>
          <a:xfrm>
            <a:off x="77243" y="1925243"/>
            <a:ext cx="3281616"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a:sym typeface="Arial"/>
              </a:rPr>
              <a:t>Complétez avec les mots convenables pour présenter les idées principales du texte.  </a:t>
            </a:r>
            <a:endParaRPr lang="fr-FR" sz="2400" dirty="0">
              <a:solidFill>
                <a:schemeClr val="tx1"/>
              </a:solidFill>
              <a:latin typeface="Myriad Pro" panose="020B0503030403020204"/>
            </a:endParaRPr>
          </a:p>
        </p:txBody>
      </p:sp>
      <p:sp>
        <p:nvSpPr>
          <p:cNvPr id="5" name="Google Shape;386;p28">
            <a:extLst>
              <a:ext uri="{FF2B5EF4-FFF2-40B4-BE49-F238E27FC236}">
                <a16:creationId xmlns:a16="http://schemas.microsoft.com/office/drawing/2014/main" id="{9EFD511B-7BA2-48A0-AB6F-ED161CDD3C5F}"/>
              </a:ext>
            </a:extLst>
          </p:cNvPr>
          <p:cNvSpPr txBox="1"/>
          <p:nvPr/>
        </p:nvSpPr>
        <p:spPr>
          <a:xfrm flipH="1">
            <a:off x="866909" y="207666"/>
            <a:ext cx="9912792" cy="508687"/>
          </a:xfrm>
          <a:prstGeom prst="rect">
            <a:avLst/>
          </a:prstGeom>
          <a:noFill/>
          <a:ln>
            <a:noFill/>
          </a:ln>
        </p:spPr>
        <p:txBody>
          <a:bodyPr spcFirstLastPara="1" wrap="square" lIns="91425" tIns="45700" rIns="91425" bIns="45700" anchor="ctr" anchorCtr="0">
            <a:noAutofit/>
          </a:bodyPr>
          <a:lstStyle/>
          <a:p>
            <a:pPr>
              <a:lnSpc>
                <a:spcPct val="90000"/>
              </a:lnSpc>
              <a:buClr>
                <a:schemeClr val="dk1"/>
              </a:buClr>
              <a:buSzPts val="2800"/>
            </a:pPr>
            <a:r>
              <a:rPr lang="en-US" sz="3600" b="1" dirty="0">
                <a:solidFill>
                  <a:srgbClr val="0097D7"/>
                </a:solidFill>
                <a:latin typeface="Myriad Pro" panose="020B0503030403020204" charset="0"/>
                <a:cs typeface="Calibri"/>
                <a:sym typeface="Calibri"/>
              </a:rPr>
              <a:t>ENTRAINEMENT</a:t>
            </a:r>
            <a:endParaRPr sz="3600" b="1" dirty="0">
              <a:solidFill>
                <a:srgbClr val="0097D7"/>
              </a:solidFill>
              <a:latin typeface="Myriad Pro" panose="020B0503030403020204" charset="0"/>
              <a:cs typeface="Calibri"/>
              <a:sym typeface="Open Sans Light"/>
            </a:endParaRPr>
          </a:p>
        </p:txBody>
      </p:sp>
      <p:sp>
        <p:nvSpPr>
          <p:cNvPr id="2" name="Rectangle 1">
            <a:extLst>
              <a:ext uri="{FF2B5EF4-FFF2-40B4-BE49-F238E27FC236}">
                <a16:creationId xmlns:a16="http://schemas.microsoft.com/office/drawing/2014/main" id="{6BBC809B-90E2-4C4D-81E1-A40C8B3CDA7B}"/>
              </a:ext>
            </a:extLst>
          </p:cNvPr>
          <p:cNvSpPr/>
          <p:nvPr/>
        </p:nvSpPr>
        <p:spPr>
          <a:xfrm>
            <a:off x="3594980" y="944282"/>
            <a:ext cx="7793182" cy="5844445"/>
          </a:xfrm>
          <a:prstGeom prst="rect">
            <a:avLst/>
          </a:prstGeom>
          <a:ln w="38100">
            <a:solidFill>
              <a:schemeClr val="accent1">
                <a:lumMod val="75000"/>
              </a:schemeClr>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nSpc>
                <a:spcPct val="200000"/>
              </a:lnSpc>
            </a:pPr>
            <a:r>
              <a:rPr lang="fr-FR" sz="2400" dirty="0">
                <a:latin typeface="Myriad Pro" panose="020B0503030403020204" pitchFamily="34" charset="0"/>
              </a:rPr>
              <a:t>Dans ce texte, on parle d’un ……………………... qui a reçu ………………. …………………… ……………… de sa grand-mère. </a:t>
            </a:r>
          </a:p>
          <a:p>
            <a:pPr>
              <a:lnSpc>
                <a:spcPct val="200000"/>
              </a:lnSpc>
            </a:pPr>
            <a:r>
              <a:rPr lang="fr-FR" sz="2400" dirty="0">
                <a:latin typeface="Myriad Pro" panose="020B0503030403020204" pitchFamily="34" charset="0"/>
              </a:rPr>
              <a:t>Il était très  …………  qu’il s’est mis à ......……………… , alors ses crayons sont tombés. </a:t>
            </a:r>
          </a:p>
          <a:p>
            <a:pPr>
              <a:lnSpc>
                <a:spcPct val="200000"/>
              </a:lnSpc>
            </a:pPr>
            <a:r>
              <a:rPr lang="fr-FR" sz="2400" dirty="0">
                <a:solidFill>
                  <a:srgbClr val="000000"/>
                </a:solidFill>
                <a:latin typeface="Myriad Pro" panose="020B0503030403020204"/>
              </a:rPr>
              <a:t>Sa maman lui demande de faire  …………… car ses parents trouvent que leur fils fait ……………    chaque fois qu’il reçoit un cadeau. </a:t>
            </a:r>
            <a:endParaRPr lang="fr-FR" sz="2400" dirty="0">
              <a:latin typeface="Myriad Pro" panose="020B0503030403020204" pitchFamily="34" charset="0"/>
            </a:endParaRPr>
          </a:p>
        </p:txBody>
      </p:sp>
      <p:grpSp>
        <p:nvGrpSpPr>
          <p:cNvPr id="22" name="Group 21"/>
          <p:cNvGrpSpPr/>
          <p:nvPr/>
        </p:nvGrpSpPr>
        <p:grpSpPr>
          <a:xfrm>
            <a:off x="3716174" y="1035095"/>
            <a:ext cx="6984397" cy="4835472"/>
            <a:chOff x="4261119" y="961204"/>
            <a:chExt cx="6984397" cy="4835472"/>
          </a:xfrm>
        </p:grpSpPr>
        <p:sp>
          <p:nvSpPr>
            <p:cNvPr id="3" name="TextBox 2"/>
            <p:cNvSpPr txBox="1"/>
            <p:nvPr/>
          </p:nvSpPr>
          <p:spPr>
            <a:xfrm>
              <a:off x="7860849" y="961204"/>
              <a:ext cx="2660522"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pitchFamily="34" charset="0"/>
                </a:rPr>
                <a:t>enfant / narrateur</a:t>
              </a:r>
              <a:endParaRPr lang="en-US" sz="2400" dirty="0"/>
            </a:p>
          </p:txBody>
        </p:sp>
        <p:sp>
          <p:nvSpPr>
            <p:cNvPr id="4" name="TextBox 3"/>
            <p:cNvSpPr txBox="1"/>
            <p:nvPr/>
          </p:nvSpPr>
          <p:spPr>
            <a:xfrm>
              <a:off x="4261119" y="1620681"/>
              <a:ext cx="6293185" cy="461665"/>
            </a:xfrm>
            <a:prstGeom prst="rect">
              <a:avLst/>
            </a:prstGeom>
            <a:solidFill>
              <a:schemeClr val="bg1"/>
            </a:solidFill>
          </p:spPr>
          <p:txBody>
            <a:bodyPr wrap="square" rtlCol="0">
              <a:spAutoFit/>
            </a:bodyPr>
            <a:lstStyle/>
            <a:p>
              <a:pPr algn="ctr"/>
              <a:r>
                <a:rPr lang="en-US" sz="2400" b="1" dirty="0">
                  <a:solidFill>
                    <a:srgbClr val="FF0000"/>
                  </a:solidFill>
                  <a:latin typeface="Myriad Pro" panose="020B0503030403020204" pitchFamily="34" charset="0"/>
                </a:rPr>
                <a:t>un </a:t>
              </a:r>
              <a:r>
                <a:rPr lang="en-US" sz="2400" b="1" dirty="0" err="1">
                  <a:solidFill>
                    <a:srgbClr val="FF0000"/>
                  </a:solidFill>
                  <a:latin typeface="Myriad Pro" panose="020B0503030403020204" pitchFamily="34" charset="0"/>
                </a:rPr>
                <a:t>cadeau</a:t>
              </a:r>
              <a:r>
                <a:rPr lang="en-US" sz="2400" b="1" dirty="0">
                  <a:solidFill>
                    <a:srgbClr val="FF0000"/>
                  </a:solidFill>
                  <a:latin typeface="Myriad Pro" panose="020B0503030403020204" pitchFamily="34" charset="0"/>
                </a:rPr>
                <a:t> / </a:t>
              </a:r>
              <a:r>
                <a:rPr lang="en-US" sz="2400" b="1" dirty="0" err="1">
                  <a:solidFill>
                    <a:srgbClr val="FF0000"/>
                  </a:solidFill>
                  <a:latin typeface="Myriad Pro" panose="020B0503030403020204" pitchFamily="34" charset="0"/>
                </a:rPr>
                <a:t>une</a:t>
              </a:r>
              <a:r>
                <a:rPr lang="en-US" sz="2400" b="1" dirty="0">
                  <a:solidFill>
                    <a:srgbClr val="FF0000"/>
                  </a:solidFill>
                  <a:latin typeface="Myriad Pro" panose="020B0503030403020204" pitchFamily="34" charset="0"/>
                </a:rPr>
                <a:t> </a:t>
              </a:r>
              <a:r>
                <a:rPr lang="en-US" sz="2400" b="1" dirty="0" err="1">
                  <a:solidFill>
                    <a:srgbClr val="FF0000"/>
                  </a:solidFill>
                  <a:latin typeface="Myriad Pro" panose="020B0503030403020204" pitchFamily="34" charset="0"/>
                </a:rPr>
                <a:t>boîte</a:t>
              </a:r>
              <a:r>
                <a:rPr lang="en-US" sz="2400" b="1" dirty="0">
                  <a:solidFill>
                    <a:srgbClr val="FF0000"/>
                  </a:solidFill>
                  <a:latin typeface="Myriad Pro" panose="020B0503030403020204" pitchFamily="34" charset="0"/>
                </a:rPr>
                <a:t> de crayons de </a:t>
              </a:r>
              <a:r>
                <a:rPr lang="en-US" sz="2400" b="1" dirty="0" err="1">
                  <a:solidFill>
                    <a:srgbClr val="FF0000"/>
                  </a:solidFill>
                  <a:latin typeface="Myriad Pro" panose="020B0503030403020204" pitchFamily="34" charset="0"/>
                </a:rPr>
                <a:t>couleur</a:t>
              </a:r>
              <a:r>
                <a:rPr lang="en-US" sz="2400" b="1" dirty="0">
                  <a:solidFill>
                    <a:srgbClr val="FF0000"/>
                  </a:solidFill>
                  <a:latin typeface="Myriad Pro" panose="020B0503030403020204" pitchFamily="34" charset="0"/>
                </a:rPr>
                <a:t>)</a:t>
              </a:r>
              <a:endParaRPr lang="en-US" sz="2400" dirty="0"/>
            </a:p>
          </p:txBody>
        </p:sp>
        <p:sp>
          <p:nvSpPr>
            <p:cNvPr id="18" name="TextBox 17"/>
            <p:cNvSpPr txBox="1"/>
            <p:nvPr/>
          </p:nvSpPr>
          <p:spPr>
            <a:xfrm>
              <a:off x="5661934" y="3067940"/>
              <a:ext cx="1412633"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pitchFamily="34" charset="0"/>
                </a:rPr>
                <a:t>content</a:t>
              </a:r>
              <a:endParaRPr lang="en-US" sz="2400" dirty="0"/>
            </a:p>
          </p:txBody>
        </p:sp>
        <p:sp>
          <p:nvSpPr>
            <p:cNvPr id="19" name="TextBox 18"/>
            <p:cNvSpPr txBox="1"/>
            <p:nvPr/>
          </p:nvSpPr>
          <p:spPr>
            <a:xfrm>
              <a:off x="9015664" y="3118012"/>
              <a:ext cx="2229852"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pitchFamily="34" charset="0"/>
                </a:rPr>
                <a:t>danser / courir</a:t>
              </a:r>
              <a:endParaRPr lang="en-US" sz="2400" dirty="0"/>
            </a:p>
          </p:txBody>
        </p:sp>
        <p:sp>
          <p:nvSpPr>
            <p:cNvPr id="20" name="TextBox 19"/>
            <p:cNvSpPr txBox="1"/>
            <p:nvPr/>
          </p:nvSpPr>
          <p:spPr>
            <a:xfrm>
              <a:off x="8437930" y="4565271"/>
              <a:ext cx="1538010"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pitchFamily="34" charset="0"/>
                </a:rPr>
                <a:t>attention</a:t>
              </a:r>
              <a:endParaRPr lang="en-US" sz="2400" dirty="0"/>
            </a:p>
          </p:txBody>
        </p:sp>
        <p:sp>
          <p:nvSpPr>
            <p:cNvPr id="21" name="TextBox 20"/>
            <p:cNvSpPr txBox="1"/>
            <p:nvPr/>
          </p:nvSpPr>
          <p:spPr>
            <a:xfrm>
              <a:off x="7494812" y="5335011"/>
              <a:ext cx="1696298" cy="461665"/>
            </a:xfrm>
            <a:prstGeom prst="rect">
              <a:avLst/>
            </a:prstGeom>
            <a:solidFill>
              <a:schemeClr val="bg1"/>
            </a:solidFill>
          </p:spPr>
          <p:txBody>
            <a:bodyPr wrap="square" rtlCol="0">
              <a:spAutoFit/>
            </a:bodyPr>
            <a:lstStyle/>
            <a:p>
              <a:r>
                <a:rPr lang="fr-FR" sz="2400" b="1" dirty="0">
                  <a:solidFill>
                    <a:srgbClr val="FF0000"/>
                  </a:solidFill>
                  <a:latin typeface="Myriad Pro" panose="020B0503030403020204" pitchFamily="34" charset="0"/>
                </a:rPr>
                <a:t>des bêtises</a:t>
              </a:r>
              <a:endParaRPr lang="en-US" sz="2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6" name="Google Shape;396;p29"/>
          <p:cNvSpPr txBox="1"/>
          <p:nvPr/>
        </p:nvSpPr>
        <p:spPr>
          <a:xfrm>
            <a:off x="1157535" y="1905562"/>
            <a:ext cx="3588202"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a:sym typeface="Arial"/>
              </a:rPr>
              <a:t>Utilisez les informations relevées pour présenter oralement  les idées essentielles du texte. </a:t>
            </a:r>
            <a:endParaRPr lang="fr-FR" sz="2400" dirty="0">
              <a:solidFill>
                <a:schemeClr val="tx1"/>
              </a:solidFill>
              <a:latin typeface="Myriad Pro" panose="020B0503030403020204"/>
            </a:endParaRPr>
          </a:p>
        </p:txBody>
      </p:sp>
      <p:sp>
        <p:nvSpPr>
          <p:cNvPr id="5" name="Google Shape;386;p28">
            <a:extLst>
              <a:ext uri="{FF2B5EF4-FFF2-40B4-BE49-F238E27FC236}">
                <a16:creationId xmlns:a16="http://schemas.microsoft.com/office/drawing/2014/main" id="{9EFD511B-7BA2-48A0-AB6F-ED161CDD3C5F}"/>
              </a:ext>
            </a:extLst>
          </p:cNvPr>
          <p:cNvSpPr txBox="1"/>
          <p:nvPr/>
        </p:nvSpPr>
        <p:spPr>
          <a:xfrm flipH="1">
            <a:off x="912082" y="225569"/>
            <a:ext cx="9912792" cy="643621"/>
          </a:xfrm>
          <a:prstGeom prst="rect">
            <a:avLst/>
          </a:prstGeom>
          <a:noFill/>
          <a:ln>
            <a:noFill/>
          </a:ln>
        </p:spPr>
        <p:txBody>
          <a:bodyPr spcFirstLastPara="1" wrap="square" lIns="91425" tIns="45700" rIns="91425" bIns="45700" anchor="ctr" anchorCtr="0">
            <a:normAutofit/>
          </a:bodyPr>
          <a:lstStyle/>
          <a:p>
            <a:pPr>
              <a:lnSpc>
                <a:spcPct val="90000"/>
              </a:lnSpc>
              <a:buClr>
                <a:schemeClr val="dk1"/>
              </a:buClr>
              <a:buSzPts val="2800"/>
            </a:pPr>
            <a:r>
              <a:rPr lang="en-US" sz="3600" b="1" dirty="0">
                <a:solidFill>
                  <a:srgbClr val="0097D7"/>
                </a:solidFill>
                <a:latin typeface="Myriad Pro" panose="020B0503030403020204" charset="0"/>
                <a:cs typeface="Calibri"/>
                <a:sym typeface="Calibri"/>
              </a:rPr>
              <a:t>ENTRAINEMENT</a:t>
            </a:r>
            <a:endParaRPr sz="3600" b="1" dirty="0">
              <a:solidFill>
                <a:srgbClr val="0097D7"/>
              </a:solidFill>
              <a:latin typeface="Myriad Pro" panose="020B0503030403020204" charset="0"/>
              <a:cs typeface="Calibri"/>
              <a:sym typeface="Open Sans Light"/>
            </a:endParaRPr>
          </a:p>
        </p:txBody>
      </p:sp>
      <p:sp>
        <p:nvSpPr>
          <p:cNvPr id="6" name="Speech Bubble: Oval 5">
            <a:extLst>
              <a:ext uri="{FF2B5EF4-FFF2-40B4-BE49-F238E27FC236}">
                <a16:creationId xmlns:a16="http://schemas.microsoft.com/office/drawing/2014/main" id="{51272754-CBC0-487E-8E0F-53976A9BAC9A}"/>
              </a:ext>
            </a:extLst>
          </p:cNvPr>
          <p:cNvSpPr/>
          <p:nvPr/>
        </p:nvSpPr>
        <p:spPr>
          <a:xfrm rot="542332">
            <a:off x="6054098" y="1304583"/>
            <a:ext cx="5168907" cy="2771578"/>
          </a:xfrm>
          <a:prstGeom prst="wedgeEllipseCallout">
            <a:avLst>
              <a:gd name="adj1" fmla="val -34855"/>
              <a:gd name="adj2" fmla="val 763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dirty="0">
                <a:latin typeface="Myriad Pro" panose="020B0503030403020204" pitchFamily="34" charset="0"/>
              </a:rPr>
              <a:t>J’ai lu un texte qui parle d’un…</a:t>
            </a:r>
          </a:p>
        </p:txBody>
      </p:sp>
    </p:spTree>
    <p:extLst>
      <p:ext uri="{BB962C8B-B14F-4D97-AF65-F5344CB8AC3E}">
        <p14:creationId xmlns:p14="http://schemas.microsoft.com/office/powerpoint/2010/main" val="203533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1"/>
        <p:cNvGrpSpPr/>
        <p:nvPr/>
      </p:nvGrpSpPr>
      <p:grpSpPr>
        <a:xfrm>
          <a:off x="0" y="0"/>
          <a:ext cx="0" cy="0"/>
          <a:chOff x="0" y="0"/>
          <a:chExt cx="0" cy="0"/>
        </a:xfrm>
      </p:grpSpPr>
      <p:sp>
        <p:nvSpPr>
          <p:cNvPr id="402" name="Google Shape;402;p30"/>
          <p:cNvSpPr/>
          <p:nvPr/>
        </p:nvSpPr>
        <p:spPr>
          <a:xfrm>
            <a:off x="809103" y="1782306"/>
            <a:ext cx="10028363" cy="4190461"/>
          </a:xfrm>
          <a:prstGeom prst="rect">
            <a:avLst/>
          </a:prstGeom>
          <a:noFill/>
          <a:ln>
            <a:noFill/>
          </a:ln>
        </p:spPr>
        <p:txBody>
          <a:bodyPr spcFirstLastPara="1" wrap="square" lIns="91425" tIns="45700" rIns="91425" bIns="45700" anchor="t" anchorCtr="0">
            <a:noAutofit/>
          </a:bodyPr>
          <a:lstStyle/>
          <a:p>
            <a:pPr>
              <a:lnSpc>
                <a:spcPct val="150000"/>
              </a:lnSpc>
              <a:buClr>
                <a:schemeClr val="dk1"/>
              </a:buClr>
              <a:buSzPts val="1200"/>
            </a:pPr>
            <a:r>
              <a:rPr lang="fr-FR" sz="2400" b="1" u="sng" dirty="0">
                <a:solidFill>
                  <a:schemeClr val="tx1"/>
                </a:solidFill>
                <a:latin typeface="Myriad Pro" panose="020B0503030403020204"/>
                <a:ea typeface="Open Sans"/>
                <a:cs typeface="Open Sans"/>
                <a:sym typeface="Open Sans"/>
                <a:hlinkClick r:id="rId3"/>
              </a:rPr>
              <a:t>René GOSCINNY</a:t>
            </a:r>
            <a:r>
              <a:rPr lang="fr-FR" sz="2400" dirty="0">
                <a:solidFill>
                  <a:schemeClr val="tx1"/>
                </a:solidFill>
                <a:latin typeface="Myriad Pro" panose="020B0503030403020204"/>
                <a:ea typeface="Open Sans"/>
                <a:cs typeface="Open Sans"/>
                <a:sym typeface="Open Sans"/>
              </a:rPr>
              <a:t>,</a:t>
            </a:r>
            <a:r>
              <a:rPr lang="fr-FR" sz="2400" b="1" dirty="0">
                <a:solidFill>
                  <a:schemeClr val="tx1"/>
                </a:solidFill>
                <a:latin typeface="Myriad Pro" panose="020B0503030403020204"/>
                <a:ea typeface="Open Sans"/>
                <a:cs typeface="Open Sans"/>
                <a:sym typeface="Open Sans"/>
              </a:rPr>
              <a:t> </a:t>
            </a:r>
            <a:r>
              <a:rPr lang="fr-FR" sz="2400" i="1" dirty="0">
                <a:solidFill>
                  <a:schemeClr val="tx1"/>
                </a:solidFill>
                <a:latin typeface="Myriad Pro" panose="020B0503030403020204"/>
                <a:ea typeface="Open Sans"/>
                <a:cs typeface="Open Sans"/>
                <a:sym typeface="Open Sans"/>
              </a:rPr>
              <a:t>LE Petit Nicolas et ses copains, </a:t>
            </a:r>
            <a:r>
              <a:rPr lang="fr-FR" sz="2400" dirty="0">
                <a:solidFill>
                  <a:schemeClr val="tx1"/>
                </a:solidFill>
                <a:latin typeface="Myriad Pro" panose="020B0503030403020204"/>
                <a:ea typeface="Open Sans"/>
                <a:cs typeface="Open Sans"/>
                <a:sym typeface="Open Sans"/>
              </a:rPr>
              <a:t>éditions  IMAV, 2013.</a:t>
            </a:r>
          </a:p>
          <a:p>
            <a:pPr marR="0" lvl="0" algn="l" rtl="0">
              <a:lnSpc>
                <a:spcPct val="150000"/>
              </a:lnSpc>
              <a:spcBef>
                <a:spcPts val="0"/>
              </a:spcBef>
              <a:spcAft>
                <a:spcPts val="0"/>
              </a:spcAft>
              <a:buClr>
                <a:schemeClr val="dk1"/>
              </a:buClr>
              <a:buSzPts val="1200"/>
            </a:pPr>
            <a:r>
              <a:rPr lang="en-US" sz="2400" b="0" i="0" u="none" strike="noStrike" cap="none" dirty="0">
                <a:solidFill>
                  <a:schemeClr val="dk1"/>
                </a:solidFill>
                <a:latin typeface="Myriad Pro" panose="020B0503030403020204"/>
                <a:ea typeface="Open Sans"/>
                <a:cs typeface="Open Sans"/>
                <a:sym typeface="Open Sans"/>
              </a:rPr>
              <a:t>https://www.google.fr/url?sa=i&amp;url=https%3A%2F%2Fwww.freeimages.com%2Fpt%2Fpremium%2Fplaying-chess-1181593&amp;psig=AOvVaw1vST2KFa2cZG2oVnmET_3P&amp;ust=1625255862516000&amp;source=images&amp;cd=vfe&amp;ved=0CAgQjhxqFwoTCNi_75nVwvECFQAAAAAdAAAAABAK</a:t>
            </a:r>
            <a:endParaRPr sz="2400" b="0" i="0" u="none" strike="noStrike" cap="none" dirty="0">
              <a:solidFill>
                <a:srgbClr val="000000"/>
              </a:solidFill>
              <a:latin typeface="Myriad Pro" panose="020B0503030403020204"/>
              <a:sym typeface="Arial"/>
            </a:endParaRPr>
          </a:p>
          <a:p>
            <a:pPr marL="0" marR="0" lvl="0" indent="0" algn="l" rtl="0">
              <a:lnSpc>
                <a:spcPct val="100000"/>
              </a:lnSpc>
              <a:spcBef>
                <a:spcPts val="800"/>
              </a:spcBef>
              <a:spcAft>
                <a:spcPts val="0"/>
              </a:spcAft>
              <a:buClr>
                <a:srgbClr val="000000"/>
              </a:buClr>
              <a:buSzPts val="2000"/>
              <a:buFont typeface="Arial"/>
              <a:buNone/>
            </a:pPr>
            <a:r>
              <a:rPr lang="en-US" sz="2400" b="0" i="0" u="none" strike="noStrike" cap="none" dirty="0">
                <a:solidFill>
                  <a:srgbClr val="000000"/>
                </a:solidFill>
                <a:latin typeface="Myriad Pro" panose="020B0503030403020204"/>
                <a:ea typeface="Open Sans"/>
                <a:cs typeface="Open Sans"/>
                <a:sym typeface="Open Sans"/>
              </a:rPr>
              <a:t>https://fr.123rf.com/photo_31665121_oiseaux-avec-ses-deux-b%C3%A9b%C3%A9s-dans-le-nid.html</a:t>
            </a:r>
            <a:endParaRPr sz="2400" b="0" i="0" u="none" strike="noStrike" cap="none" dirty="0">
              <a:solidFill>
                <a:srgbClr val="000000"/>
              </a:solidFill>
              <a:latin typeface="Myriad Pro" panose="020B0503030403020204"/>
              <a:sym typeface="Arial"/>
            </a:endParaRPr>
          </a:p>
          <a:p>
            <a:pPr marL="0" marR="0" lvl="0" indent="0" algn="l" rtl="0">
              <a:lnSpc>
                <a:spcPct val="150000"/>
              </a:lnSpc>
              <a:spcBef>
                <a:spcPts val="0"/>
              </a:spcBef>
              <a:spcAft>
                <a:spcPts val="0"/>
              </a:spcAft>
              <a:buClr>
                <a:srgbClr val="000000"/>
              </a:buClr>
              <a:buSzPts val="2400"/>
              <a:buFont typeface="Arial"/>
              <a:buNone/>
            </a:pPr>
            <a:endParaRPr sz="2400" b="0" i="0" u="none" strike="noStrike" cap="none" dirty="0">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31"/>
          <p:cNvSpPr txBox="1"/>
          <p:nvPr/>
        </p:nvSpPr>
        <p:spPr>
          <a:xfrm>
            <a:off x="1021491" y="2072760"/>
            <a:ext cx="9926595" cy="3924386"/>
          </a:xfrm>
          <a:prstGeom prst="rect">
            <a:avLst/>
          </a:prstGeom>
          <a:noFill/>
          <a:ln>
            <a:noFill/>
          </a:ln>
        </p:spPr>
        <p:txBody>
          <a:bodyPr spcFirstLastPara="1" wrap="square" lIns="91425" tIns="45700" rIns="91425" bIns="45700" anchor="t" anchorCtr="0">
            <a:noAutofit/>
          </a:bodyPr>
          <a:lstStyle/>
          <a:p>
            <a:pPr marL="228594" indent="-228594">
              <a:lnSpc>
                <a:spcPct val="150000"/>
              </a:lnSpc>
              <a:spcBef>
                <a:spcPts val="1000"/>
              </a:spcBef>
              <a:buClr>
                <a:schemeClr val="dk1"/>
              </a:buClr>
              <a:buSzPts val="2400"/>
              <a:buFont typeface="Arial"/>
              <a:buChar char="•"/>
            </a:pPr>
            <a:r>
              <a:rPr lang="en-US" sz="2400" b="0" i="0" u="none" strike="noStrike" cap="none" dirty="0" err="1">
                <a:solidFill>
                  <a:schemeClr val="dk1"/>
                </a:solidFill>
                <a:latin typeface="Myriad Pro" panose="020B0503030403020204"/>
                <a:ea typeface="Open Sans"/>
                <a:cs typeface="Open Sans"/>
                <a:sym typeface="Open Sans"/>
              </a:rPr>
              <a:t>Auteure</a:t>
            </a:r>
            <a:r>
              <a:rPr lang="en-US" sz="2400" b="0" i="0" u="none" strike="noStrike" cap="none" dirty="0">
                <a:solidFill>
                  <a:schemeClr val="dk1"/>
                </a:solidFill>
                <a:latin typeface="Myriad Pro" panose="020B0503030403020204"/>
                <a:ea typeface="Open Sans"/>
                <a:cs typeface="Open Sans"/>
                <a:sym typeface="Open Sans"/>
              </a:rPr>
              <a:t> : </a:t>
            </a:r>
            <a:r>
              <a:rPr lang="en-US" sz="2400" b="0" i="0" u="none" strike="noStrike" cap="none" dirty="0">
                <a:solidFill>
                  <a:schemeClr val="dk1"/>
                </a:solidFill>
                <a:latin typeface="Myriad Pro" panose="020B0503030403020204"/>
                <a:ea typeface="Calibri"/>
                <a:cs typeface="Calibri"/>
                <a:sym typeface="Calibri"/>
              </a:rPr>
              <a:t>Dr. Dalia </a:t>
            </a:r>
            <a:r>
              <a:rPr lang="en-US" sz="2400" b="0" i="0" u="none" strike="noStrike" cap="none" dirty="0" err="1">
                <a:solidFill>
                  <a:schemeClr val="dk1"/>
                </a:solidFill>
                <a:latin typeface="Myriad Pro" panose="020B0503030403020204"/>
                <a:ea typeface="Calibri"/>
                <a:cs typeface="Calibri"/>
                <a:sym typeface="Calibri"/>
              </a:rPr>
              <a:t>Khraibani</a:t>
            </a:r>
            <a:endParaRPr lang="en-US" sz="2400" b="0" i="0" u="none" strike="noStrike" cap="none" dirty="0">
              <a:solidFill>
                <a:schemeClr val="dk1"/>
              </a:solidFill>
              <a:latin typeface="Myriad Pro" panose="020B0503030403020204"/>
              <a:ea typeface="Calibri"/>
              <a:cs typeface="Calibri"/>
              <a:sym typeface="Calibri"/>
            </a:endParaRPr>
          </a:p>
          <a:p>
            <a:pPr marL="228594" indent="-228594">
              <a:lnSpc>
                <a:spcPct val="150000"/>
              </a:lnSpc>
              <a:spcBef>
                <a:spcPts val="1000"/>
              </a:spcBef>
              <a:buClr>
                <a:schemeClr val="dk1"/>
              </a:buClr>
              <a:buSzPts val="2400"/>
              <a:buFont typeface="Arial"/>
              <a:buChar char="•"/>
            </a:pPr>
            <a:r>
              <a:rPr lang="en-US" sz="2400" dirty="0" err="1">
                <a:solidFill>
                  <a:schemeClr val="dk1"/>
                </a:solidFill>
                <a:latin typeface="Myriad Pro" panose="020B0503030403020204"/>
                <a:ea typeface="Open Sans"/>
                <a:cs typeface="Open Sans"/>
                <a:sym typeface="Open Sans"/>
              </a:rPr>
              <a:t>Coordinatrices</a:t>
            </a:r>
            <a:r>
              <a:rPr lang="en-US" sz="2400" dirty="0">
                <a:solidFill>
                  <a:schemeClr val="dk1"/>
                </a:solidFill>
                <a:latin typeface="Myriad Pro" panose="020B0503030403020204"/>
                <a:ea typeface="Open Sans"/>
                <a:cs typeface="Open Sans"/>
                <a:sym typeface="Open Sans"/>
              </a:rPr>
              <a:t> : Marina Chammas</a:t>
            </a:r>
            <a:br>
              <a:rPr lang="en-US" sz="2400" dirty="0">
                <a:solidFill>
                  <a:schemeClr val="dk1"/>
                </a:solidFill>
                <a:latin typeface="Myriad Pro" panose="020B0503030403020204"/>
                <a:ea typeface="Open Sans"/>
                <a:cs typeface="Open Sans"/>
                <a:sym typeface="Open Sans"/>
              </a:rPr>
            </a:br>
            <a:r>
              <a:rPr lang="en-US" sz="2400" dirty="0">
                <a:solidFill>
                  <a:schemeClr val="dk1"/>
                </a:solidFill>
                <a:latin typeface="Myriad Pro" panose="020B0503030403020204"/>
                <a:ea typeface="Open Sans"/>
                <a:cs typeface="Open Sans"/>
                <a:sym typeface="Open Sans"/>
              </a:rPr>
              <a:t>                                </a:t>
            </a:r>
            <a:r>
              <a:rPr lang="en-US" sz="2400" dirty="0" err="1">
                <a:solidFill>
                  <a:schemeClr val="dk1"/>
                </a:solidFill>
                <a:latin typeface="Myriad Pro" panose="020B0503030403020204"/>
                <a:ea typeface="Open Sans"/>
                <a:cs typeface="Open Sans"/>
                <a:sym typeface="Open Sans"/>
              </a:rPr>
              <a:t>Safa</a:t>
            </a:r>
            <a:r>
              <a:rPr lang="en-US" sz="2400" dirty="0">
                <a:solidFill>
                  <a:schemeClr val="dk1"/>
                </a:solidFill>
                <a:latin typeface="Myriad Pro" panose="020B0503030403020204"/>
                <a:ea typeface="Open Sans"/>
                <a:cs typeface="Open Sans"/>
                <a:sym typeface="Open Sans"/>
              </a:rPr>
              <a:t> </a:t>
            </a:r>
            <a:r>
              <a:rPr lang="en-US" sz="2400" dirty="0" err="1">
                <a:solidFill>
                  <a:schemeClr val="dk1"/>
                </a:solidFill>
                <a:latin typeface="Myriad Pro" panose="020B0503030403020204"/>
                <a:ea typeface="Open Sans"/>
                <a:cs typeface="Open Sans"/>
                <a:sym typeface="Open Sans"/>
              </a:rPr>
              <a:t>Mawlawi</a:t>
            </a:r>
            <a:endParaRPr lang="en-US" sz="2400" dirty="0">
              <a:solidFill>
                <a:schemeClr val="dk1"/>
              </a:solidFill>
              <a:latin typeface="Myriad Pro" panose="020B0503030403020204"/>
              <a:ea typeface="Open Sans"/>
              <a:cs typeface="Open Sans"/>
              <a:sym typeface="Open Sans"/>
            </a:endParaRPr>
          </a:p>
          <a:p>
            <a:pPr marL="228594" indent="-228594">
              <a:lnSpc>
                <a:spcPct val="150000"/>
              </a:lnSpc>
              <a:spcBef>
                <a:spcPts val="1000"/>
              </a:spcBef>
              <a:buClr>
                <a:schemeClr val="dk1"/>
              </a:buClr>
              <a:buSzPts val="2400"/>
              <a:buFont typeface="Arial"/>
              <a:buChar char="•"/>
            </a:pPr>
            <a:r>
              <a:rPr lang="en-US" sz="2400" dirty="0">
                <a:solidFill>
                  <a:schemeClr val="dk1"/>
                </a:solidFill>
                <a:latin typeface="Myriad Pro" panose="020B0503030403020204"/>
                <a:sym typeface="Open Sans"/>
              </a:rPr>
              <a:t>Lectrice </a:t>
            </a:r>
            <a:r>
              <a:rPr lang="en-US" sz="2400" dirty="0" err="1">
                <a:solidFill>
                  <a:schemeClr val="dk1"/>
                </a:solidFill>
                <a:latin typeface="Myriad Pro" panose="020B0503030403020204"/>
                <a:sym typeface="Open Sans"/>
              </a:rPr>
              <a:t>linguistique</a:t>
            </a:r>
            <a:r>
              <a:rPr lang="en-US" sz="2400" dirty="0">
                <a:solidFill>
                  <a:schemeClr val="dk1"/>
                </a:solidFill>
                <a:latin typeface="Myriad Pro" panose="020B0503030403020204"/>
                <a:sym typeface="Open Sans"/>
              </a:rPr>
              <a:t> : </a:t>
            </a:r>
            <a:r>
              <a:rPr lang="en-US" sz="2400" dirty="0" err="1">
                <a:solidFill>
                  <a:schemeClr val="dk1"/>
                </a:solidFill>
                <a:latin typeface="Myriad Pro" panose="020B0503030403020204"/>
                <a:sym typeface="Open Sans"/>
              </a:rPr>
              <a:t>Hala</a:t>
            </a:r>
            <a:r>
              <a:rPr lang="en-US" sz="2400" dirty="0">
                <a:solidFill>
                  <a:schemeClr val="dk1"/>
                </a:solidFill>
                <a:latin typeface="Myriad Pro" panose="020B0503030403020204"/>
                <a:sym typeface="Open Sans"/>
              </a:rPr>
              <a:t> Fayyad</a:t>
            </a:r>
            <a:endParaRPr lang="en-US" sz="2400" dirty="0">
              <a:latin typeface="Myriad Pro" panose="020B0503030403020204"/>
            </a:endParaRPr>
          </a:p>
          <a:p>
            <a:pPr marL="228594" marR="0" lvl="0" indent="-228594" algn="l" rtl="0">
              <a:lnSpc>
                <a:spcPct val="150000"/>
              </a:lnSpc>
              <a:spcBef>
                <a:spcPts val="1000"/>
              </a:spcBef>
              <a:spcAft>
                <a:spcPts val="0"/>
              </a:spcAft>
              <a:buClr>
                <a:schemeClr val="dk1"/>
              </a:buClr>
              <a:buSzPts val="2400"/>
              <a:buFont typeface="Arial"/>
              <a:buChar char="•"/>
            </a:pPr>
            <a:endParaRPr sz="2400" b="0" i="0" u="none" strike="noStrike" cap="none" dirty="0">
              <a:solidFill>
                <a:schemeClr val="dk1"/>
              </a:solidFill>
              <a:latin typeface="Myriad Pro" panose="020B0503030403020204"/>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8"/>
          <p:cNvSpPr txBox="1"/>
          <p:nvPr/>
        </p:nvSpPr>
        <p:spPr>
          <a:xfrm>
            <a:off x="1064276" y="3247683"/>
            <a:ext cx="369414" cy="50783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lt1"/>
                </a:solidFill>
                <a:latin typeface="Calibri"/>
                <a:ea typeface="Calibri"/>
                <a:cs typeface="Calibri"/>
                <a:sym typeface="Calibri"/>
              </a:rPr>
              <a:t>2</a:t>
            </a:r>
            <a:endParaRPr sz="2700" b="1" i="0" u="none" strike="noStrike" cap="none">
              <a:solidFill>
                <a:schemeClr val="lt1"/>
              </a:solidFill>
              <a:latin typeface="Calibri"/>
              <a:ea typeface="Calibri"/>
              <a:cs typeface="Calibri"/>
              <a:sym typeface="Calibri"/>
            </a:endParaRPr>
          </a:p>
        </p:txBody>
      </p:sp>
      <p:sp>
        <p:nvSpPr>
          <p:cNvPr id="244" name="Google Shape;244;p18"/>
          <p:cNvSpPr txBox="1"/>
          <p:nvPr/>
        </p:nvSpPr>
        <p:spPr>
          <a:xfrm>
            <a:off x="1064276" y="4828339"/>
            <a:ext cx="369414" cy="50783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lt1"/>
                </a:solidFill>
                <a:latin typeface="Calibri"/>
                <a:ea typeface="Calibri"/>
                <a:cs typeface="Calibri"/>
                <a:sym typeface="Calibri"/>
              </a:rPr>
              <a:t>4</a:t>
            </a:r>
            <a:endParaRPr sz="2700" b="1" i="0" u="none" strike="noStrike" cap="none">
              <a:solidFill>
                <a:schemeClr val="lt1"/>
              </a:solidFill>
              <a:latin typeface="Calibri"/>
              <a:ea typeface="Calibri"/>
              <a:cs typeface="Calibri"/>
              <a:sym typeface="Calibri"/>
            </a:endParaRPr>
          </a:p>
        </p:txBody>
      </p:sp>
      <p:sp>
        <p:nvSpPr>
          <p:cNvPr id="245" name="Google Shape;245;p18"/>
          <p:cNvSpPr txBox="1"/>
          <p:nvPr/>
        </p:nvSpPr>
        <p:spPr>
          <a:xfrm>
            <a:off x="1064276" y="5617282"/>
            <a:ext cx="369414" cy="50783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lt1"/>
                </a:solidFill>
                <a:latin typeface="Calibri"/>
                <a:ea typeface="Calibri"/>
                <a:cs typeface="Calibri"/>
                <a:sym typeface="Calibri"/>
              </a:rPr>
              <a:t>5</a:t>
            </a:r>
            <a:endParaRPr sz="2700" b="1" i="0" u="none" strike="noStrike" cap="none">
              <a:solidFill>
                <a:schemeClr val="lt1"/>
              </a:solidFill>
              <a:latin typeface="Calibri"/>
              <a:ea typeface="Calibri"/>
              <a:cs typeface="Calibri"/>
              <a:sym typeface="Calibri"/>
            </a:endParaRPr>
          </a:p>
        </p:txBody>
      </p:sp>
      <p:sp>
        <p:nvSpPr>
          <p:cNvPr id="246" name="Google Shape;246;p18"/>
          <p:cNvSpPr/>
          <p:nvPr/>
        </p:nvSpPr>
        <p:spPr>
          <a:xfrm>
            <a:off x="1906639" y="2244957"/>
            <a:ext cx="76248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grpSp>
        <p:nvGrpSpPr>
          <p:cNvPr id="5" name="Group 4">
            <a:extLst>
              <a:ext uri="{FF2B5EF4-FFF2-40B4-BE49-F238E27FC236}">
                <a16:creationId xmlns:a16="http://schemas.microsoft.com/office/drawing/2014/main" id="{C3AD0481-6E1D-4AA6-B644-C00828E9F231}"/>
              </a:ext>
            </a:extLst>
          </p:cNvPr>
          <p:cNvGrpSpPr/>
          <p:nvPr/>
        </p:nvGrpSpPr>
        <p:grpSpPr>
          <a:xfrm>
            <a:off x="959102" y="1860953"/>
            <a:ext cx="10168622" cy="1039132"/>
            <a:chOff x="1011689" y="2337372"/>
            <a:chExt cx="10168622" cy="1039132"/>
          </a:xfrm>
        </p:grpSpPr>
        <p:grpSp>
          <p:nvGrpSpPr>
            <p:cNvPr id="2" name="Group 1">
              <a:extLst>
                <a:ext uri="{FF2B5EF4-FFF2-40B4-BE49-F238E27FC236}">
                  <a16:creationId xmlns:a16="http://schemas.microsoft.com/office/drawing/2014/main" id="{9174ED5C-3CF4-4AC2-BD60-9931198CF804}"/>
                </a:ext>
              </a:extLst>
            </p:cNvPr>
            <p:cNvGrpSpPr/>
            <p:nvPr/>
          </p:nvGrpSpPr>
          <p:grpSpPr>
            <a:xfrm>
              <a:off x="1011689" y="2337372"/>
              <a:ext cx="737188" cy="1039132"/>
              <a:chOff x="1011689" y="2337372"/>
              <a:chExt cx="737188" cy="1039132"/>
            </a:xfrm>
          </p:grpSpPr>
          <p:pic>
            <p:nvPicPr>
              <p:cNvPr id="242" name="Google Shape;242;p18"/>
              <p:cNvPicPr preferRelativeResize="0"/>
              <p:nvPr/>
            </p:nvPicPr>
            <p:blipFill rotWithShape="1">
              <a:blip r:embed="rId3">
                <a:alphaModFix/>
              </a:blip>
              <a:srcRect/>
              <a:stretch/>
            </p:blipFill>
            <p:spPr>
              <a:xfrm flipH="1">
                <a:off x="1011689" y="2337372"/>
                <a:ext cx="737188" cy="1039132"/>
              </a:xfrm>
              <a:prstGeom prst="rect">
                <a:avLst/>
              </a:prstGeom>
              <a:noFill/>
              <a:ln>
                <a:noFill/>
              </a:ln>
            </p:spPr>
          </p:pic>
          <p:sp>
            <p:nvSpPr>
              <p:cNvPr id="243" name="Google Shape;243;p18"/>
              <p:cNvSpPr txBox="1"/>
              <p:nvPr/>
            </p:nvSpPr>
            <p:spPr>
              <a:xfrm>
                <a:off x="1011689" y="2632743"/>
                <a:ext cx="369414" cy="50783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lt1"/>
                    </a:solidFill>
                    <a:latin typeface="Calibri"/>
                    <a:ea typeface="Calibri"/>
                    <a:cs typeface="Calibri"/>
                    <a:sym typeface="Calibri"/>
                  </a:rPr>
                  <a:t>1</a:t>
                </a:r>
                <a:endParaRPr sz="2700" b="1" i="0" u="none" strike="noStrike" cap="none">
                  <a:solidFill>
                    <a:schemeClr val="lt1"/>
                  </a:solidFill>
                  <a:latin typeface="Calibri"/>
                  <a:ea typeface="Calibri"/>
                  <a:cs typeface="Calibri"/>
                  <a:sym typeface="Calibri"/>
                </a:endParaRPr>
              </a:p>
            </p:txBody>
          </p:sp>
        </p:grpSp>
        <p:grpSp>
          <p:nvGrpSpPr>
            <p:cNvPr id="3" name="Group 2">
              <a:extLst>
                <a:ext uri="{FF2B5EF4-FFF2-40B4-BE49-F238E27FC236}">
                  <a16:creationId xmlns:a16="http://schemas.microsoft.com/office/drawing/2014/main" id="{E2BBA96C-30A4-4DA4-8D72-4A26F4367AE7}"/>
                </a:ext>
              </a:extLst>
            </p:cNvPr>
            <p:cNvGrpSpPr/>
            <p:nvPr/>
          </p:nvGrpSpPr>
          <p:grpSpPr>
            <a:xfrm>
              <a:off x="1801464" y="2434632"/>
              <a:ext cx="9378847" cy="773018"/>
              <a:chOff x="1801464" y="2434632"/>
              <a:chExt cx="9378847" cy="773018"/>
            </a:xfrm>
          </p:grpSpPr>
          <p:sp>
            <p:nvSpPr>
              <p:cNvPr id="11" name="Rectangle 10">
                <a:extLst>
                  <a:ext uri="{FF2B5EF4-FFF2-40B4-BE49-F238E27FC236}">
                    <a16:creationId xmlns:a16="http://schemas.microsoft.com/office/drawing/2014/main" id="{9862C007-41C0-4A03-8264-18E16B506A8D}"/>
                  </a:ext>
                </a:extLst>
              </p:cNvPr>
              <p:cNvSpPr/>
              <p:nvPr/>
            </p:nvSpPr>
            <p:spPr>
              <a:xfrm flipH="1">
                <a:off x="1801464" y="2540210"/>
                <a:ext cx="9378847" cy="6674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ko-KR" altLang="en-US" sz="1050" dirty="0"/>
              </a:p>
            </p:txBody>
          </p:sp>
          <p:sp>
            <p:nvSpPr>
              <p:cNvPr id="247" name="Google Shape;247;p18"/>
              <p:cNvSpPr/>
              <p:nvPr/>
            </p:nvSpPr>
            <p:spPr>
              <a:xfrm>
                <a:off x="1880900" y="2434632"/>
                <a:ext cx="9219974" cy="544049"/>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fr-FR" sz="2000" i="0" u="none" strike="noStrike" cap="none" dirty="0">
                    <a:solidFill>
                      <a:schemeClr val="dk1"/>
                    </a:solidFill>
                    <a:latin typeface="Myriad Pro" panose="020B0503030403020204" charset="0"/>
                    <a:ea typeface="Calibri"/>
                    <a:cs typeface="Calibri"/>
                    <a:sym typeface="Calibri"/>
                  </a:rPr>
                  <a:t>Restituer oralement les données essentielles d’un texte</a:t>
                </a:r>
                <a:r>
                  <a:rPr lang="en-US" sz="2000" i="0" u="none" strike="noStrike" cap="none" dirty="0">
                    <a:solidFill>
                      <a:schemeClr val="dk1"/>
                    </a:solidFill>
                    <a:latin typeface="Myriad Pro" panose="020B0503030403020204" charset="0"/>
                    <a:ea typeface="Calibri"/>
                    <a:cs typeface="Calibri"/>
                    <a:sym typeface="Calibri"/>
                  </a:rPr>
                  <a:t>.</a:t>
                </a:r>
                <a:endParaRPr sz="2000" i="0" u="none" strike="noStrike" cap="none" dirty="0">
                  <a:solidFill>
                    <a:schemeClr val="dk1"/>
                  </a:solidFill>
                  <a:latin typeface="Myriad Pro" panose="020B0503030403020204" charset="0"/>
                  <a:ea typeface="Calibri"/>
                  <a:cs typeface="Calibri"/>
                  <a:sym typeface="Calibri"/>
                </a:endParaRPr>
              </a:p>
            </p:txBody>
          </p:sp>
        </p:grpSp>
      </p:grpSp>
      <p:sp>
        <p:nvSpPr>
          <p:cNvPr id="248" name="Google Shape;248;p18"/>
          <p:cNvSpPr/>
          <p:nvPr/>
        </p:nvSpPr>
        <p:spPr>
          <a:xfrm>
            <a:off x="912140" y="1179435"/>
            <a:ext cx="9219974" cy="54404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i="0" u="none" strike="noStrike" cap="none" dirty="0">
                <a:solidFill>
                  <a:schemeClr val="dk1"/>
                </a:solidFill>
                <a:latin typeface="Myriad Pro" panose="020B0503030403020204" charset="0"/>
                <a:ea typeface="Calibri"/>
                <a:cs typeface="Calibri"/>
                <a:sym typeface="Calibri"/>
              </a:rPr>
              <a:t>Objectif  </a:t>
            </a:r>
            <a:endParaRPr sz="1800" i="0" u="none" strike="noStrike" cap="none" dirty="0">
              <a:solidFill>
                <a:schemeClr val="dk1"/>
              </a:solidFill>
              <a:latin typeface="Myriad Pro" panose="020B0503030403020204" charset="0"/>
              <a:ea typeface="Calibri"/>
              <a:cs typeface="Calibri"/>
              <a:sym typeface="Calibri"/>
            </a:endParaRPr>
          </a:p>
        </p:txBody>
      </p:sp>
      <p:sp>
        <p:nvSpPr>
          <p:cNvPr id="13" name="Google Shape;248;p18">
            <a:extLst>
              <a:ext uri="{FF2B5EF4-FFF2-40B4-BE49-F238E27FC236}">
                <a16:creationId xmlns:a16="http://schemas.microsoft.com/office/drawing/2014/main" id="{8DCE5348-EA90-4609-B2D7-7B51100B971A}"/>
              </a:ext>
            </a:extLst>
          </p:cNvPr>
          <p:cNvSpPr/>
          <p:nvPr/>
        </p:nvSpPr>
        <p:spPr>
          <a:xfrm>
            <a:off x="912140" y="3133242"/>
            <a:ext cx="9219974" cy="54404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fr-FR" sz="2000" b="1" i="0" u="none" strike="noStrike" cap="none" dirty="0">
                <a:solidFill>
                  <a:schemeClr val="dk1"/>
                </a:solidFill>
                <a:latin typeface="Myriad Pro" panose="020B0503030403020204" charset="0"/>
                <a:ea typeface="Calibri"/>
                <a:cs typeface="Calibri"/>
                <a:sym typeface="Calibri"/>
              </a:rPr>
              <a:t>L’apprenant sera capable de / d’ </a:t>
            </a:r>
            <a:endParaRPr lang="fr-FR" sz="1600" b="1" i="0" u="none" strike="noStrike" cap="none" dirty="0">
              <a:solidFill>
                <a:schemeClr val="dk1"/>
              </a:solidFill>
              <a:latin typeface="Myriad Pro" panose="020B0503030403020204" charset="0"/>
              <a:ea typeface="Calibri"/>
              <a:cs typeface="Calibri"/>
              <a:sym typeface="Calibri"/>
            </a:endParaRPr>
          </a:p>
        </p:txBody>
      </p:sp>
      <p:grpSp>
        <p:nvGrpSpPr>
          <p:cNvPr id="4" name="Group 3">
            <a:extLst>
              <a:ext uri="{FF2B5EF4-FFF2-40B4-BE49-F238E27FC236}">
                <a16:creationId xmlns:a16="http://schemas.microsoft.com/office/drawing/2014/main" id="{14130753-EC5B-4826-89F4-523C1FE629E7}"/>
              </a:ext>
            </a:extLst>
          </p:cNvPr>
          <p:cNvGrpSpPr/>
          <p:nvPr/>
        </p:nvGrpSpPr>
        <p:grpSpPr>
          <a:xfrm>
            <a:off x="1748876" y="3848982"/>
            <a:ext cx="9378848" cy="1212249"/>
            <a:chOff x="2577317" y="5885431"/>
            <a:chExt cx="9378848" cy="667440"/>
          </a:xfrm>
        </p:grpSpPr>
        <p:sp>
          <p:nvSpPr>
            <p:cNvPr id="14" name="Rectangle 13">
              <a:extLst>
                <a:ext uri="{FF2B5EF4-FFF2-40B4-BE49-F238E27FC236}">
                  <a16:creationId xmlns:a16="http://schemas.microsoft.com/office/drawing/2014/main" id="{2A03D44E-C4E8-4049-8ECA-6C0C5E30DE1C}"/>
                </a:ext>
              </a:extLst>
            </p:cNvPr>
            <p:cNvSpPr/>
            <p:nvPr/>
          </p:nvSpPr>
          <p:spPr>
            <a:xfrm flipH="1">
              <a:off x="2577318" y="5885431"/>
              <a:ext cx="9378847" cy="6674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ko-KR" altLang="en-US" sz="1050" dirty="0"/>
            </a:p>
          </p:txBody>
        </p:sp>
        <p:sp>
          <p:nvSpPr>
            <p:cNvPr id="15" name="Google Shape;247;p18">
              <a:extLst>
                <a:ext uri="{FF2B5EF4-FFF2-40B4-BE49-F238E27FC236}">
                  <a16:creationId xmlns:a16="http://schemas.microsoft.com/office/drawing/2014/main" id="{F9BAD546-C957-439E-8CF4-05B57E90DB4E}"/>
                </a:ext>
              </a:extLst>
            </p:cNvPr>
            <p:cNvSpPr/>
            <p:nvPr/>
          </p:nvSpPr>
          <p:spPr>
            <a:xfrm>
              <a:off x="2577317" y="5947126"/>
              <a:ext cx="8779865" cy="544049"/>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fr-FR" sz="2000" dirty="0">
                  <a:solidFill>
                    <a:schemeClr val="dk1"/>
                  </a:solidFill>
                  <a:latin typeface="Myriad Pro" panose="020B0503030403020204" charset="0"/>
                  <a:ea typeface="Calibri"/>
                  <a:cs typeface="Calibri"/>
                  <a:sym typeface="Calibri"/>
                </a:rPr>
                <a:t> dégager les informations essentielles </a:t>
              </a:r>
              <a:r>
                <a:rPr lang="fr-FR" sz="2000" i="0" u="none" strike="noStrike" cap="none" dirty="0">
                  <a:solidFill>
                    <a:schemeClr val="dk1"/>
                  </a:solidFill>
                  <a:latin typeface="Myriad Pro" panose="020B0503030403020204" charset="0"/>
                  <a:ea typeface="Calibri"/>
                  <a:cs typeface="Calibri"/>
                  <a:sym typeface="Calibri"/>
                </a:rPr>
                <a:t>d’un texte en répondant </a:t>
              </a:r>
              <a:r>
                <a:rPr lang="fr-FR" sz="2000" dirty="0">
                  <a:solidFill>
                    <a:schemeClr val="dk1"/>
                  </a:solidFill>
                  <a:latin typeface="Myriad Pro" panose="020B0503030403020204" charset="0"/>
                  <a:ea typeface="Calibri"/>
                  <a:cs typeface="Calibri"/>
                  <a:sym typeface="Calibri"/>
                </a:rPr>
                <a:t>aux questions : qui ? ou ? quand ? quoi (que fait le </a:t>
              </a:r>
              <a:r>
                <a:rPr lang="fr-FR" sz="2000">
                  <a:solidFill>
                    <a:schemeClr val="dk1"/>
                  </a:solidFill>
                  <a:latin typeface="Myriad Pro" panose="020B0503030403020204" charset="0"/>
                  <a:ea typeface="Calibri"/>
                  <a:cs typeface="Calibri"/>
                  <a:sym typeface="Calibri"/>
                </a:rPr>
                <a:t>personnage) ? </a:t>
              </a:r>
              <a:endParaRPr lang="fr-FR" sz="2000" i="0" u="none" strike="noStrike" cap="none" dirty="0">
                <a:solidFill>
                  <a:schemeClr val="dk1"/>
                </a:solidFill>
                <a:latin typeface="Myriad Pro" panose="020B0503030403020204" charset="0"/>
                <a:ea typeface="Calibri"/>
                <a:cs typeface="Calibri"/>
                <a:sym typeface="Calibri"/>
              </a:endParaRPr>
            </a:p>
          </p:txBody>
        </p:sp>
      </p:grpSp>
      <p:grpSp>
        <p:nvGrpSpPr>
          <p:cNvPr id="19" name="Group 18">
            <a:extLst>
              <a:ext uri="{FF2B5EF4-FFF2-40B4-BE49-F238E27FC236}">
                <a16:creationId xmlns:a16="http://schemas.microsoft.com/office/drawing/2014/main" id="{F2DDA99B-B738-4B90-B073-EE13B94ABD82}"/>
              </a:ext>
            </a:extLst>
          </p:cNvPr>
          <p:cNvGrpSpPr/>
          <p:nvPr/>
        </p:nvGrpSpPr>
        <p:grpSpPr>
          <a:xfrm>
            <a:off x="1696290" y="5213591"/>
            <a:ext cx="9378848" cy="988138"/>
            <a:chOff x="2577317" y="5885431"/>
            <a:chExt cx="9378848" cy="667440"/>
          </a:xfrm>
        </p:grpSpPr>
        <p:sp>
          <p:nvSpPr>
            <p:cNvPr id="20" name="Rectangle 19">
              <a:extLst>
                <a:ext uri="{FF2B5EF4-FFF2-40B4-BE49-F238E27FC236}">
                  <a16:creationId xmlns:a16="http://schemas.microsoft.com/office/drawing/2014/main" id="{7DBF8B86-8F0E-43CD-8CCC-1CDE4DE7E22B}"/>
                </a:ext>
              </a:extLst>
            </p:cNvPr>
            <p:cNvSpPr/>
            <p:nvPr/>
          </p:nvSpPr>
          <p:spPr>
            <a:xfrm flipH="1">
              <a:off x="2577318" y="5885431"/>
              <a:ext cx="9378847" cy="6674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ko-KR" altLang="en-US" sz="1050" dirty="0"/>
            </a:p>
          </p:txBody>
        </p:sp>
        <p:sp>
          <p:nvSpPr>
            <p:cNvPr id="21" name="Google Shape;247;p18">
              <a:extLst>
                <a:ext uri="{FF2B5EF4-FFF2-40B4-BE49-F238E27FC236}">
                  <a16:creationId xmlns:a16="http://schemas.microsoft.com/office/drawing/2014/main" id="{8C9A60FF-81F1-4A54-9D2C-4B655A0C1ABA}"/>
                </a:ext>
              </a:extLst>
            </p:cNvPr>
            <p:cNvSpPr/>
            <p:nvPr/>
          </p:nvSpPr>
          <p:spPr>
            <a:xfrm>
              <a:off x="2577317" y="5947126"/>
              <a:ext cx="8779865" cy="544049"/>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fr-FR" sz="2000" dirty="0">
                  <a:solidFill>
                    <a:schemeClr val="dk1"/>
                  </a:solidFill>
                  <a:latin typeface="Myriad Pro" panose="020B0503030403020204" charset="0"/>
                  <a:ea typeface="Calibri"/>
                  <a:cs typeface="Calibri"/>
                  <a:sym typeface="Calibri"/>
                </a:rPr>
                <a:t> exprimer l’idée essentielle d’un texte.</a:t>
              </a:r>
              <a:endParaRPr lang="fr-FR" sz="2000" i="0" u="none" strike="noStrike" cap="none" dirty="0">
                <a:solidFill>
                  <a:schemeClr val="dk1"/>
                </a:solidFill>
                <a:latin typeface="Myriad Pro" panose="020B0503030403020204" charset="0"/>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grpSp>
        <p:nvGrpSpPr>
          <p:cNvPr id="4" name="Group 3"/>
          <p:cNvGrpSpPr/>
          <p:nvPr/>
        </p:nvGrpSpPr>
        <p:grpSpPr>
          <a:xfrm>
            <a:off x="3881290" y="1218767"/>
            <a:ext cx="7668663" cy="5222791"/>
            <a:chOff x="3918778" y="1221576"/>
            <a:chExt cx="7668663" cy="5222791"/>
          </a:xfrm>
        </p:grpSpPr>
        <p:sp>
          <p:nvSpPr>
            <p:cNvPr id="253" name="Google Shape;253;p19"/>
            <p:cNvSpPr/>
            <p:nvPr/>
          </p:nvSpPr>
          <p:spPr>
            <a:xfrm>
              <a:off x="3918778" y="1221576"/>
              <a:ext cx="5889719" cy="4555858"/>
            </a:xfrm>
            <a:prstGeom prst="rect">
              <a:avLst/>
            </a:prstGeom>
            <a:solidFill>
              <a:schemeClr val="lt1"/>
            </a:solidFill>
            <a:ln>
              <a:solidFill>
                <a:schemeClr val="bg1"/>
              </a:solid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1" i="0" u="none" strike="noStrike" cap="none" dirty="0">
                  <a:solidFill>
                    <a:schemeClr val="dk1"/>
                  </a:solidFill>
                  <a:latin typeface="Myriad Pro" panose="020B0503030403020204"/>
                  <a:ea typeface="Times New Roman"/>
                  <a:cs typeface="Times New Roman"/>
                  <a:sym typeface="Times New Roman"/>
                </a:rPr>
                <a:t>Les </a:t>
              </a:r>
              <a:r>
                <a:rPr lang="en-US" sz="1400" b="1" i="0" u="none" strike="noStrike" cap="none" dirty="0" err="1">
                  <a:solidFill>
                    <a:schemeClr val="dk1"/>
                  </a:solidFill>
                  <a:latin typeface="Myriad Pro" panose="020B0503030403020204"/>
                  <a:ea typeface="Times New Roman"/>
                  <a:cs typeface="Times New Roman"/>
                  <a:sym typeface="Times New Roman"/>
                </a:rPr>
                <a:t>échecs</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err="1">
                  <a:solidFill>
                    <a:schemeClr val="dk1"/>
                  </a:solidFill>
                  <a:latin typeface="Myriad Pro" panose="020B0503030403020204"/>
                  <a:ea typeface="Times New Roman"/>
                  <a:cs typeface="Times New Roman"/>
                  <a:sym typeface="Times New Roman"/>
                </a:rPr>
                <a:t>Dimanche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il</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faisait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froid</a:t>
              </a:r>
              <a:r>
                <a:rPr lang="en-US" sz="1400" b="0" i="0" u="none" strike="noStrike" cap="none" dirty="0">
                  <a:solidFill>
                    <a:schemeClr val="dk1"/>
                  </a:solidFill>
                  <a:latin typeface="Myriad Pro" panose="020B0503030403020204"/>
                  <a:ea typeface="Times New Roman"/>
                  <a:cs typeface="Times New Roman"/>
                  <a:sym typeface="Times New Roman"/>
                </a:rPr>
                <a:t> et </a:t>
              </a:r>
              <a:r>
                <a:rPr lang="en-US" sz="1400" b="0" i="0" u="none" strike="noStrike" cap="none" dirty="0" err="1">
                  <a:solidFill>
                    <a:schemeClr val="dk1"/>
                  </a:solidFill>
                  <a:latin typeface="Myriad Pro" panose="020B0503030403020204"/>
                  <a:ea typeface="Times New Roman"/>
                  <a:cs typeface="Times New Roman"/>
                  <a:sym typeface="Times New Roman"/>
                </a:rPr>
                <a:t>il</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pleuvait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mais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moi</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ça</a:t>
              </a:r>
              <a:r>
                <a:rPr lang="en-US" sz="1400" b="0" i="0" u="none" strike="noStrike" cap="none" dirty="0">
                  <a:solidFill>
                    <a:schemeClr val="dk1"/>
                  </a:solidFill>
                  <a:latin typeface="Myriad Pro" panose="020B0503030403020204"/>
                  <a:ea typeface="Times New Roman"/>
                  <a:cs typeface="Times New Roman"/>
                  <a:sym typeface="Times New Roman"/>
                </a:rPr>
                <a:t> ne me </a:t>
              </a:r>
              <a:r>
                <a:rPr lang="en-US" sz="1400" b="0" i="0" u="none" strike="noStrike" cap="none" dirty="0" err="1">
                  <a:solidFill>
                    <a:schemeClr val="dk1"/>
                  </a:solidFill>
                  <a:latin typeface="Myriad Pro" panose="020B0503030403020204"/>
                  <a:ea typeface="Times New Roman"/>
                  <a:cs typeface="Times New Roman"/>
                  <a:sym typeface="Times New Roman"/>
                </a:rPr>
                <a:t>gênait</a:t>
              </a:r>
              <a:r>
                <a:rPr lang="en-US" sz="1400" b="0" i="0" u="none" strike="noStrike" cap="none" dirty="0">
                  <a:solidFill>
                    <a:schemeClr val="dk1"/>
                  </a:solidFill>
                  <a:latin typeface="Myriad Pro" panose="020B0503030403020204"/>
                  <a:ea typeface="Times New Roman"/>
                  <a:cs typeface="Times New Roman"/>
                  <a:sym typeface="Times New Roman"/>
                </a:rPr>
                <a:t> pas, </a:t>
              </a:r>
              <a:r>
                <a:rPr lang="en-US" sz="1400" b="0" i="0" u="none" strike="noStrike" cap="none" dirty="0" err="1">
                  <a:solidFill>
                    <a:schemeClr val="dk1"/>
                  </a:solidFill>
                  <a:latin typeface="Myriad Pro" panose="020B0503030403020204"/>
                  <a:ea typeface="Times New Roman"/>
                  <a:cs typeface="Times New Roman"/>
                  <a:sym typeface="Times New Roman"/>
                </a:rPr>
                <a:t>parce</a:t>
              </a:r>
              <a:r>
                <a:rPr lang="en-US" sz="1400" b="0" i="0" u="none" strike="noStrike" cap="none" dirty="0">
                  <a:solidFill>
                    <a:schemeClr val="dk1"/>
                  </a:solidFill>
                  <a:latin typeface="Myriad Pro" panose="020B0503030403020204"/>
                  <a:ea typeface="Times New Roman"/>
                  <a:cs typeface="Times New Roman"/>
                  <a:sym typeface="Times New Roman"/>
                </a:rPr>
                <a:t> que </a:t>
              </a:r>
              <a:r>
                <a:rPr lang="en-US" sz="1400" b="0" i="0" u="none" strike="noStrike" cap="none" dirty="0" err="1">
                  <a:solidFill>
                    <a:schemeClr val="dk1"/>
                  </a:solidFill>
                  <a:latin typeface="Myriad Pro" panose="020B0503030403020204"/>
                  <a:ea typeface="Times New Roman"/>
                  <a:cs typeface="Times New Roman"/>
                  <a:sym typeface="Times New Roman"/>
                </a:rPr>
                <a:t>j’étais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invité</a:t>
              </a:r>
              <a:r>
                <a:rPr lang="en-US" sz="1400" b="0" i="0" u="none" strike="noStrike" cap="none" dirty="0">
                  <a:solidFill>
                    <a:schemeClr val="dk1"/>
                  </a:solidFill>
                  <a:latin typeface="Myriad Pro" panose="020B0503030403020204"/>
                  <a:ea typeface="Times New Roman"/>
                  <a:cs typeface="Times New Roman"/>
                  <a:sym typeface="Times New Roman"/>
                </a:rPr>
                <a:t> à </a:t>
              </a:r>
              <a:r>
                <a:rPr lang="en-US" sz="1400" b="0" i="0" u="none" strike="noStrike" cap="none" dirty="0" err="1">
                  <a:solidFill>
                    <a:schemeClr val="dk1"/>
                  </a:solidFill>
                  <a:latin typeface="Myriad Pro" panose="020B0503030403020204"/>
                  <a:ea typeface="Times New Roman"/>
                  <a:cs typeface="Times New Roman"/>
                  <a:sym typeface="Times New Roman"/>
                </a:rPr>
                <a:t>goûter</a:t>
              </a:r>
              <a:r>
                <a:rPr lang="en-US" sz="1400" b="0" i="0" u="none" strike="noStrike" cap="none" dirty="0">
                  <a:solidFill>
                    <a:schemeClr val="dk1"/>
                  </a:solidFill>
                  <a:latin typeface="Myriad Pro" panose="020B0503030403020204"/>
                  <a:ea typeface="Times New Roman"/>
                  <a:cs typeface="Times New Roman"/>
                  <a:sym typeface="Times New Roman"/>
                </a:rPr>
                <a:t> chez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 et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c’est</a:t>
              </a:r>
              <a:r>
                <a:rPr lang="en-US" sz="1400" b="0" i="0" u="none" strike="noStrike" cap="none" dirty="0">
                  <a:solidFill>
                    <a:schemeClr val="dk1"/>
                  </a:solidFill>
                  <a:latin typeface="Myriad Pro" panose="020B0503030403020204"/>
                  <a:ea typeface="Times New Roman"/>
                  <a:cs typeface="Times New Roman"/>
                  <a:sym typeface="Times New Roman"/>
                </a:rPr>
                <a:t> un bon </a:t>
              </a:r>
              <a:r>
                <a:rPr lang="en-US" sz="1400" b="0" i="0" u="none" strike="noStrike" cap="none" dirty="0" err="1">
                  <a:solidFill>
                    <a:schemeClr val="dk1"/>
                  </a:solidFill>
                  <a:latin typeface="Myriad Pro" panose="020B0503030403020204"/>
                  <a:ea typeface="Times New Roman"/>
                  <a:cs typeface="Times New Roman"/>
                  <a:sym typeface="Times New Roman"/>
                </a:rPr>
                <a:t>copain</a:t>
              </a:r>
              <a:r>
                <a:rPr lang="en-US" sz="1400" b="0" i="0" u="none" strike="noStrike" cap="none" dirty="0">
                  <a:solidFill>
                    <a:schemeClr val="dk1"/>
                  </a:solidFill>
                  <a:latin typeface="Myriad Pro" panose="020B0503030403020204"/>
                  <a:ea typeface="Times New Roman"/>
                  <a:cs typeface="Times New Roman"/>
                  <a:sym typeface="Times New Roman"/>
                </a:rPr>
                <a:t> qui </a:t>
              </a:r>
              <a:r>
                <a:rPr lang="en-US" sz="1400" b="0" i="0" u="none" strike="noStrike" cap="none" dirty="0" err="1">
                  <a:solidFill>
                    <a:schemeClr val="dk1"/>
                  </a:solidFill>
                  <a:latin typeface="Myriad Pro" panose="020B0503030403020204"/>
                  <a:ea typeface="Times New Roman"/>
                  <a:cs typeface="Times New Roman"/>
                  <a:sym typeface="Times New Roman"/>
                </a:rPr>
                <a:t>est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très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gros</a:t>
              </a:r>
              <a:r>
                <a:rPr lang="en-US" sz="1400" b="0" i="0" u="none" strike="noStrike" cap="none" dirty="0">
                  <a:solidFill>
                    <a:schemeClr val="dk1"/>
                  </a:solidFill>
                  <a:latin typeface="Myriad Pro" panose="020B0503030403020204"/>
                  <a:ea typeface="Times New Roman"/>
                  <a:cs typeface="Times New Roman"/>
                  <a:sym typeface="Times New Roman"/>
                </a:rPr>
                <a:t> et qui </a:t>
              </a:r>
              <a:r>
                <a:rPr lang="en-US" sz="1400" b="0" i="0" u="none" strike="noStrike" cap="none" dirty="0" err="1">
                  <a:solidFill>
                    <a:schemeClr val="dk1"/>
                  </a:solidFill>
                  <a:latin typeface="Myriad Pro" panose="020B0503030403020204"/>
                  <a:ea typeface="Times New Roman"/>
                  <a:cs typeface="Times New Roman"/>
                  <a:sym typeface="Times New Roman"/>
                </a:rPr>
                <a:t>aime</a:t>
              </a:r>
              <a:r>
                <a:rPr lang="en-US" sz="1400" b="0" i="0" u="none" strike="noStrike" cap="none" dirty="0">
                  <a:solidFill>
                    <a:schemeClr val="dk1"/>
                  </a:solidFill>
                  <a:latin typeface="Myriad Pro" panose="020B0503030403020204"/>
                  <a:ea typeface="Times New Roman"/>
                  <a:cs typeface="Times New Roman"/>
                  <a:sym typeface="Times New Roman"/>
                </a:rPr>
                <a:t> beaucoup manger et avec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 on </a:t>
              </a:r>
              <a:r>
                <a:rPr lang="en-US" sz="1400" b="0" i="0" u="none" strike="noStrike" cap="none" dirty="0" err="1">
                  <a:solidFill>
                    <a:schemeClr val="dk1"/>
                  </a:solidFill>
                  <a:latin typeface="Myriad Pro" panose="020B0503030403020204"/>
                  <a:ea typeface="Times New Roman"/>
                  <a:cs typeface="Times New Roman"/>
                  <a:sym typeface="Times New Roman"/>
                </a:rPr>
                <a:t>rigole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toujours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même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quand</a:t>
              </a:r>
              <a:r>
                <a:rPr lang="en-US" sz="1400" b="0" i="0" u="none" strike="noStrike" cap="none" dirty="0">
                  <a:solidFill>
                    <a:schemeClr val="dk1"/>
                  </a:solidFill>
                  <a:latin typeface="Myriad Pro" panose="020B0503030403020204"/>
                  <a:ea typeface="Times New Roman"/>
                  <a:cs typeface="Times New Roman"/>
                  <a:sym typeface="Times New Roman"/>
                </a:rPr>
                <a:t> on se dispute. </a:t>
              </a:r>
              <a:r>
                <a:rPr lang="en-US" sz="1400" b="0" i="0" u="none" strike="noStrike" cap="none" dirty="0" err="1">
                  <a:solidFill>
                    <a:schemeClr val="dk1"/>
                  </a:solidFill>
                  <a:latin typeface="Myriad Pro" panose="020B0503030403020204"/>
                  <a:ea typeface="Times New Roman"/>
                  <a:cs typeface="Times New Roman"/>
                  <a:sym typeface="Times New Roman"/>
                </a:rPr>
                <a:t>Quand</a:t>
              </a:r>
              <a:r>
                <a:rPr lang="en-US" sz="1400" b="0" i="0" u="none" strike="noStrike" cap="none" dirty="0">
                  <a:solidFill>
                    <a:schemeClr val="dk1"/>
                  </a:solidFill>
                  <a:latin typeface="Myriad Pro" panose="020B0503030403020204"/>
                  <a:ea typeface="Times New Roman"/>
                  <a:cs typeface="Times New Roman"/>
                  <a:sym typeface="Times New Roman"/>
                </a:rPr>
                <a:t> je </a:t>
              </a:r>
              <a:r>
                <a:rPr lang="en-US" sz="1400" b="0" i="0" u="none" strike="noStrike" cap="none" dirty="0" err="1">
                  <a:solidFill>
                    <a:schemeClr val="dk1"/>
                  </a:solidFill>
                  <a:latin typeface="Myriad Pro" panose="020B0503030403020204"/>
                  <a:ea typeface="Times New Roman"/>
                  <a:cs typeface="Times New Roman"/>
                  <a:sym typeface="Times New Roman"/>
                </a:rPr>
                <a:t>suis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arrivé</a:t>
              </a:r>
              <a:r>
                <a:rPr lang="en-US" sz="1400" b="0" i="0" u="none" strike="noStrike" cap="none" dirty="0">
                  <a:solidFill>
                    <a:schemeClr val="dk1"/>
                  </a:solidFill>
                  <a:latin typeface="Myriad Pro" panose="020B0503030403020204"/>
                  <a:ea typeface="Times New Roman"/>
                  <a:cs typeface="Times New Roman"/>
                  <a:sym typeface="Times New Roman"/>
                </a:rPr>
                <a:t> chez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c’est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sa</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maman</a:t>
              </a:r>
              <a:r>
                <a:rPr lang="en-US" sz="1400" b="0" i="0" u="none" strike="noStrike" cap="none" dirty="0">
                  <a:solidFill>
                    <a:schemeClr val="dk1"/>
                  </a:solidFill>
                  <a:latin typeface="Myriad Pro" panose="020B0503030403020204"/>
                  <a:ea typeface="Times New Roman"/>
                  <a:cs typeface="Times New Roman"/>
                  <a:sym typeface="Times New Roman"/>
                </a:rPr>
                <a:t> qui </a:t>
              </a:r>
              <a:r>
                <a:rPr lang="en-US" sz="1400" b="0" i="0" u="none" strike="noStrike" cap="none" dirty="0" err="1">
                  <a:solidFill>
                    <a:schemeClr val="dk1"/>
                  </a:solidFill>
                  <a:latin typeface="Myriad Pro" panose="020B0503030403020204"/>
                  <a:ea typeface="Times New Roman"/>
                  <a:cs typeface="Times New Roman"/>
                  <a:sym typeface="Times New Roman"/>
                </a:rPr>
                <a:t>m’a</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ouvert</a:t>
              </a:r>
              <a:r>
                <a:rPr lang="en-US" sz="1400" b="0" i="0" u="none" strike="noStrike" cap="none" dirty="0">
                  <a:solidFill>
                    <a:schemeClr val="dk1"/>
                  </a:solidFill>
                  <a:latin typeface="Myriad Pro" panose="020B0503030403020204"/>
                  <a:ea typeface="Times New Roman"/>
                  <a:cs typeface="Times New Roman"/>
                  <a:sym typeface="Times New Roman"/>
                </a:rPr>
                <a:t> la </a:t>
              </a:r>
              <a:r>
                <a:rPr lang="en-US" sz="1400" b="0" i="0" u="none" strike="noStrike" cap="none" dirty="0" err="1">
                  <a:solidFill>
                    <a:schemeClr val="dk1"/>
                  </a:solidFill>
                  <a:latin typeface="Myriad Pro" panose="020B0503030403020204"/>
                  <a:ea typeface="Times New Roman"/>
                  <a:cs typeface="Times New Roman"/>
                  <a:sym typeface="Times New Roman"/>
                </a:rPr>
                <a:t>porte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parce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qu’Alceste</a:t>
              </a:r>
              <a:r>
                <a:rPr lang="en-US" sz="1400" b="0" i="0" u="none" strike="noStrike" cap="none" dirty="0">
                  <a:solidFill>
                    <a:schemeClr val="dk1"/>
                  </a:solidFill>
                  <a:latin typeface="Myriad Pro" panose="020B0503030403020204"/>
                  <a:ea typeface="Times New Roman"/>
                  <a:cs typeface="Times New Roman"/>
                  <a:sym typeface="Times New Roman"/>
                </a:rPr>
                <a:t> et son papa </a:t>
              </a:r>
              <a:r>
                <a:rPr lang="en-US" sz="1400" b="0" i="0" u="none" strike="noStrike" cap="none" dirty="0" err="1">
                  <a:solidFill>
                    <a:schemeClr val="dk1"/>
                  </a:solidFill>
                  <a:latin typeface="Myriad Pro" panose="020B0503030403020204"/>
                  <a:ea typeface="Times New Roman"/>
                  <a:cs typeface="Times New Roman"/>
                  <a:sym typeface="Times New Roman"/>
                </a:rPr>
                <a:t>étaient</a:t>
              </a:r>
              <a:r>
                <a:rPr lang="en-US" sz="1400" b="0" i="0" u="none" strike="noStrike" cap="none" dirty="0">
                  <a:solidFill>
                    <a:schemeClr val="dk1"/>
                  </a:solidFill>
                  <a:latin typeface="Myriad Pro" panose="020B0503030403020204"/>
                  <a:ea typeface="Times New Roman"/>
                  <a:cs typeface="Times New Roman"/>
                  <a:sym typeface="Times New Roman"/>
                </a:rPr>
                <a:t> déjà à table et </a:t>
              </a:r>
              <a:r>
                <a:rPr lang="en-US" sz="1400" b="0" i="0" u="none" strike="noStrike" cap="none" dirty="0" err="1">
                  <a:solidFill>
                    <a:schemeClr val="dk1"/>
                  </a:solidFill>
                  <a:latin typeface="Myriad Pro" panose="020B0503030403020204"/>
                  <a:ea typeface="Times New Roman"/>
                  <a:cs typeface="Times New Roman"/>
                  <a:sym typeface="Times New Roman"/>
                </a:rPr>
                <a:t>ils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m’attendaient</a:t>
              </a:r>
              <a:r>
                <a:rPr lang="en-US" sz="1400" b="0" i="0" u="none" strike="noStrike" cap="none" dirty="0">
                  <a:solidFill>
                    <a:schemeClr val="dk1"/>
                  </a:solidFill>
                  <a:latin typeface="Myriad Pro" panose="020B0503030403020204"/>
                  <a:ea typeface="Times New Roman"/>
                  <a:cs typeface="Times New Roman"/>
                  <a:sym typeface="Times New Roman"/>
                </a:rPr>
                <a:t> pour </a:t>
              </a:r>
              <a:r>
                <a:rPr lang="en-US" sz="1400" b="0" i="0" u="none" strike="noStrike" cap="none" dirty="0" err="1">
                  <a:solidFill>
                    <a:schemeClr val="dk1"/>
                  </a:solidFill>
                  <a:latin typeface="Myriad Pro" panose="020B0503030403020204"/>
                  <a:ea typeface="Times New Roman"/>
                  <a:cs typeface="Times New Roman"/>
                  <a:sym typeface="Times New Roman"/>
                </a:rPr>
                <a:t>goûter</a:t>
              </a:r>
              <a:r>
                <a:rPr lang="en-US" sz="1400" b="0" i="0" u="none" strike="noStrike" cap="none" dirty="0">
                  <a:solidFill>
                    <a:schemeClr val="dk1"/>
                  </a:solidFill>
                  <a:latin typeface="Myriad Pro" panose="020B0503030403020204"/>
                  <a:ea typeface="Times New Roman"/>
                  <a:cs typeface="Times New Roman"/>
                  <a:sym typeface="Times New Roman"/>
                </a:rPr>
                <a:t>.</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T’es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en</a:t>
              </a:r>
              <a:r>
                <a:rPr lang="en-US" sz="1400" b="0" i="0" u="none" strike="noStrike" cap="none" dirty="0">
                  <a:solidFill>
                    <a:schemeClr val="dk1"/>
                  </a:solidFill>
                  <a:latin typeface="Myriad Pro" panose="020B0503030403020204"/>
                  <a:ea typeface="Times New Roman"/>
                  <a:cs typeface="Times New Roman"/>
                  <a:sym typeface="Times New Roman"/>
                </a:rPr>
                <a:t> retard, </a:t>
              </a:r>
              <a:r>
                <a:rPr lang="en-US" sz="1400" b="0" i="0" u="none" strike="noStrike" cap="none" dirty="0" err="1">
                  <a:solidFill>
                    <a:schemeClr val="dk1"/>
                  </a:solidFill>
                  <a:latin typeface="Myriad Pro" panose="020B0503030403020204"/>
                  <a:ea typeface="Times New Roman"/>
                  <a:cs typeface="Times New Roman"/>
                  <a:sym typeface="Times New Roman"/>
                </a:rPr>
                <a:t>m’a</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 </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Ne </a:t>
              </a:r>
              <a:r>
                <a:rPr lang="en-US" sz="1400" b="0" i="0" u="none" strike="noStrike" cap="none" dirty="0" err="1">
                  <a:solidFill>
                    <a:schemeClr val="dk1"/>
                  </a:solidFill>
                  <a:latin typeface="Myriad Pro" panose="020B0503030403020204"/>
                  <a:ea typeface="Times New Roman"/>
                  <a:cs typeface="Times New Roman"/>
                  <a:sym typeface="Times New Roman"/>
                </a:rPr>
                <a:t>parle</a:t>
              </a:r>
              <a:r>
                <a:rPr lang="en-US" sz="1400" b="0" i="0" u="none" strike="noStrike" cap="none" dirty="0">
                  <a:solidFill>
                    <a:schemeClr val="dk1"/>
                  </a:solidFill>
                  <a:latin typeface="Myriad Pro" panose="020B0503030403020204"/>
                  <a:ea typeface="Times New Roman"/>
                  <a:cs typeface="Times New Roman"/>
                  <a:sym typeface="Times New Roman"/>
                </a:rPr>
                <a:t> pas la bouche </a:t>
              </a:r>
              <a:r>
                <a:rPr lang="en-US" sz="1400" b="0" i="0" u="none" strike="noStrike" cap="none" dirty="0" err="1">
                  <a:solidFill>
                    <a:schemeClr val="dk1"/>
                  </a:solidFill>
                  <a:latin typeface="Myriad Pro" panose="020B0503030403020204"/>
                  <a:ea typeface="Times New Roman"/>
                  <a:cs typeface="Times New Roman"/>
                  <a:sym typeface="Times New Roman"/>
                </a:rPr>
                <a:t>pleine</a:t>
              </a:r>
              <a:r>
                <a:rPr lang="en-US" sz="1400" b="0" i="0" u="none" strike="noStrike" cap="none" dirty="0">
                  <a:solidFill>
                    <a:schemeClr val="dk1"/>
                  </a:solidFill>
                  <a:latin typeface="Myriad Pro" panose="020B0503030403020204"/>
                  <a:ea typeface="Times New Roman"/>
                  <a:cs typeface="Times New Roman"/>
                  <a:sym typeface="Times New Roman"/>
                </a:rPr>
                <a:t>, a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son papa, et </a:t>
              </a:r>
              <a:r>
                <a:rPr lang="en-US" sz="1400" b="0" i="0" u="none" strike="noStrike" cap="none" dirty="0" err="1">
                  <a:solidFill>
                    <a:schemeClr val="dk1"/>
                  </a:solidFill>
                  <a:latin typeface="Myriad Pro" panose="020B0503030403020204"/>
                  <a:ea typeface="Times New Roman"/>
                  <a:cs typeface="Times New Roman"/>
                  <a:sym typeface="Times New Roman"/>
                </a:rPr>
                <a:t>passe-moi</a:t>
              </a:r>
              <a:r>
                <a:rPr lang="en-US" sz="1400" b="0" i="0" u="none" strike="noStrike" cap="none" dirty="0">
                  <a:solidFill>
                    <a:schemeClr val="dk1"/>
                  </a:solidFill>
                  <a:latin typeface="Myriad Pro" panose="020B0503030403020204"/>
                  <a:ea typeface="Times New Roman"/>
                  <a:cs typeface="Times New Roman"/>
                  <a:sym typeface="Times New Roman"/>
                </a:rPr>
                <a:t> le </a:t>
              </a:r>
              <a:r>
                <a:rPr lang="en-US" sz="1400" b="0" i="0" u="none" strike="noStrike" cap="none" dirty="0" err="1">
                  <a:solidFill>
                    <a:schemeClr val="dk1"/>
                  </a:solidFill>
                  <a:latin typeface="Myriad Pro" panose="020B0503030403020204"/>
                  <a:ea typeface="Times New Roman"/>
                  <a:cs typeface="Times New Roman"/>
                  <a:sym typeface="Times New Roman"/>
                </a:rPr>
                <a:t>beurre</a:t>
              </a:r>
              <a:r>
                <a:rPr lang="en-US" sz="1400" b="0" i="0" u="none" strike="noStrike" cap="none" dirty="0">
                  <a:solidFill>
                    <a:schemeClr val="dk1"/>
                  </a:solidFill>
                  <a:latin typeface="Myriad Pro" panose="020B0503030403020204"/>
                  <a:ea typeface="Times New Roman"/>
                  <a:cs typeface="Times New Roman"/>
                  <a:sym typeface="Times New Roman"/>
                </a:rPr>
                <a:t>. </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Pour le </a:t>
              </a:r>
              <a:r>
                <a:rPr lang="en-US" sz="1400" b="0" i="0" u="none" strike="noStrike" cap="none" dirty="0" err="1">
                  <a:solidFill>
                    <a:schemeClr val="dk1"/>
                  </a:solidFill>
                  <a:latin typeface="Myriad Pro" panose="020B0503030403020204"/>
                  <a:ea typeface="Times New Roman"/>
                  <a:cs typeface="Times New Roman"/>
                  <a:sym typeface="Times New Roman"/>
                </a:rPr>
                <a:t>goûter</a:t>
              </a:r>
              <a:r>
                <a:rPr lang="en-US" sz="1400" b="0" i="0" u="none" strike="noStrike" cap="none" dirty="0">
                  <a:solidFill>
                    <a:schemeClr val="dk1"/>
                  </a:solidFill>
                  <a:latin typeface="Myriad Pro" panose="020B0503030403020204"/>
                  <a:ea typeface="Times New Roman"/>
                  <a:cs typeface="Times New Roman"/>
                  <a:sym typeface="Times New Roman"/>
                </a:rPr>
                <a:t>, on a </a:t>
              </a:r>
              <a:r>
                <a:rPr lang="en-US" sz="1400" b="0" i="0" u="none" strike="noStrike" cap="none" dirty="0" err="1">
                  <a:solidFill>
                    <a:schemeClr val="dk1"/>
                  </a:solidFill>
                  <a:latin typeface="Myriad Pro" panose="020B0503030403020204"/>
                  <a:ea typeface="Times New Roman"/>
                  <a:cs typeface="Times New Roman"/>
                  <a:sym typeface="Times New Roman"/>
                </a:rPr>
                <a:t>eu</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chacun</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deux</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bols</a:t>
              </a:r>
              <a:r>
                <a:rPr lang="en-US" sz="1400" b="0" i="0" u="none" strike="noStrike" cap="none" dirty="0">
                  <a:solidFill>
                    <a:schemeClr val="dk1"/>
                  </a:solidFill>
                  <a:latin typeface="Myriad Pro" panose="020B0503030403020204"/>
                  <a:ea typeface="Times New Roman"/>
                  <a:cs typeface="Times New Roman"/>
                  <a:sym typeface="Times New Roman"/>
                </a:rPr>
                <a:t> de </a:t>
              </a:r>
              <a:r>
                <a:rPr lang="en-US" sz="1400" b="0" i="0" u="none" strike="noStrike" cap="none" dirty="0" err="1">
                  <a:solidFill>
                    <a:schemeClr val="dk1"/>
                  </a:solidFill>
                  <a:latin typeface="Myriad Pro" panose="020B0503030403020204"/>
                  <a:ea typeface="Times New Roman"/>
                  <a:cs typeface="Times New Roman"/>
                  <a:sym typeface="Times New Roman"/>
                </a:rPr>
                <a:t>chocolat</a:t>
              </a:r>
              <a:r>
                <a:rPr lang="en-US" sz="1400" b="0" i="0" u="none" strike="noStrike" cap="none" dirty="0">
                  <a:solidFill>
                    <a:schemeClr val="dk1"/>
                  </a:solidFill>
                  <a:latin typeface="Myriad Pro" panose="020B0503030403020204"/>
                  <a:ea typeface="Times New Roman"/>
                  <a:cs typeface="Times New Roman"/>
                  <a:sym typeface="Times New Roman"/>
                </a:rPr>
                <a:t>, un </a:t>
              </a:r>
              <a:r>
                <a:rPr lang="en-US" sz="1400" b="0" i="0" u="none" strike="noStrike" cap="none" dirty="0" err="1">
                  <a:solidFill>
                    <a:schemeClr val="dk1"/>
                  </a:solidFill>
                  <a:latin typeface="Myriad Pro" panose="020B0503030403020204"/>
                  <a:ea typeface="Times New Roman"/>
                  <a:cs typeface="Times New Roman"/>
                  <a:sym typeface="Times New Roman"/>
                </a:rPr>
                <a:t>gâteau</a:t>
              </a:r>
              <a:r>
                <a:rPr lang="en-US" sz="1400" b="0" i="0" u="none" strike="noStrike" cap="none" dirty="0">
                  <a:solidFill>
                    <a:schemeClr val="dk1"/>
                  </a:solidFill>
                  <a:latin typeface="Myriad Pro" panose="020B0503030403020204"/>
                  <a:ea typeface="Times New Roman"/>
                  <a:cs typeface="Times New Roman"/>
                  <a:sym typeface="Times New Roman"/>
                </a:rPr>
                <a:t> à la crème, du pain </a:t>
              </a:r>
              <a:r>
                <a:rPr lang="en-US" sz="1400" b="0" i="0" u="none" strike="noStrike" cap="none" dirty="0" err="1">
                  <a:solidFill>
                    <a:schemeClr val="dk1"/>
                  </a:solidFill>
                  <a:latin typeface="Myriad Pro" panose="020B0503030403020204"/>
                  <a:ea typeface="Times New Roman"/>
                  <a:cs typeface="Times New Roman"/>
                  <a:sym typeface="Times New Roman"/>
                </a:rPr>
                <a:t>grillé</a:t>
              </a:r>
              <a:r>
                <a:rPr lang="en-US" sz="1400" b="0" i="0" u="none" strike="noStrike" cap="none" dirty="0">
                  <a:solidFill>
                    <a:schemeClr val="dk1"/>
                  </a:solidFill>
                  <a:latin typeface="Myriad Pro" panose="020B0503030403020204"/>
                  <a:ea typeface="Times New Roman"/>
                  <a:cs typeface="Times New Roman"/>
                  <a:sym typeface="Times New Roman"/>
                </a:rPr>
                <a:t> avec du </a:t>
              </a:r>
              <a:r>
                <a:rPr lang="en-US" sz="1400" b="0" i="0" u="none" strike="noStrike" cap="none" dirty="0" err="1">
                  <a:solidFill>
                    <a:schemeClr val="dk1"/>
                  </a:solidFill>
                  <a:latin typeface="Myriad Pro" panose="020B0503030403020204"/>
                  <a:ea typeface="Times New Roman"/>
                  <a:cs typeface="Times New Roman"/>
                  <a:sym typeface="Times New Roman"/>
                </a:rPr>
                <a:t>beurre</a:t>
              </a:r>
              <a:r>
                <a:rPr lang="en-US" sz="1400" b="0" i="0" u="none" strike="noStrike" cap="none" dirty="0">
                  <a:solidFill>
                    <a:schemeClr val="dk1"/>
                  </a:solidFill>
                  <a:latin typeface="Myriad Pro" panose="020B0503030403020204"/>
                  <a:ea typeface="Times New Roman"/>
                  <a:cs typeface="Times New Roman"/>
                  <a:sym typeface="Times New Roman"/>
                </a:rPr>
                <a:t> et de la </a:t>
              </a:r>
              <a:r>
                <a:rPr lang="en-US" sz="1400" b="0" i="0" u="none" strike="noStrike" cap="none" dirty="0" err="1">
                  <a:solidFill>
                    <a:schemeClr val="dk1"/>
                  </a:solidFill>
                  <a:latin typeface="Myriad Pro" panose="020B0503030403020204"/>
                  <a:ea typeface="Times New Roman"/>
                  <a:cs typeface="Times New Roman"/>
                  <a:sym typeface="Times New Roman"/>
                </a:rPr>
                <a:t>confiture</a:t>
              </a:r>
              <a:r>
                <a:rPr lang="en-US" sz="1400" b="0" i="0" u="none" strike="noStrike" cap="none" dirty="0">
                  <a:solidFill>
                    <a:schemeClr val="dk1"/>
                  </a:solidFill>
                  <a:latin typeface="Myriad Pro" panose="020B0503030403020204"/>
                  <a:ea typeface="Times New Roman"/>
                  <a:cs typeface="Times New Roman"/>
                  <a:sym typeface="Times New Roman"/>
                </a:rPr>
                <a:t>, du </a:t>
              </a:r>
              <a:r>
                <a:rPr lang="en-US" sz="1400" b="0" i="0" u="none" strike="noStrike" cap="none" dirty="0" err="1">
                  <a:solidFill>
                    <a:schemeClr val="dk1"/>
                  </a:solidFill>
                  <a:latin typeface="Myriad Pro" panose="020B0503030403020204"/>
                  <a:ea typeface="Times New Roman"/>
                  <a:cs typeface="Times New Roman"/>
                  <a:sym typeface="Times New Roman"/>
                </a:rPr>
                <a:t>saucisson</a:t>
              </a:r>
              <a:r>
                <a:rPr lang="en-US" sz="1400" b="0" i="0" u="none" strike="noStrike" cap="none" dirty="0">
                  <a:solidFill>
                    <a:schemeClr val="dk1"/>
                  </a:solidFill>
                  <a:latin typeface="Myriad Pro" panose="020B0503030403020204"/>
                  <a:ea typeface="Times New Roman"/>
                  <a:cs typeface="Times New Roman"/>
                  <a:sym typeface="Times New Roman"/>
                </a:rPr>
                <a:t>, du </a:t>
              </a:r>
              <a:r>
                <a:rPr lang="en-US" sz="1400" b="0" i="0" u="none" strike="noStrike" cap="none" dirty="0" err="1">
                  <a:solidFill>
                    <a:schemeClr val="dk1"/>
                  </a:solidFill>
                  <a:latin typeface="Myriad Pro" panose="020B0503030403020204"/>
                  <a:ea typeface="Times New Roman"/>
                  <a:cs typeface="Times New Roman"/>
                  <a:sym typeface="Times New Roman"/>
                </a:rPr>
                <a:t>fromage</a:t>
              </a:r>
              <a:r>
                <a:rPr lang="en-US" sz="1400" b="0" i="0" u="none" strike="noStrike" cap="none" dirty="0">
                  <a:solidFill>
                    <a:schemeClr val="dk1"/>
                  </a:solidFill>
                  <a:latin typeface="Myriad Pro" panose="020B0503030403020204"/>
                  <a:ea typeface="Times New Roman"/>
                  <a:cs typeface="Times New Roman"/>
                  <a:sym typeface="Times New Roman"/>
                </a:rPr>
                <a:t> […] Et </a:t>
              </a:r>
              <a:r>
                <a:rPr lang="en-US" sz="1400" b="0" i="0" u="none" strike="noStrike" cap="none" dirty="0" err="1">
                  <a:solidFill>
                    <a:schemeClr val="dk1"/>
                  </a:solidFill>
                  <a:latin typeface="Myriad Pro" panose="020B0503030403020204"/>
                  <a:ea typeface="Times New Roman"/>
                  <a:cs typeface="Times New Roman"/>
                  <a:sym typeface="Times New Roman"/>
                </a:rPr>
                <a:t>puis</a:t>
              </a:r>
              <a:r>
                <a:rPr lang="en-US" sz="1400" b="0" i="0" u="none" strike="noStrike" cap="none" dirty="0">
                  <a:solidFill>
                    <a:schemeClr val="dk1"/>
                  </a:solidFill>
                  <a:latin typeface="Myriad Pro" panose="020B0503030403020204"/>
                  <a:ea typeface="Times New Roman"/>
                  <a:cs typeface="Times New Roman"/>
                  <a:sym typeface="Times New Roman"/>
                </a:rPr>
                <a:t> on </a:t>
              </a:r>
              <a:r>
                <a:rPr lang="en-US" sz="1400" b="0" i="0" u="none" strike="noStrike" cap="none" dirty="0" err="1">
                  <a:solidFill>
                    <a:schemeClr val="dk1"/>
                  </a:solidFill>
                  <a:latin typeface="Myriad Pro" panose="020B0503030403020204"/>
                  <a:ea typeface="Times New Roman"/>
                  <a:cs typeface="Times New Roman"/>
                  <a:sym typeface="Times New Roman"/>
                </a:rPr>
                <a:t>s’est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levés</a:t>
              </a:r>
              <a:r>
                <a:rPr lang="en-US" sz="1400" b="0" i="0" u="none" strike="noStrike" cap="none" dirty="0">
                  <a:solidFill>
                    <a:schemeClr val="dk1"/>
                  </a:solidFill>
                  <a:latin typeface="Myriad Pro" panose="020B0503030403020204"/>
                  <a:ea typeface="Times New Roman"/>
                  <a:cs typeface="Times New Roman"/>
                  <a:sym typeface="Times New Roman"/>
                </a:rPr>
                <a:t> pour </a:t>
              </a:r>
              <a:r>
                <a:rPr lang="en-US" sz="1400" b="0" i="0" u="none" strike="noStrike" cap="none" dirty="0" err="1">
                  <a:solidFill>
                    <a:schemeClr val="dk1"/>
                  </a:solidFill>
                  <a:latin typeface="Myriad Pro" panose="020B0503030403020204"/>
                  <a:ea typeface="Times New Roman"/>
                  <a:cs typeface="Times New Roman"/>
                  <a:sym typeface="Times New Roman"/>
                </a:rPr>
                <a:t>aller</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jouer</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mais</a:t>
              </a:r>
              <a:r>
                <a:rPr lang="en-US" sz="1400" b="0" i="0" u="none" strike="noStrike" cap="none" dirty="0">
                  <a:solidFill>
                    <a:schemeClr val="dk1"/>
                  </a:solidFill>
                  <a:latin typeface="Myriad Pro" panose="020B0503030403020204"/>
                  <a:ea typeface="Times New Roman"/>
                  <a:cs typeface="Times New Roman"/>
                  <a:sym typeface="Times New Roman"/>
                </a:rPr>
                <a:t> la </a:t>
              </a:r>
              <a:r>
                <a:rPr lang="en-US" sz="1400" b="0" i="0" u="none" strike="noStrike" cap="none" dirty="0" err="1">
                  <a:solidFill>
                    <a:schemeClr val="dk1"/>
                  </a:solidFill>
                  <a:latin typeface="Myriad Pro" panose="020B0503030403020204"/>
                  <a:ea typeface="Times New Roman"/>
                  <a:cs typeface="Times New Roman"/>
                  <a:sym typeface="Times New Roman"/>
                </a:rPr>
                <a:t>maman</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d’Alceste</a:t>
              </a:r>
              <a:r>
                <a:rPr lang="en-US" sz="1400" b="0" i="0" u="none" strike="noStrike" cap="none" dirty="0">
                  <a:solidFill>
                    <a:schemeClr val="dk1"/>
                  </a:solidFill>
                  <a:latin typeface="Myriad Pro" panose="020B0503030403020204"/>
                  <a:ea typeface="Times New Roman"/>
                  <a:cs typeface="Times New Roman"/>
                  <a:sym typeface="Times New Roman"/>
                </a:rPr>
                <a:t> nous a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qu’on</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devrait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être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très</a:t>
              </a:r>
              <a:r>
                <a:rPr lang="en-US" sz="1400" b="0" i="0" u="none" strike="noStrike" cap="none" dirty="0">
                  <a:solidFill>
                    <a:schemeClr val="dk1"/>
                  </a:solidFill>
                  <a:latin typeface="Myriad Pro" panose="020B0503030403020204"/>
                  <a:ea typeface="Times New Roman"/>
                  <a:cs typeface="Times New Roman"/>
                  <a:sym typeface="Times New Roman"/>
                </a:rPr>
                <a:t> sages, et surtout ne pas faire de </a:t>
              </a:r>
              <a:r>
                <a:rPr lang="en-US" sz="1400" b="0" i="0" u="none" strike="noStrike" cap="none" dirty="0" err="1">
                  <a:solidFill>
                    <a:schemeClr val="dk1"/>
                  </a:solidFill>
                  <a:latin typeface="Myriad Pro" panose="020B0503030403020204"/>
                  <a:ea typeface="Times New Roman"/>
                  <a:cs typeface="Times New Roman"/>
                  <a:sym typeface="Times New Roman"/>
                </a:rPr>
                <a:t>désordre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dans</a:t>
              </a:r>
              <a:r>
                <a:rPr lang="en-US" sz="1400" b="0" i="0" u="none" strike="noStrike" cap="none" dirty="0">
                  <a:solidFill>
                    <a:schemeClr val="dk1"/>
                  </a:solidFill>
                  <a:latin typeface="Myriad Pro" panose="020B0503030403020204"/>
                  <a:ea typeface="Times New Roman"/>
                  <a:cs typeface="Times New Roman"/>
                  <a:sym typeface="Times New Roman"/>
                </a:rPr>
                <a:t> la </a:t>
              </a:r>
              <a:r>
                <a:rPr lang="en-US" sz="1400" b="0" i="0" u="none" strike="noStrike" cap="none" dirty="0" err="1">
                  <a:solidFill>
                    <a:schemeClr val="dk1"/>
                  </a:solidFill>
                  <a:latin typeface="Myriad Pro" panose="020B0503030403020204"/>
                  <a:ea typeface="Times New Roman"/>
                  <a:cs typeface="Times New Roman"/>
                  <a:sym typeface="Times New Roman"/>
                </a:rPr>
                <a:t>chambre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parce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qu’elle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avait</a:t>
              </a:r>
              <a:r>
                <a:rPr lang="en-US" sz="1400" b="0" i="0" u="none" strike="noStrike" cap="none" dirty="0">
                  <a:solidFill>
                    <a:schemeClr val="dk1"/>
                  </a:solidFill>
                  <a:latin typeface="Myriad Pro" panose="020B0503030403020204"/>
                  <a:ea typeface="Times New Roman"/>
                  <a:cs typeface="Times New Roman"/>
                  <a:sym typeface="Times New Roman"/>
                </a:rPr>
                <a:t> passé </a:t>
              </a:r>
              <a:r>
                <a:rPr lang="en-US" sz="1400" b="0" i="0" u="none" strike="noStrike" cap="none" dirty="0" err="1">
                  <a:solidFill>
                    <a:schemeClr val="dk1"/>
                  </a:solidFill>
                  <a:latin typeface="Myriad Pro" panose="020B0503030403020204"/>
                  <a:ea typeface="Times New Roman"/>
                  <a:cs typeface="Times New Roman"/>
                  <a:sym typeface="Times New Roman"/>
                </a:rPr>
                <a:t>toute</a:t>
              </a:r>
              <a:r>
                <a:rPr lang="en-US" sz="1400" b="0" i="0" u="none" strike="noStrike" cap="none" dirty="0">
                  <a:solidFill>
                    <a:schemeClr val="dk1"/>
                  </a:solidFill>
                  <a:latin typeface="Myriad Pro" panose="020B0503030403020204"/>
                  <a:ea typeface="Times New Roman"/>
                  <a:cs typeface="Times New Roman"/>
                  <a:sym typeface="Times New Roman"/>
                </a:rPr>
                <a:t> la matinée à ranger. </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On </a:t>
              </a:r>
              <a:r>
                <a:rPr lang="en-US" sz="1400" b="0" i="0" u="none" strike="noStrike" cap="none" dirty="0" err="1">
                  <a:solidFill>
                    <a:schemeClr val="dk1"/>
                  </a:solidFill>
                  <a:latin typeface="Myriad Pro" panose="020B0503030403020204"/>
                  <a:ea typeface="Times New Roman"/>
                  <a:cs typeface="Times New Roman"/>
                  <a:sym typeface="Times New Roman"/>
                </a:rPr>
                <a:t>va</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jouer</a:t>
              </a:r>
              <a:r>
                <a:rPr lang="en-US" sz="1400" b="0" i="0" u="none" strike="noStrike" cap="none" dirty="0">
                  <a:solidFill>
                    <a:schemeClr val="dk1"/>
                  </a:solidFill>
                  <a:latin typeface="Myriad Pro" panose="020B0503030403020204"/>
                  <a:ea typeface="Times New Roman"/>
                  <a:cs typeface="Times New Roman"/>
                  <a:sym typeface="Times New Roman"/>
                </a:rPr>
                <a:t> au train, aux petites autos, aux </a:t>
              </a:r>
              <a:r>
                <a:rPr lang="en-US" sz="1400" b="0" i="0" u="none" strike="noStrike" cap="none" dirty="0" err="1">
                  <a:solidFill>
                    <a:schemeClr val="dk1"/>
                  </a:solidFill>
                  <a:latin typeface="Myriad Pro" panose="020B0503030403020204"/>
                  <a:ea typeface="Times New Roman"/>
                  <a:cs typeface="Times New Roman"/>
                  <a:sym typeface="Times New Roman"/>
                </a:rPr>
                <a:t>billes</a:t>
              </a:r>
              <a:r>
                <a:rPr lang="en-US" sz="1400" b="0" i="0" u="none" strike="noStrike" cap="none" dirty="0">
                  <a:solidFill>
                    <a:schemeClr val="dk1"/>
                  </a:solidFill>
                  <a:latin typeface="Myriad Pro" panose="020B0503030403020204"/>
                  <a:ea typeface="Times New Roman"/>
                  <a:cs typeface="Times New Roman"/>
                  <a:sym typeface="Times New Roman"/>
                </a:rPr>
                <a:t> et avec le </a:t>
              </a:r>
              <a:r>
                <a:rPr lang="en-US" sz="1400" b="0" i="0" u="none" strike="noStrike" cap="none" dirty="0" err="1">
                  <a:solidFill>
                    <a:schemeClr val="dk1"/>
                  </a:solidFill>
                  <a:latin typeface="Myriad Pro" panose="020B0503030403020204"/>
                  <a:ea typeface="Times New Roman"/>
                  <a:cs typeface="Times New Roman"/>
                  <a:sym typeface="Times New Roman"/>
                </a:rPr>
                <a:t>ballon</a:t>
              </a:r>
              <a:r>
                <a:rPr lang="en-US" sz="1400" b="0" i="0" u="none" strike="noStrike" cap="none" dirty="0">
                  <a:solidFill>
                    <a:schemeClr val="dk1"/>
                  </a:solidFill>
                  <a:latin typeface="Myriad Pro" panose="020B0503030403020204"/>
                  <a:ea typeface="Times New Roman"/>
                  <a:cs typeface="Times New Roman"/>
                  <a:sym typeface="Times New Roman"/>
                </a:rPr>
                <a:t> de foot, a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 Non, non et non ! a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la </a:t>
              </a:r>
              <a:r>
                <a:rPr lang="en-US" sz="1400" b="0" i="0" u="none" strike="noStrike" cap="none" dirty="0" err="1">
                  <a:solidFill>
                    <a:schemeClr val="dk1"/>
                  </a:solidFill>
                  <a:latin typeface="Myriad Pro" panose="020B0503030403020204"/>
                  <a:ea typeface="Times New Roman"/>
                  <a:cs typeface="Times New Roman"/>
                  <a:sym typeface="Times New Roman"/>
                </a:rPr>
                <a:t>maman</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d’Alceste</a:t>
              </a:r>
              <a:r>
                <a:rPr lang="en-US" sz="1400" b="0" i="0" u="none" strike="noStrike" cap="none" dirty="0">
                  <a:solidFill>
                    <a:schemeClr val="dk1"/>
                  </a:solidFill>
                  <a:latin typeface="Myriad Pro" panose="020B0503030403020204"/>
                  <a:ea typeface="Times New Roman"/>
                  <a:cs typeface="Times New Roman"/>
                  <a:sym typeface="Times New Roman"/>
                </a:rPr>
                <a:t>. Je ne </a:t>
              </a:r>
              <a:r>
                <a:rPr lang="en-US" sz="1400" b="0" i="0" u="none" strike="noStrike" cap="none" dirty="0" err="1">
                  <a:solidFill>
                    <a:schemeClr val="dk1"/>
                  </a:solidFill>
                  <a:latin typeface="Myriad Pro" panose="020B0503030403020204"/>
                  <a:ea typeface="Times New Roman"/>
                  <a:cs typeface="Times New Roman"/>
                  <a:sym typeface="Times New Roman"/>
                </a:rPr>
                <a:t>veux</a:t>
              </a:r>
              <a:r>
                <a:rPr lang="en-US" sz="1400" b="0" i="0" u="none" strike="noStrike" cap="none" dirty="0">
                  <a:solidFill>
                    <a:schemeClr val="dk1"/>
                  </a:solidFill>
                  <a:latin typeface="Myriad Pro" panose="020B0503030403020204"/>
                  <a:ea typeface="Times New Roman"/>
                  <a:cs typeface="Times New Roman"/>
                  <a:sym typeface="Times New Roman"/>
                </a:rPr>
                <a:t> pas que ta </a:t>
              </a:r>
              <a:r>
                <a:rPr lang="en-US" sz="1400" b="0" i="0" u="none" strike="noStrike" cap="none" dirty="0" err="1">
                  <a:solidFill>
                    <a:schemeClr val="dk1"/>
                  </a:solidFill>
                  <a:latin typeface="Myriad Pro" panose="020B0503030403020204"/>
                  <a:ea typeface="Times New Roman"/>
                  <a:cs typeface="Times New Roman"/>
                  <a:sym typeface="Times New Roman"/>
                </a:rPr>
                <a:t>chambre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soit</a:t>
              </a:r>
              <a:r>
                <a:rPr lang="en-US" sz="1400" b="0" i="0" u="none" strike="noStrike" cap="none" dirty="0">
                  <a:solidFill>
                    <a:schemeClr val="dk1"/>
                  </a:solidFill>
                  <a:latin typeface="Myriad Pro" panose="020B0503030403020204"/>
                  <a:ea typeface="Times New Roman"/>
                  <a:cs typeface="Times New Roman"/>
                  <a:sym typeface="Times New Roman"/>
                </a:rPr>
                <a:t> un </a:t>
              </a:r>
              <a:r>
                <a:rPr lang="en-US" sz="1400" b="0" i="0" u="none" strike="noStrike" cap="none" dirty="0" err="1">
                  <a:solidFill>
                    <a:schemeClr val="dk1"/>
                  </a:solidFill>
                  <a:latin typeface="Myriad Pro" panose="020B0503030403020204"/>
                  <a:ea typeface="Times New Roman"/>
                  <a:cs typeface="Times New Roman"/>
                  <a:sym typeface="Times New Roman"/>
                </a:rPr>
                <a:t>fouillis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Trouvez</a:t>
              </a:r>
              <a:r>
                <a:rPr lang="en-US" sz="1400" b="0" i="0" u="none" strike="noStrike" cap="none" dirty="0">
                  <a:solidFill>
                    <a:schemeClr val="dk1"/>
                  </a:solidFill>
                  <a:latin typeface="Myriad Pro" panose="020B0503030403020204"/>
                  <a:ea typeface="Times New Roman"/>
                  <a:cs typeface="Times New Roman"/>
                  <a:sym typeface="Times New Roman"/>
                </a:rPr>
                <a:t> des </a:t>
              </a:r>
              <a:r>
                <a:rPr lang="en-US" sz="1400" b="0" i="0" u="none" strike="noStrike" cap="none" dirty="0" err="1">
                  <a:solidFill>
                    <a:schemeClr val="dk1"/>
                  </a:solidFill>
                  <a:latin typeface="Myriad Pro" panose="020B0503030403020204"/>
                  <a:ea typeface="Times New Roman"/>
                  <a:cs typeface="Times New Roman"/>
                  <a:sym typeface="Times New Roman"/>
                </a:rPr>
                <a:t>jeux</a:t>
              </a:r>
              <a:r>
                <a:rPr lang="en-US" sz="1400" b="0" i="0" u="none" strike="noStrike" cap="none" dirty="0">
                  <a:solidFill>
                    <a:schemeClr val="dk1"/>
                  </a:solidFill>
                  <a:latin typeface="Myriad Pro" panose="020B0503030403020204"/>
                  <a:ea typeface="Times New Roman"/>
                  <a:cs typeface="Times New Roman"/>
                  <a:sym typeface="Times New Roman"/>
                </a:rPr>
                <a:t> plus </a:t>
              </a:r>
              <a:r>
                <a:rPr lang="en-US" sz="1400" b="0" i="0" u="none" strike="noStrike" cap="none" dirty="0" err="1">
                  <a:solidFill>
                    <a:schemeClr val="dk1"/>
                  </a:solidFill>
                  <a:latin typeface="Myriad Pro" panose="020B0503030403020204"/>
                  <a:ea typeface="Times New Roman"/>
                  <a:cs typeface="Times New Roman"/>
                  <a:sym typeface="Times New Roman"/>
                </a:rPr>
                <a:t>calmes</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 Ben quoi, </a:t>
              </a:r>
              <a:r>
                <a:rPr lang="en-US" sz="1400" b="0" i="0" u="none" strike="noStrike" cap="none" dirty="0" err="1">
                  <a:solidFill>
                    <a:schemeClr val="dk1"/>
                  </a:solidFill>
                  <a:latin typeface="Myriad Pro" panose="020B0503030403020204"/>
                  <a:ea typeface="Times New Roman"/>
                  <a:cs typeface="Times New Roman"/>
                  <a:sym typeface="Times New Roman"/>
                </a:rPr>
                <a:t>alors</a:t>
              </a:r>
              <a:r>
                <a:rPr lang="en-US" sz="1400" b="0" i="0" u="none" strike="noStrike" cap="none" dirty="0">
                  <a:solidFill>
                    <a:schemeClr val="dk1"/>
                  </a:solidFill>
                  <a:latin typeface="Myriad Pro" panose="020B0503030403020204"/>
                  <a:ea typeface="Times New Roman"/>
                  <a:cs typeface="Times New Roman"/>
                  <a:sym typeface="Times New Roman"/>
                </a:rPr>
                <a:t> ? a </a:t>
              </a:r>
              <a:r>
                <a:rPr lang="en-US" sz="1400" b="0" i="0" u="none" strike="noStrike" cap="none" dirty="0" err="1">
                  <a:solidFill>
                    <a:schemeClr val="dk1"/>
                  </a:solidFill>
                  <a:latin typeface="Myriad Pro" panose="020B0503030403020204"/>
                  <a:ea typeface="Times New Roman"/>
                  <a:cs typeface="Times New Roman"/>
                  <a:sym typeface="Times New Roman"/>
                </a:rPr>
                <a:t>demandé</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Alceste</a:t>
              </a:r>
              <a:r>
                <a:rPr lang="en-US" sz="1400" b="0" i="0" u="none" strike="noStrike" cap="none" dirty="0">
                  <a:solidFill>
                    <a:schemeClr val="dk1"/>
                  </a:solidFill>
                  <a:latin typeface="Myriad Pro" panose="020B0503030403020204"/>
                  <a:ea typeface="Times New Roman"/>
                  <a:cs typeface="Times New Roman"/>
                  <a:sym typeface="Times New Roman"/>
                </a:rPr>
                <a:t>.</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 </a:t>
              </a:r>
              <a:r>
                <a:rPr lang="en-US" sz="1400" b="0" i="0" u="none" strike="noStrike" cap="none" dirty="0" err="1">
                  <a:solidFill>
                    <a:schemeClr val="dk1"/>
                  </a:solidFill>
                  <a:latin typeface="Myriad Pro" panose="020B0503030403020204"/>
                  <a:ea typeface="Times New Roman"/>
                  <a:cs typeface="Times New Roman"/>
                  <a:sym typeface="Times New Roman"/>
                </a:rPr>
                <a:t>Moi</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j’ai</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une</a:t>
              </a:r>
              <a:r>
                <a:rPr lang="en-US" sz="1400" b="0" i="0" u="none" strike="noStrike" cap="none" dirty="0">
                  <a:solidFill>
                    <a:schemeClr val="dk1"/>
                  </a:solidFill>
                  <a:latin typeface="Myriad Pro" panose="020B0503030403020204"/>
                  <a:ea typeface="Times New Roman"/>
                  <a:cs typeface="Times New Roman"/>
                  <a:sym typeface="Times New Roman"/>
                </a:rPr>
                <a:t> idée, a </a:t>
              </a:r>
              <a:r>
                <a:rPr lang="en-US" sz="1400" b="0" i="0" u="none" strike="noStrike" cap="none" dirty="0" err="1">
                  <a:solidFill>
                    <a:schemeClr val="dk1"/>
                  </a:solidFill>
                  <a:latin typeface="Myriad Pro" panose="020B0503030403020204"/>
                  <a:ea typeface="Times New Roman"/>
                  <a:cs typeface="Times New Roman"/>
                  <a:sym typeface="Times New Roman"/>
                </a:rPr>
                <a:t>dit</a:t>
              </a:r>
              <a:r>
                <a:rPr lang="en-US" sz="1400" b="0" i="0" u="none" strike="noStrike" cap="none" dirty="0">
                  <a:solidFill>
                    <a:schemeClr val="dk1"/>
                  </a:solidFill>
                  <a:latin typeface="Myriad Pro" panose="020B0503030403020204"/>
                  <a:ea typeface="Times New Roman"/>
                  <a:cs typeface="Times New Roman"/>
                  <a:sym typeface="Times New Roman"/>
                </a:rPr>
                <a:t> le papa </a:t>
              </a:r>
              <a:r>
                <a:rPr lang="en-US" sz="1400" b="0" i="0" u="none" strike="noStrike" cap="none" dirty="0" err="1">
                  <a:solidFill>
                    <a:schemeClr val="dk1"/>
                  </a:solidFill>
                  <a:latin typeface="Myriad Pro" panose="020B0503030403020204"/>
                  <a:ea typeface="Times New Roman"/>
                  <a:cs typeface="Times New Roman"/>
                  <a:sym typeface="Times New Roman"/>
                </a:rPr>
                <a:t>d’Alceste</a:t>
              </a:r>
              <a:r>
                <a:rPr lang="en-US" sz="1400" b="0" i="0" u="none" strike="noStrike" cap="none" dirty="0">
                  <a:solidFill>
                    <a:schemeClr val="dk1"/>
                  </a:solidFill>
                  <a:latin typeface="Myriad Pro" panose="020B0503030403020204"/>
                  <a:ea typeface="Times New Roman"/>
                  <a:cs typeface="Times New Roman"/>
                  <a:sym typeface="Times New Roman"/>
                </a:rPr>
                <a:t>. Je </a:t>
              </a:r>
              <a:r>
                <a:rPr lang="en-US" sz="1400" b="0" i="0" u="none" strike="noStrike" cap="none" dirty="0" err="1">
                  <a:solidFill>
                    <a:schemeClr val="dk1"/>
                  </a:solidFill>
                  <a:latin typeface="Myriad Pro" panose="020B0503030403020204"/>
                  <a:ea typeface="Times New Roman"/>
                  <a:cs typeface="Times New Roman"/>
                  <a:sym typeface="Times New Roman"/>
                </a:rPr>
                <a:t>vais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vous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apprendre</a:t>
              </a:r>
              <a:r>
                <a:rPr lang="en-US" sz="1400" b="0" i="0" u="none" strike="noStrike" cap="none" dirty="0">
                  <a:solidFill>
                    <a:schemeClr val="dk1"/>
                  </a:solidFill>
                  <a:latin typeface="Myriad Pro" panose="020B0503030403020204"/>
                  <a:ea typeface="Times New Roman"/>
                  <a:cs typeface="Times New Roman"/>
                  <a:sym typeface="Times New Roman"/>
                </a:rPr>
                <a:t> le </a:t>
              </a:r>
              <a:r>
                <a:rPr lang="en-US" sz="1400" b="0" i="0" u="none" strike="noStrike" cap="none" dirty="0" err="1">
                  <a:solidFill>
                    <a:schemeClr val="dk1"/>
                  </a:solidFill>
                  <a:latin typeface="Myriad Pro" panose="020B0503030403020204"/>
                  <a:ea typeface="Times New Roman"/>
                  <a:cs typeface="Times New Roman"/>
                  <a:sym typeface="Times New Roman"/>
                </a:rPr>
                <a:t>jeu</a:t>
              </a:r>
              <a:r>
                <a:rPr lang="en-US" sz="1400" b="0" i="0" u="none" strike="noStrike" cap="none" dirty="0">
                  <a:solidFill>
                    <a:schemeClr val="dk1"/>
                  </a:solidFill>
                  <a:latin typeface="Myriad Pro" panose="020B0503030403020204"/>
                  <a:ea typeface="Times New Roman"/>
                  <a:cs typeface="Times New Roman"/>
                  <a:sym typeface="Times New Roman"/>
                </a:rPr>
                <a:t> le plus intelligent qui </a:t>
              </a:r>
              <a:r>
                <a:rPr lang="en-US" sz="1400" b="0" i="0" u="none" strike="noStrike" cap="none" dirty="0" err="1">
                  <a:solidFill>
                    <a:schemeClr val="dk1"/>
                  </a:solidFill>
                  <a:latin typeface="Myriad Pro" panose="020B0503030403020204"/>
                  <a:ea typeface="Times New Roman"/>
                  <a:cs typeface="Times New Roman"/>
                  <a:sym typeface="Times New Roman"/>
                </a:rPr>
                <a:t>soit</a:t>
              </a:r>
              <a:r>
                <a:rPr lang="en-US" sz="1400" b="0" i="0" u="none" strike="noStrike" cap="none" dirty="0">
                  <a:solidFill>
                    <a:schemeClr val="dk1"/>
                  </a:solidFill>
                  <a:latin typeface="Myriad Pro" panose="020B0503030403020204"/>
                  <a:ea typeface="Times New Roman"/>
                  <a:cs typeface="Times New Roman"/>
                  <a:sym typeface="Times New Roman"/>
                </a:rPr>
                <a:t> ! </a:t>
              </a:r>
              <a:r>
                <a:rPr lang="en-US" sz="1400" b="0" i="0" u="none" strike="noStrike" cap="none" dirty="0" err="1">
                  <a:solidFill>
                    <a:schemeClr val="dk1"/>
                  </a:solidFill>
                  <a:latin typeface="Myriad Pro" panose="020B0503030403020204"/>
                  <a:ea typeface="Times New Roman"/>
                  <a:cs typeface="Times New Roman"/>
                  <a:sym typeface="Times New Roman"/>
                </a:rPr>
                <a:t>Allez</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dans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votre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chambre</a:t>
              </a:r>
              <a:r>
                <a:rPr lang="en-US" sz="1400" b="0" i="0" u="none" strike="noStrike" cap="none" dirty="0">
                  <a:solidFill>
                    <a:schemeClr val="dk1"/>
                  </a:solidFill>
                  <a:latin typeface="Myriad Pro" panose="020B0503030403020204"/>
                  <a:ea typeface="Times New Roman"/>
                  <a:cs typeface="Times New Roman"/>
                  <a:sym typeface="Times New Roman"/>
                </a:rPr>
                <a:t>, je </a:t>
              </a:r>
              <a:r>
                <a:rPr lang="en-US" sz="1400" b="0" i="0" u="none" strike="noStrike" cap="none" dirty="0" err="1">
                  <a:solidFill>
                    <a:schemeClr val="dk1"/>
                  </a:solidFill>
                  <a:latin typeface="Myriad Pro" panose="020B0503030403020204"/>
                  <a:ea typeface="Times New Roman"/>
                  <a:cs typeface="Times New Roman"/>
                  <a:sym typeface="Times New Roman"/>
                </a:rPr>
                <a:t>vous</a:t>
              </a:r>
              <a:r>
                <a:rPr lang="en-US" sz="1400" b="0" i="0" u="none" strike="noStrike" cap="none" dirty="0">
                  <a:solidFill>
                    <a:schemeClr val="dk1"/>
                  </a:solidFill>
                  <a:latin typeface="Myriad Pro" panose="020B0503030403020204"/>
                  <a:ea typeface="Times New Roman"/>
                  <a:cs typeface="Times New Roman"/>
                  <a:sym typeface="Times New Roman"/>
                </a:rPr>
                <a:t> rejoins. </a:t>
              </a:r>
              <a:r>
                <a:rPr lang="en-US" sz="1400" b="0" i="0" u="none" strike="noStrike" cap="none" dirty="0" err="1">
                  <a:solidFill>
                    <a:schemeClr val="dk1"/>
                  </a:solidFill>
                  <a:latin typeface="Myriad Pro" panose="020B0503030403020204"/>
                  <a:ea typeface="Times New Roman"/>
                  <a:cs typeface="Times New Roman"/>
                  <a:sym typeface="Times New Roman"/>
                </a:rPr>
                <a:t>Alors</a:t>
              </a:r>
              <a:r>
                <a:rPr lang="en-US" sz="1400" b="0" i="0" u="none" strike="noStrike" cap="none" dirty="0">
                  <a:solidFill>
                    <a:schemeClr val="dk1"/>
                  </a:solidFill>
                  <a:latin typeface="Myriad Pro" panose="020B0503030403020204"/>
                  <a:ea typeface="Times New Roman"/>
                  <a:cs typeface="Times New Roman"/>
                  <a:sym typeface="Times New Roman"/>
                </a:rPr>
                <a:t>, nous </a:t>
              </a:r>
              <a:r>
                <a:rPr lang="en-US" sz="1400" b="0" i="0" u="none" strike="noStrike" cap="none" dirty="0" err="1">
                  <a:solidFill>
                    <a:schemeClr val="dk1"/>
                  </a:solidFill>
                  <a:latin typeface="Myriad Pro" panose="020B0503030403020204"/>
                  <a:ea typeface="Times New Roman"/>
                  <a:cs typeface="Times New Roman"/>
                  <a:sym typeface="Times New Roman"/>
                </a:rPr>
                <a:t>sommes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allés</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dans</a:t>
              </a:r>
              <a:r>
                <a:rPr lang="en-US" sz="1400" b="0" i="0" u="none" strike="noStrike" cap="none" dirty="0">
                  <a:solidFill>
                    <a:schemeClr val="dk1"/>
                  </a:solidFill>
                  <a:latin typeface="Myriad Pro" panose="020B0503030403020204"/>
                  <a:ea typeface="Times New Roman"/>
                  <a:cs typeface="Times New Roman"/>
                  <a:sym typeface="Times New Roman"/>
                </a:rPr>
                <a:t> la </a:t>
              </a:r>
              <a:r>
                <a:rPr lang="en-US" sz="1400" b="0" i="0" u="none" strike="noStrike" cap="none" dirty="0" err="1">
                  <a:solidFill>
                    <a:schemeClr val="dk1"/>
                  </a:solidFill>
                  <a:latin typeface="Myriad Pro" panose="020B0503030403020204"/>
                  <a:ea typeface="Times New Roman"/>
                  <a:cs typeface="Times New Roman"/>
                  <a:sym typeface="Times New Roman"/>
                </a:rPr>
                <a:t>chambre</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d’Alceste</a:t>
              </a:r>
              <a:r>
                <a:rPr lang="en-US" sz="1400" b="0" i="0" u="none" strike="noStrike" cap="none" dirty="0">
                  <a:solidFill>
                    <a:schemeClr val="dk1"/>
                  </a:solidFill>
                  <a:latin typeface="Myriad Pro" panose="020B0503030403020204"/>
                  <a:ea typeface="Times New Roman"/>
                  <a:cs typeface="Times New Roman"/>
                  <a:sym typeface="Times New Roman"/>
                </a:rPr>
                <a:t>, et </a:t>
              </a:r>
              <a:r>
                <a:rPr lang="en-US" sz="1400" b="0" i="0" u="none" strike="noStrike" cap="none" dirty="0" err="1">
                  <a:solidFill>
                    <a:schemeClr val="dk1"/>
                  </a:solidFill>
                  <a:latin typeface="Myriad Pro" panose="020B0503030403020204"/>
                  <a:ea typeface="Times New Roman"/>
                  <a:cs typeface="Times New Roman"/>
                  <a:sym typeface="Times New Roman"/>
                </a:rPr>
                <a:t>c’est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vrai</a:t>
              </a:r>
              <a:r>
                <a:rPr lang="en-US" sz="1400" b="0" i="0" u="none" strike="noStrike" cap="none" dirty="0">
                  <a:solidFill>
                    <a:schemeClr val="dk1"/>
                  </a:solidFill>
                  <a:latin typeface="Myriad Pro" panose="020B0503030403020204"/>
                  <a:ea typeface="Times New Roman"/>
                  <a:cs typeface="Times New Roman"/>
                  <a:sym typeface="Times New Roman"/>
                </a:rPr>
                <a:t> que </a:t>
              </a:r>
              <a:r>
                <a:rPr lang="en-US" sz="1400" b="0" i="0" u="none" strike="noStrike" cap="none" dirty="0" err="1">
                  <a:solidFill>
                    <a:schemeClr val="dk1"/>
                  </a:solidFill>
                  <a:latin typeface="Myriad Pro" panose="020B0503030403020204"/>
                  <a:ea typeface="Times New Roman"/>
                  <a:cs typeface="Times New Roman"/>
                  <a:sym typeface="Times New Roman"/>
                </a:rPr>
                <a:t>c’était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drôlement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bien</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rangé</a:t>
              </a:r>
              <a:r>
                <a:rPr lang="en-US" sz="1400" b="0" i="0" u="none" strike="noStrike" cap="none" dirty="0">
                  <a:solidFill>
                    <a:schemeClr val="dk1"/>
                  </a:solidFill>
                  <a:latin typeface="Myriad Pro" panose="020B0503030403020204"/>
                  <a:ea typeface="Times New Roman"/>
                  <a:cs typeface="Times New Roman"/>
                  <a:sym typeface="Times New Roman"/>
                </a:rPr>
                <a:t>, et </a:t>
              </a:r>
              <a:r>
                <a:rPr lang="en-US" sz="1400" b="0" i="0" u="none" strike="noStrike" cap="none" dirty="0" err="1">
                  <a:solidFill>
                    <a:schemeClr val="dk1"/>
                  </a:solidFill>
                  <a:latin typeface="Myriad Pro" panose="020B0503030403020204"/>
                  <a:ea typeface="Times New Roman"/>
                  <a:cs typeface="Times New Roman"/>
                  <a:sym typeface="Times New Roman"/>
                </a:rPr>
                <a:t>puis</a:t>
              </a:r>
              <a:r>
                <a:rPr lang="en-US" sz="1400" b="0" i="0" u="none" strike="noStrike" cap="none" dirty="0">
                  <a:solidFill>
                    <a:schemeClr val="dk1"/>
                  </a:solidFill>
                  <a:latin typeface="Myriad Pro" panose="020B0503030403020204"/>
                  <a:ea typeface="Times New Roman"/>
                  <a:cs typeface="Times New Roman"/>
                  <a:sym typeface="Times New Roman"/>
                </a:rPr>
                <a:t> son papa </a:t>
              </a:r>
              <a:r>
                <a:rPr lang="en-US" sz="1400" b="0" i="0" u="none" strike="noStrike" cap="none" dirty="0" err="1">
                  <a:solidFill>
                    <a:schemeClr val="dk1"/>
                  </a:solidFill>
                  <a:latin typeface="Myriad Pro" panose="020B0503030403020204"/>
                  <a:ea typeface="Times New Roman"/>
                  <a:cs typeface="Times New Roman"/>
                  <a:sym typeface="Times New Roman"/>
                </a:rPr>
                <a:t>est</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arrivé</a:t>
              </a:r>
              <a:r>
                <a:rPr lang="en-US" sz="1400" b="0" i="0" u="none" strike="noStrike" cap="none" dirty="0">
                  <a:solidFill>
                    <a:schemeClr val="dk1"/>
                  </a:solidFill>
                  <a:latin typeface="Myriad Pro" panose="020B0503030403020204"/>
                  <a:ea typeface="Times New Roman"/>
                  <a:cs typeface="Times New Roman"/>
                  <a:sym typeface="Times New Roman"/>
                </a:rPr>
                <a:t> avec un </a:t>
              </a:r>
              <a:r>
                <a:rPr lang="en-US" sz="1400" b="0" i="0" u="none" strike="noStrike" cap="none" dirty="0" err="1">
                  <a:solidFill>
                    <a:schemeClr val="dk1"/>
                  </a:solidFill>
                  <a:latin typeface="Myriad Pro" panose="020B0503030403020204"/>
                  <a:ea typeface="Times New Roman"/>
                  <a:cs typeface="Times New Roman"/>
                  <a:sym typeface="Times New Roman"/>
                </a:rPr>
                <a:t>jeu</a:t>
              </a:r>
              <a:r>
                <a:rPr lang="en-US" sz="1400" b="0" i="0" u="none" strike="noStrike" cap="none" dirty="0">
                  <a:solidFill>
                    <a:schemeClr val="dk1"/>
                  </a:solidFill>
                  <a:latin typeface="Myriad Pro" panose="020B0503030403020204"/>
                  <a:ea typeface="Times New Roman"/>
                  <a:cs typeface="Times New Roman"/>
                  <a:sym typeface="Times New Roman"/>
                </a:rPr>
                <a:t> </a:t>
              </a:r>
              <a:r>
                <a:rPr lang="en-US" sz="1400" b="0" i="0" u="none" strike="noStrike" cap="none" dirty="0" err="1">
                  <a:solidFill>
                    <a:schemeClr val="dk1"/>
                  </a:solidFill>
                  <a:latin typeface="Myriad Pro" panose="020B0503030403020204"/>
                  <a:ea typeface="Times New Roman"/>
                  <a:cs typeface="Times New Roman"/>
                  <a:sym typeface="Times New Roman"/>
                </a:rPr>
                <a:t>d’échecs</a:t>
              </a:r>
              <a:r>
                <a:rPr lang="en-US" sz="1400" b="0" i="0" u="none" strike="noStrike" cap="none" dirty="0">
                  <a:solidFill>
                    <a:schemeClr val="dk1"/>
                  </a:solidFill>
                  <a:latin typeface="Myriad Pro" panose="020B0503030403020204"/>
                  <a:ea typeface="Times New Roman"/>
                  <a:cs typeface="Times New Roman"/>
                  <a:sym typeface="Times New Roman"/>
                </a:rPr>
                <a:t> sous le bras.</a:t>
              </a:r>
              <a:endParaRP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endParaRPr sz="1400" b="0" i="0" u="none" strike="noStrike" cap="none" dirty="0">
                <a:solidFill>
                  <a:srgbClr val="000000"/>
                </a:solidFill>
                <a:latin typeface="Myriad Pro" panose="020B0503030403020204"/>
                <a:ea typeface="Times New Roman"/>
                <a:cs typeface="Times New Roman"/>
                <a:sym typeface="Times New Roman"/>
              </a:endParaRPr>
            </a:p>
            <a:p>
              <a:pPr marL="0" marR="0" lvl="0" indent="0" algn="r" rtl="0">
                <a:lnSpc>
                  <a:spcPct val="100000"/>
                </a:lnSpc>
                <a:spcBef>
                  <a:spcPts val="0"/>
                </a:spcBef>
                <a:spcAft>
                  <a:spcPts val="0"/>
                </a:spcAft>
                <a:buClr>
                  <a:srgbClr val="000000"/>
                </a:buClr>
                <a:buSzPts val="1800"/>
                <a:buFont typeface="Times New Roman"/>
                <a:buNone/>
              </a:pPr>
              <a:r>
                <a:rPr lang="en-US" sz="1400" b="1" i="0" u="none" strike="noStrike" cap="none" dirty="0">
                  <a:solidFill>
                    <a:schemeClr val="dk1"/>
                  </a:solidFill>
                  <a:latin typeface="Myriad Pro" panose="020B0503030403020204"/>
                  <a:ea typeface="Times New Roman"/>
                  <a:cs typeface="Times New Roman"/>
                  <a:sym typeface="Times New Roman"/>
                </a:rPr>
                <a:t>RENÉ GOSCINNY, </a:t>
              </a:r>
              <a:r>
                <a:rPr lang="en-US" sz="1400" b="1" i="1" u="none" strike="noStrike" cap="none" dirty="0">
                  <a:solidFill>
                    <a:schemeClr val="dk1"/>
                  </a:solidFill>
                  <a:latin typeface="Myriad Pro" panose="020B0503030403020204"/>
                  <a:ea typeface="Times New Roman"/>
                  <a:cs typeface="Times New Roman"/>
                  <a:sym typeface="Times New Roman"/>
                </a:rPr>
                <a:t>LE Petit Nicolas et </a:t>
              </a:r>
              <a:r>
                <a:rPr lang="en-US" sz="1400" b="1" i="1" u="none" strike="noStrike" cap="none" dirty="0" err="1">
                  <a:solidFill>
                    <a:schemeClr val="dk1"/>
                  </a:solidFill>
                  <a:latin typeface="Myriad Pro" panose="020B0503030403020204"/>
                  <a:ea typeface="Times New Roman"/>
                  <a:cs typeface="Times New Roman"/>
                  <a:sym typeface="Times New Roman"/>
                </a:rPr>
                <a:t>ses</a:t>
              </a:r>
              <a:r>
                <a:rPr lang="en-US" sz="1400" b="1" i="1" u="none" strike="noStrike" cap="none" dirty="0">
                  <a:solidFill>
                    <a:schemeClr val="dk1"/>
                  </a:solidFill>
                  <a:latin typeface="Myriad Pro" panose="020B0503030403020204"/>
                  <a:ea typeface="Times New Roman"/>
                  <a:cs typeface="Times New Roman"/>
                  <a:sym typeface="Times New Roman"/>
                </a:rPr>
                <a:t> </a:t>
              </a:r>
              <a:r>
                <a:rPr lang="en-US" sz="1400" b="1" i="1" u="none" strike="noStrike" cap="none" dirty="0" err="1">
                  <a:solidFill>
                    <a:schemeClr val="dk1"/>
                  </a:solidFill>
                  <a:latin typeface="Myriad Pro" panose="020B0503030403020204"/>
                  <a:ea typeface="Times New Roman"/>
                  <a:cs typeface="Times New Roman"/>
                  <a:sym typeface="Times New Roman"/>
                </a:rPr>
                <a:t>copains</a:t>
              </a:r>
              <a:r>
                <a:rPr lang="en-US" sz="1400" b="1" i="1" u="none" strike="noStrike" cap="none" dirty="0">
                  <a:solidFill>
                    <a:schemeClr val="dk1"/>
                  </a:solidFill>
                  <a:latin typeface="Myriad Pro" panose="020B0503030403020204"/>
                  <a:ea typeface="Times New Roman"/>
                  <a:cs typeface="Times New Roman"/>
                  <a:sym typeface="Times New Roman"/>
                </a:rPr>
                <a:t>, </a:t>
              </a:r>
              <a:r>
                <a:rPr lang="en-US" sz="1400" b="1" i="0" u="none" strike="noStrike" cap="none" dirty="0" err="1">
                  <a:solidFill>
                    <a:schemeClr val="dk1"/>
                  </a:solidFill>
                  <a:latin typeface="Myriad Pro" panose="020B0503030403020204"/>
                  <a:ea typeface="Times New Roman"/>
                  <a:cs typeface="Times New Roman"/>
                  <a:sym typeface="Times New Roman"/>
                </a:rPr>
                <a:t>éditions</a:t>
              </a:r>
              <a:r>
                <a:rPr lang="en-US" sz="1400" b="1" i="0" u="none" strike="noStrike" cap="none" dirty="0">
                  <a:solidFill>
                    <a:schemeClr val="dk1"/>
                  </a:solidFill>
                  <a:latin typeface="Myriad Pro" panose="020B0503030403020204"/>
                  <a:ea typeface="Times New Roman"/>
                  <a:cs typeface="Times New Roman"/>
                  <a:sym typeface="Times New Roman"/>
                </a:rPr>
                <a:t>  IMAV, 2013.</a:t>
              </a:r>
              <a:endParaRPr sz="1400" b="1" i="0" u="none" strike="noStrike" cap="none" dirty="0">
                <a:solidFill>
                  <a:schemeClr val="dk1"/>
                </a:solidFill>
                <a:latin typeface="Myriad Pro" panose="020B0503030403020204"/>
                <a:ea typeface="Times New Roman"/>
                <a:cs typeface="Times New Roman"/>
                <a:sym typeface="Times New Roman"/>
              </a:endParaRPr>
            </a:p>
          </p:txBody>
        </p:sp>
        <p:grpSp>
          <p:nvGrpSpPr>
            <p:cNvPr id="3" name="Group 2"/>
            <p:cNvGrpSpPr/>
            <p:nvPr/>
          </p:nvGrpSpPr>
          <p:grpSpPr>
            <a:xfrm>
              <a:off x="9939208" y="1370601"/>
              <a:ext cx="1648233" cy="5073766"/>
              <a:chOff x="9939208" y="1370601"/>
              <a:chExt cx="1648233" cy="5073766"/>
            </a:xfrm>
          </p:grpSpPr>
          <p:pic>
            <p:nvPicPr>
              <p:cNvPr id="254" name="Google Shape;254;p19" descr="Jogando Xadrez Imagem vetorial - FreeImages.com"/>
              <p:cNvPicPr preferRelativeResize="0"/>
              <p:nvPr/>
            </p:nvPicPr>
            <p:blipFill rotWithShape="1">
              <a:blip r:embed="rId3">
                <a:alphaModFix/>
              </a:blip>
              <a:srcRect/>
              <a:stretch/>
            </p:blipFill>
            <p:spPr>
              <a:xfrm>
                <a:off x="10023183" y="1370601"/>
                <a:ext cx="1564258" cy="1562708"/>
              </a:xfrm>
              <a:prstGeom prst="rect">
                <a:avLst/>
              </a:prstGeom>
              <a:noFill/>
              <a:ln>
                <a:solidFill>
                  <a:schemeClr val="bg1"/>
                </a:solidFill>
              </a:ln>
            </p:spPr>
          </p:pic>
          <p:pic>
            <p:nvPicPr>
              <p:cNvPr id="255" name="Google Shape;255;p19" descr="Enfants Jouant Le Jeu De Marelle Illustration de Vecteur - Illustration du  dessin, marelle: 137373502"/>
              <p:cNvPicPr preferRelativeResize="0"/>
              <p:nvPr/>
            </p:nvPicPr>
            <p:blipFill rotWithShape="1">
              <a:blip r:embed="rId4">
                <a:alphaModFix/>
              </a:blip>
              <a:srcRect/>
              <a:stretch/>
            </p:blipFill>
            <p:spPr>
              <a:xfrm>
                <a:off x="9939208" y="4326726"/>
                <a:ext cx="1601498" cy="2117641"/>
              </a:xfrm>
              <a:prstGeom prst="rect">
                <a:avLst/>
              </a:prstGeom>
              <a:noFill/>
              <a:ln>
                <a:solidFill>
                  <a:schemeClr val="bg1"/>
                </a:solidFill>
              </a:ln>
            </p:spPr>
          </p:pic>
          <p:pic>
            <p:nvPicPr>
              <p:cNvPr id="256" name="Google Shape;256;p19" descr="Un dessin animé éducatif avec des petites voitures"/>
              <p:cNvPicPr preferRelativeResize="0"/>
              <p:nvPr/>
            </p:nvPicPr>
            <p:blipFill rotWithShape="1">
              <a:blip r:embed="rId5">
                <a:alphaModFix/>
              </a:blip>
              <a:srcRect/>
              <a:stretch/>
            </p:blipFill>
            <p:spPr>
              <a:xfrm>
                <a:off x="10023183" y="2873829"/>
                <a:ext cx="1433547" cy="1854765"/>
              </a:xfrm>
              <a:prstGeom prst="rect">
                <a:avLst/>
              </a:prstGeom>
              <a:noFill/>
              <a:ln>
                <a:solidFill>
                  <a:schemeClr val="bg1"/>
                </a:solidFill>
              </a:ln>
            </p:spPr>
          </p:pic>
        </p:grpSp>
      </p:grpSp>
      <p:grpSp>
        <p:nvGrpSpPr>
          <p:cNvPr id="5" name="Group 4"/>
          <p:cNvGrpSpPr/>
          <p:nvPr/>
        </p:nvGrpSpPr>
        <p:grpSpPr>
          <a:xfrm>
            <a:off x="0" y="835997"/>
            <a:ext cx="3788067" cy="5988333"/>
            <a:chOff x="17269" y="917550"/>
            <a:chExt cx="3412297" cy="5644141"/>
          </a:xfrm>
        </p:grpSpPr>
        <p:sp>
          <p:nvSpPr>
            <p:cNvPr id="2" name="Rectangle 1"/>
            <p:cNvSpPr/>
            <p:nvPr/>
          </p:nvSpPr>
          <p:spPr>
            <a:xfrm>
              <a:off x="17269" y="917550"/>
              <a:ext cx="3412297" cy="5644141"/>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57" name="Google Shape;257;p19"/>
            <p:cNvSpPr txBox="1"/>
            <p:nvPr/>
          </p:nvSpPr>
          <p:spPr>
            <a:xfrm>
              <a:off x="101244" y="1599902"/>
              <a:ext cx="3328322" cy="1200288"/>
            </a:xfrm>
            <a:prstGeom prst="rect">
              <a:avLst/>
            </a:prstGeom>
            <a:noFill/>
            <a:ln>
              <a:solidFill>
                <a:schemeClr val="accent1">
                  <a:lumMod val="40000"/>
                  <a:lumOff val="60000"/>
                </a:schemeClr>
              </a:solid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dirty="0" err="1">
                  <a:solidFill>
                    <a:schemeClr val="tx1"/>
                  </a:solidFill>
                  <a:latin typeface="Myriad Pro" panose="020B0503030403020204" pitchFamily="34" charset="0"/>
                  <a:sym typeface="Arial"/>
                </a:rPr>
                <a:t>Observez</a:t>
              </a:r>
              <a:r>
                <a:rPr lang="en-US" sz="2400" b="1" i="0" u="none" strike="noStrike" cap="none" dirty="0">
                  <a:solidFill>
                    <a:schemeClr val="tx1"/>
                  </a:solidFill>
                  <a:latin typeface="Myriad Pro" panose="020B0503030403020204" pitchFamily="34" charset="0"/>
                  <a:sym typeface="Arial"/>
                </a:rPr>
                <a:t> le document et </a:t>
              </a:r>
              <a:r>
                <a:rPr lang="en-US" sz="2400" b="1" i="0" u="none" strike="noStrike" cap="none" dirty="0" err="1">
                  <a:solidFill>
                    <a:schemeClr val="tx1"/>
                  </a:solidFill>
                  <a:latin typeface="Myriad Pro" panose="020B0503030403020204" pitchFamily="34" charset="0"/>
                  <a:sym typeface="Arial"/>
                </a:rPr>
                <a:t>citez</a:t>
              </a:r>
              <a:r>
                <a:rPr lang="en-US" sz="2400" b="1" i="0" u="none" strike="noStrike" cap="none" dirty="0">
                  <a:solidFill>
                    <a:schemeClr val="tx1"/>
                  </a:solidFill>
                  <a:latin typeface="Myriad Pro" panose="020B0503030403020204" pitchFamily="34" charset="0"/>
                  <a:sym typeface="Arial"/>
                </a:rPr>
                <a:t> les </a:t>
              </a:r>
              <a:r>
                <a:rPr lang="en-US" sz="2400" b="1" i="0" u="none" strike="noStrike" cap="none" dirty="0" err="1">
                  <a:solidFill>
                    <a:schemeClr val="tx1"/>
                  </a:solidFill>
                  <a:latin typeface="Myriad Pro" panose="020B0503030403020204" pitchFamily="34" charset="0"/>
                  <a:sym typeface="Arial"/>
                </a:rPr>
                <a:t>éléments</a:t>
              </a:r>
              <a:r>
                <a:rPr lang="en-US" sz="2400" b="1" i="0" u="none" strike="noStrike" cap="none" dirty="0">
                  <a:solidFill>
                    <a:schemeClr val="tx1"/>
                  </a:solidFill>
                  <a:latin typeface="Myriad Pro" panose="020B0503030403020204" pitchFamily="34" charset="0"/>
                  <a:sym typeface="Arial"/>
                </a:rPr>
                <a:t> qui le </a:t>
              </a:r>
              <a:r>
                <a:rPr lang="en-US" sz="2400" b="1" i="0" u="none" strike="noStrike" cap="none" dirty="0" err="1">
                  <a:solidFill>
                    <a:schemeClr val="tx1"/>
                  </a:solidFill>
                  <a:latin typeface="Myriad Pro" panose="020B0503030403020204" pitchFamily="34" charset="0"/>
                  <a:sym typeface="Arial"/>
                </a:rPr>
                <a:t>composent</a:t>
              </a:r>
              <a:r>
                <a:rPr lang="en-US" sz="2400" b="1" i="0" u="none" strike="noStrike" cap="none" dirty="0">
                  <a:solidFill>
                    <a:schemeClr val="tx1"/>
                  </a:solidFill>
                  <a:latin typeface="Myriad Pro" panose="020B0503030403020204" pitchFamily="34" charset="0"/>
                  <a:sym typeface="Arial"/>
                </a:rPr>
                <a:t>. </a:t>
              </a:r>
              <a:endParaRPr b="1" dirty="0">
                <a:solidFill>
                  <a:schemeClr val="tx1"/>
                </a:solidFill>
                <a:latin typeface="Myriad Pro" panose="020B0503030403020204" pitchFamily="34" charset="0"/>
              </a:endParaRPr>
            </a:p>
          </p:txBody>
        </p:sp>
      </p:grpSp>
      <p:sp>
        <p:nvSpPr>
          <p:cNvPr id="259" name="Google Shape;259;p19"/>
          <p:cNvSpPr/>
          <p:nvPr/>
        </p:nvSpPr>
        <p:spPr>
          <a:xfrm>
            <a:off x="7708310" y="889563"/>
            <a:ext cx="1492898"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a:solidFill>
                  <a:srgbClr val="FF0000"/>
                </a:solidFill>
                <a:latin typeface="Myriad Pro" panose="020B0503030403020204" pitchFamily="34" charset="0"/>
                <a:sym typeface="Arial"/>
              </a:rPr>
              <a:t>Le </a:t>
            </a:r>
            <a:r>
              <a:rPr lang="en-US" sz="1400" b="1" i="0" u="none" strike="noStrike" cap="none" dirty="0" err="1">
                <a:solidFill>
                  <a:srgbClr val="FF0000"/>
                </a:solidFill>
                <a:latin typeface="Myriad Pro" panose="020B0503030403020204" pitchFamily="34" charset="0"/>
                <a:sym typeface="Arial"/>
              </a:rPr>
              <a:t>titre</a:t>
            </a:r>
            <a:endParaRPr sz="1400" b="1" i="0" u="none" strike="noStrike" cap="none" dirty="0">
              <a:solidFill>
                <a:srgbClr val="FF0000"/>
              </a:solidFill>
              <a:latin typeface="Myriad Pro" panose="020B0503030403020204" pitchFamily="34" charset="0"/>
              <a:sym typeface="Arial"/>
            </a:endParaRPr>
          </a:p>
        </p:txBody>
      </p:sp>
      <p:sp>
        <p:nvSpPr>
          <p:cNvPr id="260" name="Google Shape;260;p19"/>
          <p:cNvSpPr/>
          <p:nvPr/>
        </p:nvSpPr>
        <p:spPr>
          <a:xfrm>
            <a:off x="10086817" y="835998"/>
            <a:ext cx="1492898"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a:solidFill>
                  <a:srgbClr val="FF0000"/>
                </a:solidFill>
                <a:latin typeface="Myriad Pro" panose="020B0503030403020204"/>
                <a:sym typeface="Arial"/>
              </a:rPr>
              <a:t>3 images</a:t>
            </a:r>
            <a:endParaRPr sz="1400" b="1" i="0" u="none" strike="noStrike" cap="none" dirty="0">
              <a:solidFill>
                <a:srgbClr val="FF0000"/>
              </a:solidFill>
              <a:latin typeface="Myriad Pro" panose="020B0503030403020204"/>
              <a:sym typeface="Arial"/>
            </a:endParaRPr>
          </a:p>
        </p:txBody>
      </p:sp>
      <p:sp>
        <p:nvSpPr>
          <p:cNvPr id="261" name="Google Shape;261;p19"/>
          <p:cNvSpPr/>
          <p:nvPr/>
        </p:nvSpPr>
        <p:spPr>
          <a:xfrm>
            <a:off x="9939208" y="6262786"/>
            <a:ext cx="1492898"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a:solidFill>
                  <a:srgbClr val="FF0000"/>
                </a:solidFill>
                <a:latin typeface="Myriad Pro" panose="020B0503030403020204"/>
                <a:sym typeface="Arial"/>
              </a:rPr>
              <a:t>La </a:t>
            </a:r>
            <a:r>
              <a:rPr lang="en-US" sz="1400" b="1" i="0" u="none" strike="noStrike" cap="none" dirty="0" err="1">
                <a:solidFill>
                  <a:srgbClr val="FF0000"/>
                </a:solidFill>
                <a:latin typeface="Myriad Pro" panose="020B0503030403020204"/>
                <a:sym typeface="Arial"/>
              </a:rPr>
              <a:t>référence</a:t>
            </a:r>
            <a:endParaRPr sz="1400" b="1" i="0" u="none" strike="noStrike" cap="none" dirty="0">
              <a:solidFill>
                <a:srgbClr val="FF0000"/>
              </a:solidFill>
              <a:latin typeface="Myriad Pro" panose="020B0503030403020204"/>
              <a:sym typeface="Arial"/>
            </a:endParaRPr>
          </a:p>
        </p:txBody>
      </p:sp>
      <p:sp>
        <p:nvSpPr>
          <p:cNvPr id="262" name="Google Shape;262;p19"/>
          <p:cNvSpPr/>
          <p:nvPr/>
        </p:nvSpPr>
        <p:spPr>
          <a:xfrm>
            <a:off x="2166222" y="3582308"/>
            <a:ext cx="1492898" cy="546347"/>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a:solidFill>
                  <a:srgbClr val="FF0000"/>
                </a:solidFill>
                <a:latin typeface="Myriad Pro" panose="020B0503030403020204" pitchFamily="34" charset="0"/>
                <a:ea typeface="Arial"/>
                <a:cs typeface="Arial"/>
                <a:sym typeface="Arial"/>
              </a:rPr>
              <a:t>Un </a:t>
            </a:r>
            <a:r>
              <a:rPr lang="en-US" sz="1400" b="1" i="0" u="none" strike="noStrike" cap="none" dirty="0" err="1">
                <a:solidFill>
                  <a:srgbClr val="FF0000"/>
                </a:solidFill>
                <a:latin typeface="Myriad Pro" panose="020B0503030403020204" pitchFamily="34" charset="0"/>
                <a:ea typeface="Arial"/>
                <a:cs typeface="Arial"/>
                <a:sym typeface="Arial"/>
              </a:rPr>
              <a:t>texte</a:t>
            </a:r>
            <a:r>
              <a:rPr lang="en-US" sz="1400" b="1" i="0" u="none" strike="noStrike" cap="none" dirty="0">
                <a:solidFill>
                  <a:srgbClr val="FF0000"/>
                </a:solidFill>
                <a:latin typeface="Myriad Pro" panose="020B0503030403020204" pitchFamily="34" charset="0"/>
                <a:ea typeface="Arial"/>
                <a:cs typeface="Arial"/>
                <a:sym typeface="Arial"/>
              </a:rPr>
              <a:t> </a:t>
            </a:r>
            <a:r>
              <a:rPr lang="en-US" sz="1400" b="1" i="0" u="none" strike="noStrike" cap="none" dirty="0" err="1">
                <a:solidFill>
                  <a:srgbClr val="FF0000"/>
                </a:solidFill>
                <a:latin typeface="Myriad Pro" panose="020B0503030403020204" pitchFamily="34" charset="0"/>
                <a:ea typeface="Arial"/>
                <a:cs typeface="Arial"/>
                <a:sym typeface="Arial"/>
              </a:rPr>
              <a:t>en</a:t>
            </a:r>
            <a:r>
              <a:rPr lang="en-US" sz="1400" b="1" i="0" u="none" strike="noStrike" cap="none" dirty="0">
                <a:solidFill>
                  <a:srgbClr val="FF0000"/>
                </a:solidFill>
                <a:latin typeface="Myriad Pro" panose="020B0503030403020204" pitchFamily="34" charset="0"/>
                <a:ea typeface="Arial"/>
                <a:cs typeface="Arial"/>
                <a:sym typeface="Arial"/>
              </a:rPr>
              <a:t> </a:t>
            </a:r>
            <a:r>
              <a:rPr lang="en-US" sz="1400" b="1" i="0" u="none" strike="noStrike" cap="none" dirty="0" err="1">
                <a:solidFill>
                  <a:srgbClr val="FF0000"/>
                </a:solidFill>
                <a:latin typeface="Myriad Pro" panose="020B0503030403020204" pitchFamily="34" charset="0"/>
                <a:ea typeface="Arial"/>
                <a:cs typeface="Arial"/>
                <a:sym typeface="Arial"/>
              </a:rPr>
              <a:t>paragraphes</a:t>
            </a:r>
            <a:endParaRPr sz="1400" b="1" i="0" u="none" strike="noStrike" cap="none" dirty="0">
              <a:solidFill>
                <a:srgbClr val="FF0000"/>
              </a:solidFill>
              <a:latin typeface="Myriad Pro" panose="020B0503030403020204" pitchFamily="34" charset="0"/>
              <a:ea typeface="Arial"/>
              <a:cs typeface="Arial"/>
              <a:sym typeface="Arial"/>
            </a:endParaRPr>
          </a:p>
        </p:txBody>
      </p:sp>
      <p:sp>
        <p:nvSpPr>
          <p:cNvPr id="12" name="Google Shape;22;p3">
            <a:extLst>
              <a:ext uri="{FF2B5EF4-FFF2-40B4-BE49-F238E27FC236}">
                <a16:creationId xmlns:a16="http://schemas.microsoft.com/office/drawing/2014/main" id="{8BE96865-CFC7-4904-8688-A7E976F990D7}"/>
              </a:ext>
            </a:extLst>
          </p:cNvPr>
          <p:cNvSpPr txBox="1"/>
          <p:nvPr/>
        </p:nvSpPr>
        <p:spPr>
          <a:xfrm flipH="1">
            <a:off x="772865" y="147076"/>
            <a:ext cx="9912792" cy="64052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DECOUVERTE : </a:t>
            </a:r>
            <a:r>
              <a:rPr lang="en-US" sz="3600" b="0" i="0" u="none" strike="noStrike" cap="none" dirty="0" err="1">
                <a:solidFill>
                  <a:srgbClr val="0097D7"/>
                </a:solidFill>
                <a:latin typeface="Myriad Pro" panose="020B0503030403020204" charset="0"/>
                <a:ea typeface="Calibri"/>
                <a:cs typeface="Calibri"/>
                <a:sym typeface="Calibri"/>
              </a:rPr>
              <a:t>avant</a:t>
            </a:r>
            <a:r>
              <a:rPr lang="en-US" sz="3600" b="0" i="0" u="none" strike="noStrike" cap="none" dirty="0">
                <a:solidFill>
                  <a:srgbClr val="0097D7"/>
                </a:solidFill>
                <a:latin typeface="Myriad Pro" panose="020B0503030403020204" charset="0"/>
                <a:ea typeface="Calibri"/>
                <a:cs typeface="Calibri"/>
                <a:sym typeface="Calibri"/>
              </a:rPr>
              <a:t> de lire le </a:t>
            </a:r>
            <a:r>
              <a:rPr lang="en-US" sz="3600" b="0" i="0" u="none" strike="noStrike" cap="none" dirty="0" err="1">
                <a:solidFill>
                  <a:srgbClr val="0097D7"/>
                </a:solidFill>
                <a:latin typeface="Myriad Pro" panose="020B0503030403020204" charset="0"/>
                <a:ea typeface="Calibri"/>
                <a:cs typeface="Calibri"/>
                <a:sym typeface="Calibri"/>
              </a:rPr>
              <a:t>texte</a:t>
            </a:r>
            <a:r>
              <a:rPr lang="en-US" sz="3600" b="0" i="0" u="none" strike="noStrike" cap="none" dirty="0">
                <a:solidFill>
                  <a:srgbClr val="0097D7"/>
                </a:solidFill>
                <a:latin typeface="Myriad Pro" panose="020B0503030403020204" charset="0"/>
                <a:ea typeface="Calibri"/>
                <a:cs typeface="Calibri"/>
                <a:sym typeface="Calibri"/>
              </a:rPr>
              <a:t> </a:t>
            </a:r>
            <a:r>
              <a:rPr lang="en-US" sz="3600" b="1" cap="all" dirty="0">
                <a:solidFill>
                  <a:srgbClr val="0097D7"/>
                </a:solidFill>
                <a:latin typeface="Myriad Pro" panose="020B0503030403020204" pitchFamily="34" charset="0"/>
                <a:ea typeface="Open Sans" panose="020B0606030504020204" pitchFamily="34" charset="0"/>
                <a:cs typeface="Myanmar Text" panose="020B0502040204020203" pitchFamily="34" charset="0"/>
              </a:rPr>
              <a:t> </a:t>
            </a:r>
            <a:endParaRPr sz="3600" b="0" i="0" u="none" strike="noStrike" cap="none" dirty="0">
              <a:solidFill>
                <a:srgbClr val="0097D7"/>
              </a:solidFill>
              <a:latin typeface="Myriad Pro" panose="020B0503030403020204" charset="0"/>
              <a:ea typeface="Open Sans Light"/>
              <a:cs typeface="Open Sans Light"/>
              <a:sym typeface="Open Sans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5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6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6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16" name="Google Shape;22;p3">
            <a:extLst>
              <a:ext uri="{FF2B5EF4-FFF2-40B4-BE49-F238E27FC236}">
                <a16:creationId xmlns:a16="http://schemas.microsoft.com/office/drawing/2014/main" id="{62DEFC80-E889-4364-BF85-4B6F4F34F07B}"/>
              </a:ext>
            </a:extLst>
          </p:cNvPr>
          <p:cNvSpPr txBox="1"/>
          <p:nvPr/>
        </p:nvSpPr>
        <p:spPr>
          <a:xfrm flipH="1">
            <a:off x="795904" y="138551"/>
            <a:ext cx="9912792" cy="61932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DECOUVERTE : </a:t>
            </a:r>
            <a:r>
              <a:rPr lang="fr-FR" sz="3600" i="0" u="none" strike="noStrike" cap="none" dirty="0">
                <a:solidFill>
                  <a:srgbClr val="0097D7"/>
                </a:solidFill>
                <a:latin typeface="Myriad Pro" panose="020B0503030403020204" charset="0"/>
                <a:ea typeface="Calibri"/>
                <a:cs typeface="Calibri"/>
                <a:sym typeface="Calibri"/>
              </a:rPr>
              <a:t>avant de lire le texte</a:t>
            </a:r>
            <a:endParaRPr lang="fr-FR" sz="3600" i="0" u="none" strike="noStrike" cap="none" dirty="0">
              <a:solidFill>
                <a:srgbClr val="0097D7"/>
              </a:solidFill>
              <a:latin typeface="Myriad Pro" panose="020B0503030403020204" charset="0"/>
              <a:ea typeface="Open Sans Light"/>
              <a:cs typeface="Open Sans Light"/>
              <a:sym typeface="Open Sans Light"/>
            </a:endParaRPr>
          </a:p>
        </p:txBody>
      </p:sp>
      <p:sp>
        <p:nvSpPr>
          <p:cNvPr id="19" name="Rectangle 18"/>
          <p:cNvSpPr/>
          <p:nvPr/>
        </p:nvSpPr>
        <p:spPr>
          <a:xfrm>
            <a:off x="11493" y="808428"/>
            <a:ext cx="3412297" cy="5999018"/>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bg1"/>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72" name="Google Shape;272;p20"/>
          <p:cNvSpPr/>
          <p:nvPr/>
        </p:nvSpPr>
        <p:spPr>
          <a:xfrm>
            <a:off x="154683" y="1094025"/>
            <a:ext cx="2969042" cy="1562322"/>
          </a:xfrm>
          <a:prstGeom prst="rect">
            <a:avLst/>
          </a:prstGeom>
          <a:noFill/>
          <a:ln>
            <a:noFill/>
          </a:ln>
          <a:effectLst/>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2400" b="1" i="0" u="none" strike="noStrike" cap="none" dirty="0" err="1">
                <a:solidFill>
                  <a:schemeClr val="tx1"/>
                </a:solidFill>
                <a:latin typeface="Myriad Pro" panose="020B0503030403020204"/>
                <a:sym typeface="Arial"/>
              </a:rPr>
              <a:t>Observez</a:t>
            </a:r>
            <a:r>
              <a:rPr lang="en-US" sz="2400" b="1" i="0" u="none" strike="noStrike" cap="none" dirty="0">
                <a:solidFill>
                  <a:schemeClr val="tx1"/>
                </a:solidFill>
                <a:latin typeface="Myriad Pro" panose="020B0503030403020204"/>
                <a:sym typeface="Arial"/>
              </a:rPr>
              <a:t> </a:t>
            </a:r>
            <a:r>
              <a:rPr lang="en-US" sz="2400" i="0" u="none" strike="noStrike" cap="none" dirty="0">
                <a:solidFill>
                  <a:schemeClr val="tx1"/>
                </a:solidFill>
                <a:latin typeface="Myriad Pro" panose="020B0503030403020204"/>
                <a:sym typeface="Arial"/>
              </a:rPr>
              <a:t>le </a:t>
            </a:r>
            <a:r>
              <a:rPr lang="en-US" sz="2400" i="0" u="none" strike="noStrike" cap="none" dirty="0" err="1">
                <a:solidFill>
                  <a:schemeClr val="tx1"/>
                </a:solidFill>
                <a:latin typeface="Myriad Pro" panose="020B0503030403020204"/>
                <a:sym typeface="Arial"/>
              </a:rPr>
              <a:t>texte</a:t>
            </a:r>
            <a:r>
              <a:rPr lang="en-US" sz="2400" i="0" u="none" strike="noStrike" cap="none" dirty="0">
                <a:solidFill>
                  <a:schemeClr val="tx1"/>
                </a:solidFill>
                <a:latin typeface="Myriad Pro" panose="020B0503030403020204"/>
                <a:sym typeface="Arial"/>
              </a:rPr>
              <a:t> pour </a:t>
            </a:r>
            <a:r>
              <a:rPr lang="en-US" sz="2400" i="0" u="none" strike="noStrike" cap="none" dirty="0" err="1">
                <a:solidFill>
                  <a:schemeClr val="tx1"/>
                </a:solidFill>
                <a:latin typeface="Myriad Pro" panose="020B0503030403020204"/>
                <a:sym typeface="Arial"/>
              </a:rPr>
              <a:t>choisir</a:t>
            </a:r>
            <a:r>
              <a:rPr lang="en-US" sz="2400" i="0" u="none" strike="noStrike" cap="none" dirty="0">
                <a:solidFill>
                  <a:schemeClr val="tx1"/>
                </a:solidFill>
                <a:latin typeface="Myriad Pro" panose="020B0503030403020204"/>
                <a:sym typeface="Arial"/>
              </a:rPr>
              <a:t> la bonne </a:t>
            </a:r>
            <a:r>
              <a:rPr lang="en-US" sz="2400" i="0" u="none" strike="noStrike" cap="none" dirty="0" err="1">
                <a:solidFill>
                  <a:schemeClr val="tx1"/>
                </a:solidFill>
                <a:latin typeface="Myriad Pro" panose="020B0503030403020204"/>
                <a:sym typeface="Arial"/>
              </a:rPr>
              <a:t>réponse</a:t>
            </a:r>
            <a:r>
              <a:rPr lang="en-US" sz="2400" i="0" u="none" strike="noStrike" cap="none" dirty="0">
                <a:solidFill>
                  <a:schemeClr val="tx1"/>
                </a:solidFill>
                <a:latin typeface="Myriad Pro" panose="020B0503030403020204"/>
                <a:sym typeface="Arial"/>
              </a:rPr>
              <a:t>.</a:t>
            </a:r>
            <a:endParaRPr sz="2400" dirty="0">
              <a:solidFill>
                <a:schemeClr val="tx1"/>
              </a:solidFill>
              <a:latin typeface="Myriad Pro" panose="020B0503030403020204"/>
            </a:endParaRPr>
          </a:p>
          <a:p>
            <a:pPr marL="0" marR="0" lvl="0" indent="0" algn="just" rtl="0">
              <a:lnSpc>
                <a:spcPct val="100000"/>
              </a:lnSpc>
              <a:spcBef>
                <a:spcPts val="0"/>
              </a:spcBef>
              <a:spcAft>
                <a:spcPts val="0"/>
              </a:spcAft>
              <a:buNone/>
            </a:pPr>
            <a:r>
              <a:rPr lang="en-US" sz="2400" b="0" i="0" u="none" strike="noStrike" cap="none" dirty="0">
                <a:solidFill>
                  <a:schemeClr val="accent1">
                    <a:lumMod val="75000"/>
                  </a:schemeClr>
                </a:solidFill>
                <a:latin typeface="Myriad Pro" panose="020B0503030403020204"/>
                <a:sym typeface="Arial"/>
              </a:rPr>
              <a:t> </a:t>
            </a:r>
            <a:endParaRPr sz="2400" b="0" i="0" u="none" strike="noStrike" cap="none" dirty="0">
              <a:solidFill>
                <a:schemeClr val="accent1">
                  <a:lumMod val="75000"/>
                </a:schemeClr>
              </a:solidFill>
              <a:latin typeface="Myriad Pro" panose="020B0503030403020204"/>
              <a:sym typeface="Arial"/>
            </a:endParaRPr>
          </a:p>
        </p:txBody>
      </p:sp>
      <p:grpSp>
        <p:nvGrpSpPr>
          <p:cNvPr id="6" name="Group 5"/>
          <p:cNvGrpSpPr/>
          <p:nvPr/>
        </p:nvGrpSpPr>
        <p:grpSpPr>
          <a:xfrm>
            <a:off x="239573" y="2790524"/>
            <a:ext cx="3184217" cy="2554545"/>
            <a:chOff x="239573" y="2790524"/>
            <a:chExt cx="3184217" cy="2554545"/>
          </a:xfrm>
        </p:grpSpPr>
        <p:sp>
          <p:nvSpPr>
            <p:cNvPr id="15" name="Google Shape;272;p20">
              <a:extLst>
                <a:ext uri="{FF2B5EF4-FFF2-40B4-BE49-F238E27FC236}">
                  <a16:creationId xmlns:a16="http://schemas.microsoft.com/office/drawing/2014/main" id="{0EDFB3B6-D71B-4989-803E-77FAB90DA0A2}"/>
                </a:ext>
              </a:extLst>
            </p:cNvPr>
            <p:cNvSpPr/>
            <p:nvPr/>
          </p:nvSpPr>
          <p:spPr>
            <a:xfrm>
              <a:off x="239573" y="2790524"/>
              <a:ext cx="3184217" cy="255454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2000" b="0" i="0" u="none" strike="noStrike" cap="none" dirty="0">
                  <a:solidFill>
                    <a:schemeClr val="dk1"/>
                  </a:solidFill>
                  <a:latin typeface="Myriad Pro" panose="020B0503030403020204"/>
                  <a:sym typeface="Arial"/>
                </a:rPr>
                <a:t> </a:t>
              </a:r>
              <a:endParaRPr sz="2000" b="0" i="0" u="none" strike="noStrike" cap="none" dirty="0">
                <a:solidFill>
                  <a:srgbClr val="000000"/>
                </a:solidFill>
                <a:latin typeface="Myriad Pro" panose="020B0503030403020204"/>
                <a:sym typeface="Arial"/>
              </a:endParaRPr>
            </a:p>
            <a:p>
              <a:pPr marL="0" marR="0" lvl="0" indent="0" algn="just" rtl="0">
                <a:lnSpc>
                  <a:spcPct val="100000"/>
                </a:lnSpc>
                <a:spcBef>
                  <a:spcPts val="0"/>
                </a:spcBef>
                <a:spcAft>
                  <a:spcPts val="0"/>
                </a:spcAft>
                <a:buNone/>
              </a:pPr>
              <a:r>
                <a:rPr lang="en-US" sz="2400" b="0" i="0" u="none" strike="noStrike" cap="none" dirty="0">
                  <a:solidFill>
                    <a:schemeClr val="dk1"/>
                  </a:solidFill>
                  <a:latin typeface="Myriad Pro" panose="020B0503030403020204"/>
                  <a:sym typeface="Arial"/>
                </a:rPr>
                <a:t>Les </a:t>
              </a:r>
              <a:r>
                <a:rPr lang="en-US" sz="2400" b="0" i="0" u="none" strike="noStrike" cap="none" dirty="0" err="1">
                  <a:solidFill>
                    <a:schemeClr val="dk1"/>
                  </a:solidFill>
                  <a:latin typeface="Myriad Pro" panose="020B0503030403020204"/>
                  <a:sym typeface="Arial"/>
                </a:rPr>
                <a:t>tirets</a:t>
              </a:r>
              <a:r>
                <a:rPr lang="en-US" sz="2400" b="0" i="0" u="none" strike="noStrike" cap="none" dirty="0">
                  <a:solidFill>
                    <a:schemeClr val="dk1"/>
                  </a:solidFill>
                  <a:latin typeface="Myriad Pro" panose="020B0503030403020204"/>
                  <a:sym typeface="Arial"/>
                </a:rPr>
                <a:t>  -- </a:t>
              </a:r>
              <a:r>
                <a:rPr lang="en-US" sz="2400" b="0" i="0" u="none" strike="noStrike" cap="none" dirty="0" err="1">
                  <a:solidFill>
                    <a:schemeClr val="dk1"/>
                  </a:solidFill>
                  <a:latin typeface="Myriad Pro" panose="020B0503030403020204"/>
                  <a:sym typeface="Arial"/>
                </a:rPr>
                <a:t>indiquent</a:t>
              </a:r>
              <a:r>
                <a:rPr lang="en-US" sz="2400" b="0" i="0" u="none" strike="noStrike" cap="none" dirty="0">
                  <a:solidFill>
                    <a:schemeClr val="dk1"/>
                  </a:solidFill>
                  <a:latin typeface="Myriad Pro" panose="020B0503030403020204"/>
                  <a:sym typeface="Arial"/>
                </a:rPr>
                <a:t> la </a:t>
              </a:r>
              <a:r>
                <a:rPr lang="en-US" sz="2400" b="0" i="0" u="none" strike="noStrike" cap="none" dirty="0" err="1">
                  <a:solidFill>
                    <a:schemeClr val="dk1"/>
                  </a:solidFill>
                  <a:latin typeface="Myriad Pro" panose="020B0503030403020204"/>
                  <a:sym typeface="Arial"/>
                </a:rPr>
                <a:t>présence</a:t>
              </a:r>
              <a:r>
                <a:rPr lang="en-US" sz="2400" b="0" i="0" u="none" strike="noStrike" cap="none" dirty="0">
                  <a:solidFill>
                    <a:schemeClr val="dk1"/>
                  </a:solidFill>
                  <a:latin typeface="Myriad Pro" panose="020B0503030403020204"/>
                  <a:sym typeface="Arial"/>
                </a:rPr>
                <a:t> :</a:t>
              </a:r>
            </a:p>
            <a:p>
              <a:pPr marL="0" marR="0" lvl="0" indent="0" algn="just" rtl="0">
                <a:lnSpc>
                  <a:spcPct val="100000"/>
                </a:lnSpc>
                <a:spcBef>
                  <a:spcPts val="0"/>
                </a:spcBef>
                <a:spcAft>
                  <a:spcPts val="0"/>
                </a:spcAft>
                <a:buNone/>
              </a:pPr>
              <a:endParaRPr lang="en-US" sz="2400" b="0" i="0" u="none" strike="noStrike" cap="none" dirty="0">
                <a:solidFill>
                  <a:schemeClr val="dk1"/>
                </a:solidFill>
                <a:latin typeface="Myriad Pro" panose="020B0503030403020204"/>
                <a:sym typeface="Arial"/>
              </a:endParaRPr>
            </a:p>
            <a:p>
              <a:pPr marL="342900" marR="0" lvl="0" indent="-342900" algn="just" rtl="0">
                <a:lnSpc>
                  <a:spcPct val="100000"/>
                </a:lnSpc>
                <a:spcBef>
                  <a:spcPts val="0"/>
                </a:spcBef>
                <a:spcAft>
                  <a:spcPts val="0"/>
                </a:spcAft>
                <a:buFont typeface="Wingdings" panose="05000000000000000000" pitchFamily="2" charset="2"/>
                <a:buChar char="q"/>
              </a:pPr>
              <a:r>
                <a:rPr lang="en-US" sz="2400" b="0" i="0" u="none" strike="noStrike" cap="none" dirty="0">
                  <a:solidFill>
                    <a:schemeClr val="dk1"/>
                  </a:solidFill>
                  <a:latin typeface="Myriad Pro" panose="020B0503030403020204"/>
                  <a:sym typeface="Arial"/>
                </a:rPr>
                <a:t> d’un dialogue ?</a:t>
              </a:r>
            </a:p>
            <a:p>
              <a:pPr marL="342900" marR="0" lvl="0" indent="-342900" algn="just" rtl="0">
                <a:lnSpc>
                  <a:spcPct val="100000"/>
                </a:lnSpc>
                <a:spcBef>
                  <a:spcPts val="0"/>
                </a:spcBef>
                <a:spcAft>
                  <a:spcPts val="0"/>
                </a:spcAft>
                <a:buFont typeface="Wingdings" panose="05000000000000000000" pitchFamily="2" charset="2"/>
                <a:buChar char="q"/>
              </a:pPr>
              <a:endParaRPr lang="en-US" sz="2400" b="0" i="0" u="none" strike="noStrike" cap="none" dirty="0">
                <a:solidFill>
                  <a:schemeClr val="dk1"/>
                </a:solidFill>
                <a:latin typeface="Myriad Pro" panose="020B0503030403020204"/>
                <a:sym typeface="Arial"/>
              </a:endParaRPr>
            </a:p>
            <a:p>
              <a:pPr marL="342900" marR="0" lvl="0" indent="-342900" algn="just" rtl="0">
                <a:lnSpc>
                  <a:spcPct val="100000"/>
                </a:lnSpc>
                <a:spcBef>
                  <a:spcPts val="0"/>
                </a:spcBef>
                <a:spcAft>
                  <a:spcPts val="0"/>
                </a:spcAft>
                <a:buFont typeface="Wingdings" panose="05000000000000000000" pitchFamily="2" charset="2"/>
                <a:buChar char="q"/>
              </a:pPr>
              <a:r>
                <a:rPr lang="en-US" sz="2400" b="0" i="0" u="none" strike="noStrike" cap="none" dirty="0">
                  <a:solidFill>
                    <a:schemeClr val="dk1"/>
                  </a:solidFill>
                  <a:latin typeface="Myriad Pro" panose="020B0503030403020204"/>
                  <a:sym typeface="Arial"/>
                </a:rPr>
                <a:t> </a:t>
              </a:r>
              <a:r>
                <a:rPr lang="en-US" sz="2400" b="0" i="0" u="none" strike="noStrike" cap="none" dirty="0" err="1">
                  <a:solidFill>
                    <a:schemeClr val="dk1"/>
                  </a:solidFill>
                  <a:latin typeface="Myriad Pro" panose="020B0503030403020204"/>
                  <a:sym typeface="Arial"/>
                </a:rPr>
                <a:t>d’une</a:t>
              </a:r>
              <a:r>
                <a:rPr lang="en-US" sz="2400" b="0" i="0" u="none" strike="noStrike" cap="none" dirty="0">
                  <a:solidFill>
                    <a:schemeClr val="dk1"/>
                  </a:solidFill>
                  <a:latin typeface="Myriad Pro" panose="020B0503030403020204"/>
                  <a:sym typeface="Arial"/>
                </a:rPr>
                <a:t> </a:t>
              </a:r>
              <a:r>
                <a:rPr lang="en-US" sz="2400" b="0" i="0" u="none" strike="noStrike" cap="none" dirty="0" err="1">
                  <a:solidFill>
                    <a:schemeClr val="dk1"/>
                  </a:solidFill>
                  <a:latin typeface="Myriad Pro" panose="020B0503030403020204"/>
                  <a:sym typeface="Arial"/>
                </a:rPr>
                <a:t>règle</a:t>
              </a:r>
              <a:r>
                <a:rPr lang="en-US" sz="2400" b="0" i="0" u="none" strike="noStrike" cap="none" dirty="0">
                  <a:solidFill>
                    <a:schemeClr val="dk1"/>
                  </a:solidFill>
                  <a:latin typeface="Myriad Pro" panose="020B0503030403020204"/>
                  <a:sym typeface="Arial"/>
                </a:rPr>
                <a:t> de </a:t>
              </a:r>
              <a:r>
                <a:rPr lang="en-US" sz="2400" b="0" i="0" u="none" strike="noStrike" cap="none" dirty="0" err="1">
                  <a:solidFill>
                    <a:schemeClr val="dk1"/>
                  </a:solidFill>
                  <a:latin typeface="Myriad Pro" panose="020B0503030403020204"/>
                  <a:sym typeface="Arial"/>
                </a:rPr>
                <a:t>jeu</a:t>
              </a:r>
              <a:r>
                <a:rPr lang="en-US" sz="2400" b="0" i="0" u="none" strike="noStrike" cap="none" dirty="0">
                  <a:solidFill>
                    <a:schemeClr val="dk1"/>
                  </a:solidFill>
                  <a:latin typeface="Myriad Pro" panose="020B0503030403020204"/>
                  <a:sym typeface="Arial"/>
                </a:rPr>
                <a:t> ?</a:t>
              </a:r>
            </a:p>
            <a:p>
              <a:pPr marR="0" lvl="0" algn="just" rtl="0">
                <a:lnSpc>
                  <a:spcPct val="100000"/>
                </a:lnSpc>
                <a:spcBef>
                  <a:spcPts val="0"/>
                </a:spcBef>
                <a:spcAft>
                  <a:spcPts val="0"/>
                </a:spcAft>
              </a:pPr>
              <a:endParaRPr lang="en-US" sz="2400" b="0" i="0" u="none" strike="noStrike" cap="none" dirty="0">
                <a:solidFill>
                  <a:schemeClr val="dk1"/>
                </a:solidFill>
                <a:latin typeface="Myriad Pro" panose="020B0503030403020204"/>
                <a:sym typeface="Arial"/>
              </a:endParaRPr>
            </a:p>
            <a:p>
              <a:pPr marL="342900" marR="0" lvl="0" indent="-342900" algn="just" rtl="0">
                <a:lnSpc>
                  <a:spcPct val="100000"/>
                </a:lnSpc>
                <a:spcBef>
                  <a:spcPts val="0"/>
                </a:spcBef>
                <a:spcAft>
                  <a:spcPts val="0"/>
                </a:spcAft>
                <a:buFont typeface="Wingdings" panose="05000000000000000000" pitchFamily="2" charset="2"/>
                <a:buChar char="q"/>
              </a:pPr>
              <a:r>
                <a:rPr lang="en-US" sz="2400" dirty="0">
                  <a:solidFill>
                    <a:schemeClr val="dk1"/>
                  </a:solidFill>
                  <a:latin typeface="Myriad Pro" panose="020B0503030403020204"/>
                </a:rPr>
                <a:t> </a:t>
              </a:r>
              <a:r>
                <a:rPr lang="en-US" sz="2400" b="0" i="0" u="none" strike="noStrike" cap="none" dirty="0" err="1">
                  <a:solidFill>
                    <a:schemeClr val="dk1"/>
                  </a:solidFill>
                  <a:latin typeface="Myriad Pro" panose="020B0503030403020204"/>
                  <a:sym typeface="Arial"/>
                </a:rPr>
                <a:t>d’une</a:t>
              </a:r>
              <a:r>
                <a:rPr lang="en-US" sz="2400" b="0" i="0" u="none" strike="noStrike" cap="none" dirty="0">
                  <a:solidFill>
                    <a:schemeClr val="dk1"/>
                  </a:solidFill>
                  <a:latin typeface="Myriad Pro" panose="020B0503030403020204"/>
                  <a:sym typeface="Arial"/>
                </a:rPr>
                <a:t> </a:t>
              </a:r>
              <a:r>
                <a:rPr lang="en-US" sz="2400" b="0" i="0" u="none" strike="noStrike" cap="none" dirty="0" err="1">
                  <a:solidFill>
                    <a:schemeClr val="dk1"/>
                  </a:solidFill>
                  <a:latin typeface="Myriad Pro" panose="020B0503030403020204"/>
                  <a:sym typeface="Arial"/>
                </a:rPr>
                <a:t>recette</a:t>
              </a:r>
              <a:r>
                <a:rPr lang="en-US" sz="2400" b="0" i="0" u="none" strike="noStrike" cap="none" dirty="0">
                  <a:solidFill>
                    <a:schemeClr val="dk1"/>
                  </a:solidFill>
                  <a:latin typeface="Myriad Pro" panose="020B0503030403020204"/>
                  <a:sym typeface="Arial"/>
                </a:rPr>
                <a:t> ?</a:t>
              </a:r>
              <a:endParaRPr sz="2400" b="0" i="0" u="none" strike="noStrike" cap="none" dirty="0">
                <a:solidFill>
                  <a:schemeClr val="dk1"/>
                </a:solidFill>
                <a:latin typeface="Myriad Pro" panose="020B0503030403020204"/>
                <a:sym typeface="Arial"/>
              </a:endParaRPr>
            </a:p>
          </p:txBody>
        </p:sp>
        <p:sp>
          <p:nvSpPr>
            <p:cNvPr id="24" name="Google Shape;279;p20"/>
            <p:cNvSpPr/>
            <p:nvPr/>
          </p:nvSpPr>
          <p:spPr>
            <a:xfrm>
              <a:off x="1675517" y="3264861"/>
              <a:ext cx="319204"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nvGrpSpPr>
          <p:cNvPr id="4" name="Group 3"/>
          <p:cNvGrpSpPr/>
          <p:nvPr/>
        </p:nvGrpSpPr>
        <p:grpSpPr>
          <a:xfrm>
            <a:off x="3587262" y="655380"/>
            <a:ext cx="8444661" cy="6202620"/>
            <a:chOff x="3587262" y="655380"/>
            <a:chExt cx="8444661" cy="6202620"/>
          </a:xfrm>
        </p:grpSpPr>
        <p:grpSp>
          <p:nvGrpSpPr>
            <p:cNvPr id="3" name="Group 2"/>
            <p:cNvGrpSpPr/>
            <p:nvPr/>
          </p:nvGrpSpPr>
          <p:grpSpPr>
            <a:xfrm>
              <a:off x="3587262" y="655380"/>
              <a:ext cx="8444661" cy="6202620"/>
              <a:chOff x="3587262" y="655380"/>
              <a:chExt cx="8444661" cy="6202620"/>
            </a:xfrm>
          </p:grpSpPr>
          <p:sp>
            <p:nvSpPr>
              <p:cNvPr id="267" name="Google Shape;267;p20"/>
              <p:cNvSpPr/>
              <p:nvPr/>
            </p:nvSpPr>
            <p:spPr>
              <a:xfrm>
                <a:off x="3587262" y="655380"/>
                <a:ext cx="6852120" cy="6202620"/>
              </a:xfrm>
              <a:prstGeom prst="rect">
                <a:avLst/>
              </a:prstGeom>
              <a:solidFill>
                <a:schemeClr val="lt1"/>
              </a:solid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a:t>
                </a:r>
                <a:r>
                  <a:rPr lang="fr-FR" sz="1600" b="1" i="0" u="none" strike="noStrike" cap="none" dirty="0">
                    <a:solidFill>
                      <a:schemeClr val="dk1"/>
                    </a:solidFill>
                    <a:latin typeface="Myriad Pro" panose="020B0503030403020204"/>
                    <a:ea typeface="Times New Roman"/>
                    <a:cs typeface="Times New Roman"/>
                    <a:sym typeface="Times New Roman"/>
                  </a:rPr>
                  <a:t>Les échecs</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T’es en retard, m’a dit Alceste. </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Ne parle pas la bouche pleine, a dit son papa, et passe-moi le beurre. </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On va jouer au train, aux petites autos, aux billes et avec le ballon de foot, a dit Alceste.</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     Non, non et non ! a dit la maman d’Alceste. Je ne veux pas que ta chambre soit un fouillis. Trouvez des jeux plus calmes</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         Ben quoi, alors ? a demandé Alceste.</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600" b="0" i="0" u="none" strike="noStrike" cap="none" dirty="0">
                    <a:solidFill>
                      <a:schemeClr val="dk1"/>
                    </a:solidFill>
                    <a:latin typeface="Myriad Pro" panose="020B0503030403020204"/>
                    <a:ea typeface="Times New Roman"/>
                    <a:cs typeface="Times New Roman"/>
                    <a:sym typeface="Times New Roman"/>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lang="fr-FR" sz="1600"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endParaRPr lang="fr-FR" sz="1600" b="0" i="0" u="none" strike="noStrike" cap="none" dirty="0">
                  <a:solidFill>
                    <a:srgbClr val="000000"/>
                  </a:solidFill>
                  <a:latin typeface="Myriad Pro" panose="020B0503030403020204"/>
                  <a:ea typeface="Times New Roman"/>
                  <a:cs typeface="Times New Roman"/>
                  <a:sym typeface="Times New Roman"/>
                </a:endParaRPr>
              </a:p>
              <a:p>
                <a:pPr marL="0" marR="0" lvl="0" indent="0" algn="r" rtl="0">
                  <a:lnSpc>
                    <a:spcPct val="100000"/>
                  </a:lnSpc>
                  <a:spcBef>
                    <a:spcPts val="0"/>
                  </a:spcBef>
                  <a:spcAft>
                    <a:spcPts val="0"/>
                  </a:spcAft>
                  <a:buClr>
                    <a:srgbClr val="000000"/>
                  </a:buClr>
                  <a:buSzPts val="1800"/>
                  <a:buFont typeface="Times New Roman"/>
                  <a:buNone/>
                </a:pPr>
                <a:r>
                  <a:rPr lang="en-US" b="1" i="0" u="none" strike="noStrike" cap="none" dirty="0">
                    <a:solidFill>
                      <a:schemeClr val="dk1"/>
                    </a:solidFill>
                    <a:latin typeface="Myriad Pro" panose="020B0503030403020204"/>
                    <a:ea typeface="Times New Roman"/>
                    <a:cs typeface="Times New Roman"/>
                    <a:sym typeface="Times New Roman"/>
                  </a:rPr>
                  <a:t>RENÉ GOSCINNY, </a:t>
                </a:r>
                <a:r>
                  <a:rPr lang="en-US" b="1" i="1" u="none" strike="noStrike" cap="none" dirty="0">
                    <a:solidFill>
                      <a:schemeClr val="dk1"/>
                    </a:solidFill>
                    <a:latin typeface="Myriad Pro" panose="020B0503030403020204"/>
                    <a:ea typeface="Times New Roman"/>
                    <a:cs typeface="Times New Roman"/>
                    <a:sym typeface="Times New Roman"/>
                  </a:rPr>
                  <a:t>LE Petit Nicolas et </a:t>
                </a:r>
                <a:r>
                  <a:rPr lang="en-US" b="1" i="1" u="none" strike="noStrike" cap="none" dirty="0" err="1">
                    <a:solidFill>
                      <a:schemeClr val="dk1"/>
                    </a:solidFill>
                    <a:latin typeface="Myriad Pro" panose="020B0503030403020204"/>
                    <a:ea typeface="Times New Roman"/>
                    <a:cs typeface="Times New Roman"/>
                    <a:sym typeface="Times New Roman"/>
                  </a:rPr>
                  <a:t>ses</a:t>
                </a:r>
                <a:r>
                  <a:rPr lang="en-US" b="1" i="1" u="none" strike="noStrike" cap="none" dirty="0">
                    <a:solidFill>
                      <a:schemeClr val="dk1"/>
                    </a:solidFill>
                    <a:latin typeface="Myriad Pro" panose="020B0503030403020204"/>
                    <a:ea typeface="Times New Roman"/>
                    <a:cs typeface="Times New Roman"/>
                    <a:sym typeface="Times New Roman"/>
                  </a:rPr>
                  <a:t> </a:t>
                </a:r>
                <a:r>
                  <a:rPr lang="en-US" b="1" i="1" u="none" strike="noStrike" cap="none" dirty="0" err="1">
                    <a:solidFill>
                      <a:schemeClr val="dk1"/>
                    </a:solidFill>
                    <a:latin typeface="Myriad Pro" panose="020B0503030403020204"/>
                    <a:ea typeface="Times New Roman"/>
                    <a:cs typeface="Times New Roman"/>
                    <a:sym typeface="Times New Roman"/>
                  </a:rPr>
                  <a:t>copains</a:t>
                </a:r>
                <a:r>
                  <a:rPr lang="en-US" b="1" i="1" u="none" strike="noStrike" cap="none" dirty="0">
                    <a:solidFill>
                      <a:schemeClr val="dk1"/>
                    </a:solidFill>
                    <a:latin typeface="Myriad Pro" panose="020B0503030403020204"/>
                    <a:ea typeface="Times New Roman"/>
                    <a:cs typeface="Times New Roman"/>
                    <a:sym typeface="Times New Roman"/>
                  </a:rPr>
                  <a:t>, </a:t>
                </a:r>
                <a:r>
                  <a:rPr lang="en-US" b="1" i="0" u="none" strike="noStrike" cap="none" dirty="0" err="1">
                    <a:solidFill>
                      <a:schemeClr val="dk1"/>
                    </a:solidFill>
                    <a:latin typeface="Myriad Pro" panose="020B0503030403020204"/>
                    <a:ea typeface="Times New Roman"/>
                    <a:cs typeface="Times New Roman"/>
                    <a:sym typeface="Times New Roman"/>
                  </a:rPr>
                  <a:t>éditions</a:t>
                </a:r>
                <a:r>
                  <a:rPr lang="en-US" b="1" i="0" u="none" strike="noStrike" cap="none" dirty="0">
                    <a:solidFill>
                      <a:schemeClr val="dk1"/>
                    </a:solidFill>
                    <a:latin typeface="Myriad Pro" panose="020B0503030403020204"/>
                    <a:ea typeface="Times New Roman"/>
                    <a:cs typeface="Times New Roman"/>
                    <a:sym typeface="Times New Roman"/>
                  </a:rPr>
                  <a:t>  IMAV, 2013.</a:t>
                </a:r>
                <a:endParaRPr b="1" i="0" u="none" strike="noStrike" cap="none" dirty="0">
                  <a:solidFill>
                    <a:schemeClr val="dk1"/>
                  </a:solidFill>
                  <a:latin typeface="Myriad Pro" panose="020B0503030403020204"/>
                  <a:ea typeface="Times New Roman"/>
                  <a:cs typeface="Times New Roman"/>
                  <a:sym typeface="Times New Roman"/>
                </a:endParaRPr>
              </a:p>
            </p:txBody>
          </p:sp>
          <p:grpSp>
            <p:nvGrpSpPr>
              <p:cNvPr id="2" name="Group 1"/>
              <p:cNvGrpSpPr/>
              <p:nvPr/>
            </p:nvGrpSpPr>
            <p:grpSpPr>
              <a:xfrm>
                <a:off x="10388168" y="1126241"/>
                <a:ext cx="1643755" cy="5513845"/>
                <a:chOff x="10388168" y="1126241"/>
                <a:chExt cx="1643755" cy="5513845"/>
              </a:xfrm>
            </p:grpSpPr>
            <p:pic>
              <p:nvPicPr>
                <p:cNvPr id="268" name="Google Shape;268;p20" descr="Jogando Xadrez Imagem vetorial - FreeImages.com"/>
                <p:cNvPicPr preferRelativeResize="0"/>
                <p:nvPr/>
              </p:nvPicPr>
              <p:blipFill rotWithShape="1">
                <a:blip r:embed="rId3">
                  <a:alphaModFix/>
                </a:blip>
                <a:srcRect/>
                <a:stretch/>
              </p:blipFill>
              <p:spPr>
                <a:xfrm>
                  <a:off x="10388168" y="1126241"/>
                  <a:ext cx="1564258" cy="1562708"/>
                </a:xfrm>
                <a:prstGeom prst="rect">
                  <a:avLst/>
                </a:prstGeom>
                <a:noFill/>
                <a:ln>
                  <a:noFill/>
                </a:ln>
              </p:spPr>
            </p:pic>
            <p:pic>
              <p:nvPicPr>
                <p:cNvPr id="269" name="Google Shape;269;p20" descr="Enfants Jouant Le Jeu De Marelle Illustration de Vecteur - Illustration du  dessin, marelle: 137373502"/>
                <p:cNvPicPr preferRelativeResize="0"/>
                <p:nvPr/>
              </p:nvPicPr>
              <p:blipFill rotWithShape="1">
                <a:blip r:embed="rId4">
                  <a:alphaModFix/>
                </a:blip>
                <a:srcRect/>
                <a:stretch/>
              </p:blipFill>
              <p:spPr>
                <a:xfrm>
                  <a:off x="10430425" y="4522445"/>
                  <a:ext cx="1601498" cy="2117641"/>
                </a:xfrm>
                <a:prstGeom prst="rect">
                  <a:avLst/>
                </a:prstGeom>
                <a:noFill/>
                <a:ln>
                  <a:noFill/>
                </a:ln>
              </p:spPr>
            </p:pic>
            <p:pic>
              <p:nvPicPr>
                <p:cNvPr id="270" name="Google Shape;270;p20" descr="Un dessin animé éducatif avec des petites voitures"/>
                <p:cNvPicPr preferRelativeResize="0"/>
                <p:nvPr/>
              </p:nvPicPr>
              <p:blipFill rotWithShape="1">
                <a:blip r:embed="rId5">
                  <a:alphaModFix/>
                </a:blip>
                <a:srcRect/>
                <a:stretch/>
              </p:blipFill>
              <p:spPr>
                <a:xfrm>
                  <a:off x="10518879" y="2812124"/>
                  <a:ext cx="1433547" cy="1854765"/>
                </a:xfrm>
                <a:prstGeom prst="rect">
                  <a:avLst/>
                </a:prstGeom>
                <a:noFill/>
                <a:ln>
                  <a:noFill/>
                </a:ln>
              </p:spPr>
            </p:pic>
          </p:grpSp>
        </p:grpSp>
        <p:sp>
          <p:nvSpPr>
            <p:cNvPr id="279" name="Google Shape;279;p20"/>
            <p:cNvSpPr/>
            <p:nvPr/>
          </p:nvSpPr>
          <p:spPr>
            <a:xfrm>
              <a:off x="3629238" y="2465015"/>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 name="Google Shape;279;p20"/>
            <p:cNvSpPr/>
            <p:nvPr/>
          </p:nvSpPr>
          <p:spPr>
            <a:xfrm>
              <a:off x="3624304" y="2708489"/>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 name="Google Shape;279;p20"/>
            <p:cNvSpPr/>
            <p:nvPr/>
          </p:nvSpPr>
          <p:spPr>
            <a:xfrm>
              <a:off x="3671236" y="5170770"/>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 name="Google Shape;279;p20"/>
            <p:cNvSpPr/>
            <p:nvPr/>
          </p:nvSpPr>
          <p:spPr>
            <a:xfrm>
              <a:off x="3651868" y="4190095"/>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5" name="Google Shape;279;p20"/>
            <p:cNvSpPr/>
            <p:nvPr/>
          </p:nvSpPr>
          <p:spPr>
            <a:xfrm>
              <a:off x="3667455" y="5414244"/>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 name="Google Shape;279;p20"/>
            <p:cNvSpPr/>
            <p:nvPr/>
          </p:nvSpPr>
          <p:spPr>
            <a:xfrm>
              <a:off x="3651869" y="4659034"/>
              <a:ext cx="312327" cy="16413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
        <p:nvSpPr>
          <p:cNvPr id="8" name="Rectangle 7">
            <a:extLst>
              <a:ext uri="{FF2B5EF4-FFF2-40B4-BE49-F238E27FC236}">
                <a16:creationId xmlns:a16="http://schemas.microsoft.com/office/drawing/2014/main" id="{E013549E-2CDA-4218-9D0B-62EB70AAF475}"/>
              </a:ext>
            </a:extLst>
          </p:cNvPr>
          <p:cNvSpPr/>
          <p:nvPr/>
        </p:nvSpPr>
        <p:spPr>
          <a:xfrm>
            <a:off x="677702" y="4190095"/>
            <a:ext cx="1892596" cy="4334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6" name="Rectangle 25">
            <a:extLst>
              <a:ext uri="{FF2B5EF4-FFF2-40B4-BE49-F238E27FC236}">
                <a16:creationId xmlns:a16="http://schemas.microsoft.com/office/drawing/2014/main" id="{1DE32074-2C1B-4161-B24C-7FBD7EFF834A}"/>
              </a:ext>
            </a:extLst>
          </p:cNvPr>
          <p:cNvSpPr/>
          <p:nvPr/>
        </p:nvSpPr>
        <p:spPr>
          <a:xfrm>
            <a:off x="10964" y="879055"/>
            <a:ext cx="3483713" cy="5978945"/>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grpSp>
        <p:nvGrpSpPr>
          <p:cNvPr id="3" name="Group 2"/>
          <p:cNvGrpSpPr/>
          <p:nvPr/>
        </p:nvGrpSpPr>
        <p:grpSpPr>
          <a:xfrm>
            <a:off x="3571524" y="691341"/>
            <a:ext cx="8155795" cy="6166659"/>
            <a:chOff x="3571524" y="691341"/>
            <a:chExt cx="8155795" cy="6166659"/>
          </a:xfrm>
        </p:grpSpPr>
        <p:sp>
          <p:nvSpPr>
            <p:cNvPr id="284" name="Google Shape;284;p21"/>
            <p:cNvSpPr/>
            <p:nvPr/>
          </p:nvSpPr>
          <p:spPr>
            <a:xfrm>
              <a:off x="3571524" y="1129146"/>
              <a:ext cx="5889719" cy="4555858"/>
            </a:xfrm>
            <a:prstGeom prst="rect">
              <a:avLst/>
            </a:prstGeom>
            <a:solidFill>
              <a:schemeClr val="lt1"/>
            </a:solid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600"/>
                <a:buFont typeface="Times New Roman"/>
                <a:buNone/>
              </a:pPr>
              <a:r>
                <a:rPr lang="en-US" sz="1400" b="0" i="0" u="none" strike="noStrike" cap="none" dirty="0">
                  <a:solidFill>
                    <a:schemeClr val="dk1"/>
                  </a:solidFill>
                  <a:latin typeface="Myriad Pro" panose="020B0503030403020204"/>
                  <a:ea typeface="Times New Roman"/>
                  <a:cs typeface="Times New Roman"/>
                  <a:sym typeface="Times New Roman"/>
                </a:rPr>
                <a:t>			</a:t>
              </a:r>
              <a:r>
                <a:rPr lang="fr-FR" sz="1400" b="1" i="0" u="none" strike="noStrike" cap="none" dirty="0">
                  <a:solidFill>
                    <a:schemeClr val="dk1"/>
                  </a:solidFill>
                  <a:latin typeface="Myriad Pro" panose="020B0503030403020204"/>
                  <a:ea typeface="Times New Roman"/>
                  <a:cs typeface="Times New Roman"/>
                  <a:sym typeface="Times New Roman"/>
                </a:rPr>
                <a:t>Les échecs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T’es en retard, m’a dit Alceste.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Ne parle pas la bouche pleine, a dit son papa, et passe-moi le beurre.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On va jouer au train, aux petites autos, aux billes et avec le ballon de foot, a dit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 Non, non et non ! a dit la maman d’Alceste. Je ne veux pas que ta chambre soit un fouillis. Trouvez des jeux plus calmes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 Ben quoi, alors ? a demandé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400" b="0" i="0" u="none" strike="noStrike" cap="none" dirty="0">
                  <a:solidFill>
                    <a:schemeClr val="dk1"/>
                  </a:solidFill>
                  <a:latin typeface="Myriad Pro" panose="020B0503030403020204"/>
                  <a:ea typeface="Times New Roman"/>
                  <a:cs typeface="Times New Roman"/>
                  <a:sym typeface="Times New Roman"/>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endParaRPr lang="fr-FR" sz="1400" b="0" i="0" u="none" strike="noStrike" cap="none" dirty="0">
                <a:solidFill>
                  <a:srgbClr val="000000"/>
                </a:solidFill>
                <a:latin typeface="Myriad Pro" panose="020B0503030403020204"/>
                <a:ea typeface="Times New Roman"/>
                <a:cs typeface="Times New Roman"/>
                <a:sym typeface="Times New Roman"/>
              </a:endParaRPr>
            </a:p>
            <a:p>
              <a:pPr marL="0" marR="0" lvl="0" indent="0" algn="r" rtl="0">
                <a:lnSpc>
                  <a:spcPct val="100000"/>
                </a:lnSpc>
                <a:spcBef>
                  <a:spcPts val="0"/>
                </a:spcBef>
                <a:spcAft>
                  <a:spcPts val="0"/>
                </a:spcAft>
                <a:buClr>
                  <a:srgbClr val="000000"/>
                </a:buClr>
                <a:buSzPts val="1800"/>
                <a:buFont typeface="Times New Roman"/>
                <a:buNone/>
              </a:pPr>
              <a:r>
                <a:rPr lang="fr-FR" sz="1400" b="1" i="0" u="none" strike="noStrike" cap="none" dirty="0">
                  <a:solidFill>
                    <a:schemeClr val="dk1"/>
                  </a:solidFill>
                  <a:latin typeface="Myriad Pro" panose="020B0503030403020204"/>
                  <a:ea typeface="Times New Roman"/>
                  <a:cs typeface="Times New Roman"/>
                  <a:sym typeface="Times New Roman"/>
                </a:rPr>
                <a:t>RENÉ GOSCINNY, </a:t>
              </a:r>
              <a:r>
                <a:rPr lang="fr-FR" sz="1400" b="1" i="1" u="none" strike="noStrike" cap="none" dirty="0">
                  <a:solidFill>
                    <a:schemeClr val="dk1"/>
                  </a:solidFill>
                  <a:latin typeface="Myriad Pro" panose="020B0503030403020204"/>
                  <a:ea typeface="Times New Roman"/>
                  <a:cs typeface="Times New Roman"/>
                  <a:sym typeface="Times New Roman"/>
                </a:rPr>
                <a:t>LE Petit Nicolas et ses copains, </a:t>
              </a:r>
              <a:r>
                <a:rPr lang="fr-FR" sz="1400" b="1" i="0" u="none" strike="noStrike" cap="none" dirty="0">
                  <a:solidFill>
                    <a:schemeClr val="dk1"/>
                  </a:solidFill>
                  <a:latin typeface="Myriad Pro" panose="020B0503030403020204"/>
                  <a:ea typeface="Times New Roman"/>
                  <a:cs typeface="Times New Roman"/>
                  <a:sym typeface="Times New Roman"/>
                </a:rPr>
                <a:t>éditions  </a:t>
              </a:r>
              <a:r>
                <a:rPr lang="en-US" sz="1400" b="1" i="0" u="none" strike="noStrike" cap="none" dirty="0">
                  <a:solidFill>
                    <a:schemeClr val="dk1"/>
                  </a:solidFill>
                  <a:latin typeface="Myriad Pro" panose="020B0503030403020204"/>
                  <a:ea typeface="Times New Roman"/>
                  <a:cs typeface="Times New Roman"/>
                  <a:sym typeface="Times New Roman"/>
                </a:rPr>
                <a:t>IMAV, 2013.</a:t>
              </a:r>
              <a:endParaRPr sz="1400" b="1" i="0" u="none" strike="noStrike" cap="none" dirty="0">
                <a:solidFill>
                  <a:schemeClr val="dk1"/>
                </a:solidFill>
                <a:latin typeface="Myriad Pro" panose="020B0503030403020204"/>
                <a:ea typeface="Times New Roman"/>
                <a:cs typeface="Times New Roman"/>
                <a:sym typeface="Times New Roman"/>
              </a:endParaRPr>
            </a:p>
          </p:txBody>
        </p:sp>
        <p:grpSp>
          <p:nvGrpSpPr>
            <p:cNvPr id="2" name="Group 1"/>
            <p:cNvGrpSpPr/>
            <p:nvPr/>
          </p:nvGrpSpPr>
          <p:grpSpPr>
            <a:xfrm>
              <a:off x="9088017" y="691341"/>
              <a:ext cx="2639302" cy="6166659"/>
              <a:chOff x="9088017" y="691341"/>
              <a:chExt cx="2639302" cy="6166659"/>
            </a:xfrm>
          </p:grpSpPr>
          <p:pic>
            <p:nvPicPr>
              <p:cNvPr id="285" name="Google Shape;285;p21" descr="Jogando Xadrez Imagem vetorial - FreeImages.com"/>
              <p:cNvPicPr preferRelativeResize="0"/>
              <p:nvPr/>
            </p:nvPicPr>
            <p:blipFill rotWithShape="1">
              <a:blip r:embed="rId3">
                <a:alphaModFix/>
              </a:blip>
              <a:srcRect/>
              <a:stretch/>
            </p:blipFill>
            <p:spPr>
              <a:xfrm>
                <a:off x="9223311" y="691341"/>
                <a:ext cx="2379386" cy="1859082"/>
              </a:xfrm>
              <a:prstGeom prst="rect">
                <a:avLst/>
              </a:prstGeom>
              <a:noFill/>
              <a:ln>
                <a:noFill/>
              </a:ln>
            </p:spPr>
          </p:pic>
          <p:pic>
            <p:nvPicPr>
              <p:cNvPr id="286" name="Google Shape;286;p21" descr="Enfants Jouant Le Jeu De Marelle Illustration de Vecteur - Illustration du  dessin, marelle: 137373502"/>
              <p:cNvPicPr preferRelativeResize="0"/>
              <p:nvPr/>
            </p:nvPicPr>
            <p:blipFill rotWithShape="1">
              <a:blip r:embed="rId4">
                <a:alphaModFix/>
              </a:blip>
              <a:srcRect/>
              <a:stretch/>
            </p:blipFill>
            <p:spPr>
              <a:xfrm>
                <a:off x="9088017" y="4369813"/>
                <a:ext cx="2639302" cy="2488187"/>
              </a:xfrm>
              <a:prstGeom prst="rect">
                <a:avLst/>
              </a:prstGeom>
              <a:noFill/>
              <a:ln>
                <a:noFill/>
              </a:ln>
            </p:spPr>
          </p:pic>
          <p:pic>
            <p:nvPicPr>
              <p:cNvPr id="287" name="Google Shape;287;p21" descr="Un dessin animé éducatif avec des petites voitures"/>
              <p:cNvPicPr preferRelativeResize="0"/>
              <p:nvPr/>
            </p:nvPicPr>
            <p:blipFill rotWithShape="1">
              <a:blip r:embed="rId5">
                <a:alphaModFix/>
              </a:blip>
              <a:srcRect/>
              <a:stretch/>
            </p:blipFill>
            <p:spPr>
              <a:xfrm>
                <a:off x="9223311" y="2353539"/>
                <a:ext cx="2368714" cy="2304070"/>
              </a:xfrm>
              <a:prstGeom prst="rect">
                <a:avLst/>
              </a:prstGeom>
              <a:noFill/>
              <a:ln>
                <a:noFill/>
              </a:ln>
            </p:spPr>
          </p:pic>
        </p:grpSp>
      </p:grpSp>
      <p:sp>
        <p:nvSpPr>
          <p:cNvPr id="289" name="Google Shape;289;p21"/>
          <p:cNvSpPr txBox="1"/>
          <p:nvPr/>
        </p:nvSpPr>
        <p:spPr>
          <a:xfrm>
            <a:off x="234874" y="2803052"/>
            <a:ext cx="3201356"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dirty="0">
                <a:solidFill>
                  <a:schemeClr val="tx1"/>
                </a:solidFill>
                <a:latin typeface="Myriad Pro" panose="020B0503030403020204"/>
                <a:sym typeface="Arial"/>
              </a:rPr>
              <a:t>a- Qui </a:t>
            </a:r>
            <a:r>
              <a:rPr lang="en-US" sz="2400" b="0" i="0" u="none" strike="noStrike" cap="none" dirty="0" err="1">
                <a:solidFill>
                  <a:schemeClr val="tx1"/>
                </a:solidFill>
                <a:latin typeface="Myriad Pro" panose="020B0503030403020204"/>
                <a:sym typeface="Arial"/>
              </a:rPr>
              <a:t>voyez-vous</a:t>
            </a:r>
            <a:r>
              <a:rPr lang="en-US" sz="2400" b="0" i="0" u="none" strike="noStrike" cap="none" dirty="0">
                <a:solidFill>
                  <a:schemeClr val="tx1"/>
                </a:solidFill>
                <a:latin typeface="Myriad Pro" panose="020B0503030403020204"/>
                <a:sym typeface="Arial"/>
              </a:rPr>
              <a:t> dans </a:t>
            </a:r>
            <a:r>
              <a:rPr lang="en-US" sz="2400" b="0" i="0" u="none" strike="noStrike" cap="none" dirty="0" err="1">
                <a:solidFill>
                  <a:schemeClr val="tx1"/>
                </a:solidFill>
                <a:latin typeface="Myriad Pro" panose="020B0503030403020204"/>
                <a:sym typeface="Arial"/>
              </a:rPr>
              <a:t>ces</a:t>
            </a:r>
            <a:r>
              <a:rPr lang="en-US" sz="2400" b="0" i="0" u="none" strike="noStrike" cap="none" dirty="0">
                <a:solidFill>
                  <a:schemeClr val="tx1"/>
                </a:solidFill>
                <a:latin typeface="Myriad Pro" panose="020B0503030403020204"/>
                <a:sym typeface="Arial"/>
              </a:rPr>
              <a:t> images? </a:t>
            </a:r>
            <a:endParaRPr dirty="0">
              <a:solidFill>
                <a:schemeClr val="tx1"/>
              </a:solidFill>
              <a:latin typeface="Myriad Pro" panose="020B0503030403020204"/>
            </a:endParaRPr>
          </a:p>
        </p:txBody>
      </p:sp>
      <p:sp>
        <p:nvSpPr>
          <p:cNvPr id="290" name="Google Shape;290;p21"/>
          <p:cNvSpPr/>
          <p:nvPr/>
        </p:nvSpPr>
        <p:spPr>
          <a:xfrm flipH="1">
            <a:off x="338529" y="3985356"/>
            <a:ext cx="2940379" cy="90001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tx1"/>
                </a:solidFill>
                <a:latin typeface="Myriad Pro" panose="020B0503030403020204"/>
                <a:sym typeface="Arial"/>
              </a:rPr>
              <a:t>b- A quoi les enfants </a:t>
            </a:r>
            <a:r>
              <a:rPr lang="en-US" sz="2400" b="0" i="0" u="none" strike="noStrike" cap="none" dirty="0" err="1">
                <a:solidFill>
                  <a:schemeClr val="tx1"/>
                </a:solidFill>
                <a:latin typeface="Myriad Pro" panose="020B0503030403020204"/>
                <a:sym typeface="Arial"/>
              </a:rPr>
              <a:t>jouent-ils</a:t>
            </a:r>
            <a:r>
              <a:rPr lang="en-US" sz="2400" b="0" i="0" u="none" strike="noStrike" cap="none" dirty="0">
                <a:solidFill>
                  <a:schemeClr val="tx1"/>
                </a:solidFill>
                <a:latin typeface="Myriad Pro" panose="020B0503030403020204"/>
                <a:sym typeface="Arial"/>
              </a:rPr>
              <a:t> ?</a:t>
            </a:r>
            <a:endParaRPr sz="2400" dirty="0">
              <a:solidFill>
                <a:schemeClr val="tx1"/>
              </a:solidFill>
              <a:latin typeface="Myriad Pro" panose="020B0503030403020204"/>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
        <p:nvSpPr>
          <p:cNvPr id="291" name="Google Shape;291;p21"/>
          <p:cNvSpPr txBox="1"/>
          <p:nvPr/>
        </p:nvSpPr>
        <p:spPr>
          <a:xfrm>
            <a:off x="168038" y="1541994"/>
            <a:ext cx="3209308" cy="1200288"/>
          </a:xfrm>
          <a:prstGeom prst="rect">
            <a:avLst/>
          </a:prstGeom>
          <a:noFill/>
          <a:ln>
            <a:solidFill>
              <a:schemeClr val="accent1">
                <a:lumMod val="40000"/>
                <a:lumOff val="60000"/>
              </a:schemeClr>
            </a:solid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dirty="0" err="1">
                <a:solidFill>
                  <a:schemeClr val="tx1"/>
                </a:solidFill>
                <a:latin typeface="Myriad Pro" panose="020B0503030403020204"/>
                <a:sym typeface="Arial"/>
              </a:rPr>
              <a:t>Observez</a:t>
            </a:r>
            <a:r>
              <a:rPr lang="en-US" sz="2400" b="1" i="0" u="none" strike="noStrike" cap="none" dirty="0">
                <a:solidFill>
                  <a:schemeClr val="tx1"/>
                </a:solidFill>
                <a:latin typeface="Myriad Pro" panose="020B0503030403020204"/>
                <a:sym typeface="Arial"/>
              </a:rPr>
              <a:t> les images pour </a:t>
            </a:r>
            <a:r>
              <a:rPr lang="en-US" sz="2400" b="1" i="0" u="none" strike="noStrike" cap="none" dirty="0" err="1">
                <a:solidFill>
                  <a:schemeClr val="tx1"/>
                </a:solidFill>
                <a:latin typeface="Myriad Pro" panose="020B0503030403020204"/>
                <a:sym typeface="Arial"/>
              </a:rPr>
              <a:t>répondre</a:t>
            </a:r>
            <a:r>
              <a:rPr lang="en-US" sz="2400" b="1" i="0" u="none" strike="noStrike" cap="none" dirty="0">
                <a:solidFill>
                  <a:schemeClr val="tx1"/>
                </a:solidFill>
                <a:latin typeface="Myriad Pro" panose="020B0503030403020204"/>
                <a:sym typeface="Arial"/>
              </a:rPr>
              <a:t> aux questions.  </a:t>
            </a:r>
            <a:endParaRPr dirty="0">
              <a:solidFill>
                <a:schemeClr val="tx1"/>
              </a:solidFill>
              <a:latin typeface="Myriad Pro" panose="020B0503030403020204"/>
            </a:endParaRPr>
          </a:p>
        </p:txBody>
      </p:sp>
      <p:sp>
        <p:nvSpPr>
          <p:cNvPr id="293" name="Google Shape;293;p21"/>
          <p:cNvSpPr/>
          <p:nvPr/>
        </p:nvSpPr>
        <p:spPr>
          <a:xfrm>
            <a:off x="9341587" y="2367629"/>
            <a:ext cx="2444616"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err="1">
                <a:solidFill>
                  <a:srgbClr val="FF0000"/>
                </a:solidFill>
                <a:latin typeface="Myriad Pro" panose="020B0503030403020204"/>
                <a:sym typeface="Arial"/>
              </a:rPr>
              <a:t>Ils</a:t>
            </a:r>
            <a:r>
              <a:rPr lang="en-US" sz="1400" b="1" i="0" u="none" strike="noStrike" cap="none" dirty="0">
                <a:solidFill>
                  <a:srgbClr val="FF0000"/>
                </a:solidFill>
                <a:latin typeface="Myriad Pro" panose="020B0503030403020204"/>
                <a:sym typeface="Arial"/>
              </a:rPr>
              <a:t> </a:t>
            </a:r>
            <a:r>
              <a:rPr lang="en-US" sz="1400" b="1" i="0" u="none" strike="noStrike" cap="none" dirty="0" err="1">
                <a:solidFill>
                  <a:srgbClr val="FF0000"/>
                </a:solidFill>
                <a:latin typeface="Myriad Pro" panose="020B0503030403020204"/>
                <a:sym typeface="Arial"/>
              </a:rPr>
              <a:t>jouent</a:t>
            </a:r>
            <a:r>
              <a:rPr lang="en-US" sz="1400" b="1" i="0" u="none" strike="noStrike" cap="none" dirty="0">
                <a:solidFill>
                  <a:srgbClr val="FF0000"/>
                </a:solidFill>
                <a:latin typeface="Myriad Pro" panose="020B0503030403020204"/>
                <a:sym typeface="Arial"/>
              </a:rPr>
              <a:t> aux petites autos. </a:t>
            </a:r>
            <a:endParaRPr sz="1400" b="1" i="0" u="none" strike="noStrike" cap="none" dirty="0">
              <a:solidFill>
                <a:srgbClr val="FF0000"/>
              </a:solidFill>
              <a:latin typeface="Myriad Pro" panose="020B0503030403020204"/>
              <a:sym typeface="Arial"/>
            </a:endParaRPr>
          </a:p>
        </p:txBody>
      </p:sp>
      <p:sp>
        <p:nvSpPr>
          <p:cNvPr id="292" name="Google Shape;292;p21"/>
          <p:cNvSpPr/>
          <p:nvPr/>
        </p:nvSpPr>
        <p:spPr>
          <a:xfrm>
            <a:off x="9223311" y="262626"/>
            <a:ext cx="2068686"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err="1">
                <a:solidFill>
                  <a:srgbClr val="FF0000"/>
                </a:solidFill>
                <a:latin typeface="Myriad Pro" panose="020B0503030403020204"/>
                <a:sym typeface="Arial"/>
              </a:rPr>
              <a:t>Ils</a:t>
            </a:r>
            <a:r>
              <a:rPr lang="en-US" sz="1400" b="1" i="0" u="none" strike="noStrike" cap="none" dirty="0">
                <a:solidFill>
                  <a:srgbClr val="FF0000"/>
                </a:solidFill>
                <a:latin typeface="Myriad Pro" panose="020B0503030403020204"/>
                <a:sym typeface="Arial"/>
              </a:rPr>
              <a:t> </a:t>
            </a:r>
            <a:r>
              <a:rPr lang="en-US" sz="1400" b="1" i="0" u="none" strike="noStrike" cap="none" dirty="0" err="1">
                <a:solidFill>
                  <a:srgbClr val="FF0000"/>
                </a:solidFill>
                <a:latin typeface="Myriad Pro" panose="020B0503030403020204"/>
                <a:sym typeface="Arial"/>
              </a:rPr>
              <a:t>jouent</a:t>
            </a:r>
            <a:r>
              <a:rPr lang="en-US" sz="1400" b="1" i="0" u="none" strike="noStrike" cap="none" dirty="0">
                <a:solidFill>
                  <a:srgbClr val="FF0000"/>
                </a:solidFill>
                <a:latin typeface="Myriad Pro" panose="020B0503030403020204"/>
                <a:sym typeface="Arial"/>
              </a:rPr>
              <a:t> aux </a:t>
            </a:r>
            <a:r>
              <a:rPr lang="en-US" sz="1400" b="1" i="0" u="none" strike="noStrike" cap="none" dirty="0" err="1">
                <a:solidFill>
                  <a:srgbClr val="FF0000"/>
                </a:solidFill>
                <a:latin typeface="Myriad Pro" panose="020B0503030403020204"/>
                <a:sym typeface="Arial"/>
              </a:rPr>
              <a:t>échecs</a:t>
            </a:r>
            <a:r>
              <a:rPr lang="en-US" sz="1400" b="1" i="0" u="none" strike="noStrike" cap="none" dirty="0">
                <a:solidFill>
                  <a:srgbClr val="FF0000"/>
                </a:solidFill>
                <a:latin typeface="Arial"/>
                <a:ea typeface="Arial"/>
                <a:cs typeface="Arial"/>
                <a:sym typeface="Arial"/>
              </a:rPr>
              <a:t>. </a:t>
            </a:r>
            <a:endParaRPr sz="1400" b="1" i="0" u="none" strike="noStrike" cap="none" dirty="0">
              <a:solidFill>
                <a:srgbClr val="FF0000"/>
              </a:solidFill>
              <a:latin typeface="Arial"/>
              <a:ea typeface="Arial"/>
              <a:cs typeface="Arial"/>
              <a:sym typeface="Arial"/>
            </a:endParaRPr>
          </a:p>
        </p:txBody>
      </p:sp>
      <p:sp>
        <p:nvSpPr>
          <p:cNvPr id="294" name="Google Shape;294;p21"/>
          <p:cNvSpPr/>
          <p:nvPr/>
        </p:nvSpPr>
        <p:spPr>
          <a:xfrm>
            <a:off x="9596537" y="4369813"/>
            <a:ext cx="2053935" cy="437805"/>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dirty="0" err="1">
                <a:solidFill>
                  <a:srgbClr val="FF0000"/>
                </a:solidFill>
                <a:latin typeface="Myriad Pro" panose="020B0503030403020204"/>
                <a:sym typeface="Arial"/>
              </a:rPr>
              <a:t>Ils</a:t>
            </a:r>
            <a:r>
              <a:rPr lang="en-US" sz="1400" b="1" i="0" u="none" strike="noStrike" cap="none" dirty="0">
                <a:solidFill>
                  <a:srgbClr val="FF0000"/>
                </a:solidFill>
                <a:latin typeface="Myriad Pro" panose="020B0503030403020204"/>
                <a:sym typeface="Arial"/>
              </a:rPr>
              <a:t> </a:t>
            </a:r>
            <a:r>
              <a:rPr lang="en-US" sz="1400" b="1" i="0" u="none" strike="noStrike" cap="none" dirty="0" err="1">
                <a:solidFill>
                  <a:srgbClr val="FF0000"/>
                </a:solidFill>
                <a:latin typeface="Myriad Pro" panose="020B0503030403020204"/>
                <a:sym typeface="Arial"/>
              </a:rPr>
              <a:t>jouent</a:t>
            </a:r>
            <a:r>
              <a:rPr lang="en-US" sz="1400" b="1" i="0" u="none" strike="noStrike" cap="none" dirty="0">
                <a:solidFill>
                  <a:srgbClr val="FF0000"/>
                </a:solidFill>
                <a:latin typeface="Myriad Pro" panose="020B0503030403020204"/>
                <a:sym typeface="Arial"/>
              </a:rPr>
              <a:t> à la </a:t>
            </a:r>
            <a:r>
              <a:rPr lang="en-US" sz="1400" b="1" i="0" u="none" strike="noStrike" cap="none" dirty="0" err="1">
                <a:solidFill>
                  <a:srgbClr val="FF0000"/>
                </a:solidFill>
                <a:latin typeface="Myriad Pro" panose="020B0503030403020204"/>
                <a:sym typeface="Arial"/>
              </a:rPr>
              <a:t>marelle</a:t>
            </a:r>
            <a:r>
              <a:rPr lang="en-US" sz="1400" b="1" i="0" u="none" strike="noStrike" cap="none" dirty="0">
                <a:solidFill>
                  <a:srgbClr val="FF0000"/>
                </a:solidFill>
                <a:latin typeface="Myriad Pro" panose="020B0503030403020204"/>
                <a:sym typeface="Arial"/>
              </a:rPr>
              <a:t>. </a:t>
            </a:r>
            <a:endParaRPr sz="1400" b="1" i="0" u="none" strike="noStrike" cap="none" dirty="0">
              <a:solidFill>
                <a:srgbClr val="FF0000"/>
              </a:solidFill>
              <a:latin typeface="Myriad Pro" panose="020B0503030403020204"/>
              <a:sym typeface="Arial"/>
            </a:endParaRPr>
          </a:p>
        </p:txBody>
      </p:sp>
      <p:sp>
        <p:nvSpPr>
          <p:cNvPr id="13" name="Google Shape;22;p3">
            <a:extLst>
              <a:ext uri="{FF2B5EF4-FFF2-40B4-BE49-F238E27FC236}">
                <a16:creationId xmlns:a16="http://schemas.microsoft.com/office/drawing/2014/main" id="{18395766-21CA-41C2-8645-C2410F79E11D}"/>
              </a:ext>
            </a:extLst>
          </p:cNvPr>
          <p:cNvSpPr txBox="1"/>
          <p:nvPr/>
        </p:nvSpPr>
        <p:spPr>
          <a:xfrm flipH="1">
            <a:off x="781156" y="112127"/>
            <a:ext cx="9912792" cy="67703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DECOUVERTE : </a:t>
            </a:r>
            <a:r>
              <a:rPr lang="en-US" sz="3600" i="0" u="none" strike="noStrike" cap="none" dirty="0" err="1">
                <a:solidFill>
                  <a:srgbClr val="0097D7"/>
                </a:solidFill>
                <a:latin typeface="Myriad Pro" panose="020B0503030403020204" charset="0"/>
                <a:ea typeface="Calibri"/>
                <a:cs typeface="Calibri"/>
                <a:sym typeface="Calibri"/>
              </a:rPr>
              <a:t>avant</a:t>
            </a:r>
            <a:r>
              <a:rPr lang="en-US" sz="3600" i="0" u="none" strike="noStrike" cap="none" dirty="0">
                <a:solidFill>
                  <a:srgbClr val="0097D7"/>
                </a:solidFill>
                <a:latin typeface="Myriad Pro" panose="020B0503030403020204" charset="0"/>
                <a:ea typeface="Calibri"/>
                <a:cs typeface="Calibri"/>
                <a:sym typeface="Calibri"/>
              </a:rPr>
              <a:t> de lire le </a:t>
            </a:r>
            <a:r>
              <a:rPr lang="en-US" sz="3600" i="0" u="none" strike="noStrike" cap="none" dirty="0" err="1">
                <a:solidFill>
                  <a:srgbClr val="0097D7"/>
                </a:solidFill>
                <a:latin typeface="Myriad Pro" panose="020B0503030403020204" charset="0"/>
                <a:ea typeface="Calibri"/>
                <a:cs typeface="Calibri"/>
                <a:sym typeface="Calibri"/>
              </a:rPr>
              <a:t>texte</a:t>
            </a:r>
            <a:endParaRPr sz="3600" i="0" u="none" strike="noStrike" cap="none" dirty="0">
              <a:solidFill>
                <a:srgbClr val="0097D7"/>
              </a:solidFill>
              <a:latin typeface="Myriad Pro" panose="020B0503030403020204" charset="0"/>
              <a:ea typeface="Open Sans Light"/>
              <a:cs typeface="Open Sans Light"/>
              <a:sym typeface="Open Sans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8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9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9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9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3" name="Rectangle 22"/>
          <p:cNvSpPr/>
          <p:nvPr/>
        </p:nvSpPr>
        <p:spPr>
          <a:xfrm>
            <a:off x="0" y="815299"/>
            <a:ext cx="2665600" cy="5997086"/>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99" name="Google Shape;299;p22"/>
          <p:cNvSpPr/>
          <p:nvPr/>
        </p:nvSpPr>
        <p:spPr>
          <a:xfrm>
            <a:off x="2704569" y="646297"/>
            <a:ext cx="9200062" cy="5754097"/>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Times New Roman"/>
              <a:buNone/>
            </a:pPr>
            <a:r>
              <a:rPr lang="fr-FR" sz="1800" b="1" i="0" u="none" strike="noStrike" cap="none" dirty="0">
                <a:solidFill>
                  <a:schemeClr val="dk1"/>
                </a:solidFill>
                <a:latin typeface="Myriad Pro" panose="020B0503030403020204"/>
                <a:ea typeface="Times New Roman"/>
                <a:cs typeface="Times New Roman"/>
                <a:sym typeface="Times New Roman"/>
              </a:rPr>
              <a:t>Les échecs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T’es en retard, m’a dit Alceste.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Ne parle pas la bouche pleine, a dit son papa, et passe-moi le beurre.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On va jouer au train, aux petites autos, aux billes et avec le ballon de foot, a dit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Non, non et non ! a dit la maman d’Alceste. Je ne veux pas que ta chambre soit un fouillis. Trouvez des jeux plus calmes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Ben quoi, alors ? a demandé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lang="fr-FR" dirty="0">
              <a:latin typeface="Myriad Pro" panose="020B0503030403020204"/>
            </a:endParaRPr>
          </a:p>
          <a:p>
            <a:pPr marL="0" marR="0" lvl="0" indent="0" algn="r" rtl="0">
              <a:lnSpc>
                <a:spcPct val="100000"/>
              </a:lnSpc>
              <a:spcBef>
                <a:spcPts val="0"/>
              </a:spcBef>
              <a:spcAft>
                <a:spcPts val="0"/>
              </a:spcAft>
              <a:buClr>
                <a:srgbClr val="000000"/>
              </a:buClr>
              <a:buSzPts val="1800"/>
              <a:buFont typeface="Times New Roman"/>
              <a:buNone/>
            </a:pPr>
            <a:r>
              <a:rPr lang="en-US" sz="1600" b="1" i="0" u="none" strike="noStrike" cap="none" dirty="0">
                <a:solidFill>
                  <a:schemeClr val="dk1"/>
                </a:solidFill>
                <a:latin typeface="Myriad Pro" panose="020B0503030403020204"/>
                <a:ea typeface="Times New Roman"/>
                <a:cs typeface="Times New Roman"/>
                <a:sym typeface="Times New Roman"/>
              </a:rPr>
              <a:t>RENÉ GOSCINNY, </a:t>
            </a:r>
            <a:r>
              <a:rPr lang="en-US" sz="1600" b="1" i="1" u="none" strike="noStrike" cap="none" dirty="0">
                <a:solidFill>
                  <a:schemeClr val="dk1"/>
                </a:solidFill>
                <a:latin typeface="Myriad Pro" panose="020B0503030403020204"/>
                <a:ea typeface="Times New Roman"/>
                <a:cs typeface="Times New Roman"/>
                <a:sym typeface="Times New Roman"/>
              </a:rPr>
              <a:t>LE Petit Nicolas et </a:t>
            </a:r>
            <a:r>
              <a:rPr lang="en-US" sz="1600" b="1" i="1" u="none" strike="noStrike" cap="none" dirty="0" err="1">
                <a:solidFill>
                  <a:schemeClr val="dk1"/>
                </a:solidFill>
                <a:latin typeface="Myriad Pro" panose="020B0503030403020204"/>
                <a:ea typeface="Times New Roman"/>
                <a:cs typeface="Times New Roman"/>
                <a:sym typeface="Times New Roman"/>
              </a:rPr>
              <a:t>ses</a:t>
            </a:r>
            <a:r>
              <a:rPr lang="en-US" sz="1600" b="1" i="1" u="none" strike="noStrike" cap="none" dirty="0">
                <a:solidFill>
                  <a:schemeClr val="dk1"/>
                </a:solidFill>
                <a:latin typeface="Myriad Pro" panose="020B0503030403020204"/>
                <a:ea typeface="Times New Roman"/>
                <a:cs typeface="Times New Roman"/>
                <a:sym typeface="Times New Roman"/>
              </a:rPr>
              <a:t> </a:t>
            </a:r>
            <a:r>
              <a:rPr lang="en-US" sz="1600" b="1" i="1" u="none" strike="noStrike" cap="none" dirty="0" err="1">
                <a:solidFill>
                  <a:schemeClr val="dk1"/>
                </a:solidFill>
                <a:latin typeface="Myriad Pro" panose="020B0503030403020204"/>
                <a:ea typeface="Times New Roman"/>
                <a:cs typeface="Times New Roman"/>
                <a:sym typeface="Times New Roman"/>
              </a:rPr>
              <a:t>copains</a:t>
            </a:r>
            <a:r>
              <a:rPr lang="en-US" sz="1600" b="1" i="1" u="none" strike="noStrike" cap="none" dirty="0">
                <a:solidFill>
                  <a:schemeClr val="dk1"/>
                </a:solidFill>
                <a:latin typeface="Myriad Pro" panose="020B0503030403020204"/>
                <a:ea typeface="Times New Roman"/>
                <a:cs typeface="Times New Roman"/>
                <a:sym typeface="Times New Roman"/>
              </a:rPr>
              <a:t>, </a:t>
            </a:r>
            <a:r>
              <a:rPr lang="en-US" sz="1600" b="1" i="0" u="none" strike="noStrike" cap="none" dirty="0" err="1">
                <a:solidFill>
                  <a:schemeClr val="dk1"/>
                </a:solidFill>
                <a:latin typeface="Myriad Pro" panose="020B0503030403020204"/>
                <a:ea typeface="Times New Roman"/>
                <a:cs typeface="Times New Roman"/>
                <a:sym typeface="Times New Roman"/>
              </a:rPr>
              <a:t>éditions</a:t>
            </a:r>
            <a:r>
              <a:rPr lang="en-US" sz="1600" b="1" i="0" u="none" strike="noStrike" cap="none" dirty="0">
                <a:solidFill>
                  <a:schemeClr val="dk1"/>
                </a:solidFill>
                <a:latin typeface="Myriad Pro" panose="020B0503030403020204"/>
                <a:ea typeface="Times New Roman"/>
                <a:cs typeface="Times New Roman"/>
                <a:sym typeface="Times New Roman"/>
              </a:rPr>
              <a:t>  IMAV, 2013.</a:t>
            </a:r>
            <a:endParaRPr sz="1600" b="1" i="0" u="none" strike="noStrike" cap="none" dirty="0">
              <a:solidFill>
                <a:schemeClr val="dk1"/>
              </a:solidFill>
              <a:latin typeface="Myriad Pro" panose="020B0503030403020204"/>
              <a:ea typeface="Times New Roman"/>
              <a:cs typeface="Times New Roman"/>
              <a:sym typeface="Times New Roman"/>
            </a:endParaRPr>
          </a:p>
        </p:txBody>
      </p:sp>
      <p:sp>
        <p:nvSpPr>
          <p:cNvPr id="300" name="Google Shape;300;p22"/>
          <p:cNvSpPr txBox="1"/>
          <p:nvPr/>
        </p:nvSpPr>
        <p:spPr>
          <a:xfrm>
            <a:off x="204251" y="1177420"/>
            <a:ext cx="2332341"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dirty="0" err="1">
                <a:solidFill>
                  <a:schemeClr val="tx1"/>
                </a:solidFill>
                <a:latin typeface="Myriad Pro" panose="020B0503030403020204" pitchFamily="34" charset="0"/>
                <a:sym typeface="Arial"/>
              </a:rPr>
              <a:t>Lisez</a:t>
            </a:r>
            <a:r>
              <a:rPr lang="en-US" sz="2400" b="1" i="0" u="none" strike="noStrike" cap="none" dirty="0">
                <a:solidFill>
                  <a:schemeClr val="tx1"/>
                </a:solidFill>
                <a:latin typeface="Myriad Pro" panose="020B0503030403020204" pitchFamily="34" charset="0"/>
                <a:sym typeface="Arial"/>
              </a:rPr>
              <a:t> le 1</a:t>
            </a:r>
            <a:r>
              <a:rPr lang="en-US" sz="2400" b="1" i="0" u="none" strike="noStrike" cap="none" baseline="30000" dirty="0">
                <a:solidFill>
                  <a:schemeClr val="tx1"/>
                </a:solidFill>
                <a:latin typeface="Myriad Pro" panose="020B0503030403020204" pitchFamily="34" charset="0"/>
                <a:sym typeface="Arial"/>
              </a:rPr>
              <a:t>er</a:t>
            </a:r>
            <a:r>
              <a:rPr lang="en-US" sz="2400" b="1" i="0" u="none" strike="noStrike" cap="none" dirty="0">
                <a:solidFill>
                  <a:schemeClr val="tx1"/>
                </a:solidFill>
                <a:latin typeface="Myriad Pro" panose="020B0503030403020204" pitchFamily="34" charset="0"/>
                <a:sym typeface="Arial"/>
              </a:rPr>
              <a:t> </a:t>
            </a:r>
            <a:r>
              <a:rPr lang="en-US" sz="2400" b="1" i="0" u="none" strike="noStrike" cap="none" dirty="0" err="1">
                <a:solidFill>
                  <a:schemeClr val="tx1"/>
                </a:solidFill>
                <a:latin typeface="Myriad Pro" panose="020B0503030403020204" pitchFamily="34" charset="0"/>
                <a:sym typeface="Arial"/>
              </a:rPr>
              <a:t>paragraphe</a:t>
            </a:r>
            <a:r>
              <a:rPr lang="en-US" sz="2400" b="1" i="0" u="none" strike="noStrike" cap="none" dirty="0">
                <a:solidFill>
                  <a:schemeClr val="tx1"/>
                </a:solidFill>
                <a:latin typeface="Myriad Pro" panose="020B0503030403020204" pitchFamily="34" charset="0"/>
                <a:sym typeface="Arial"/>
              </a:rPr>
              <a:t> pour </a:t>
            </a:r>
            <a:r>
              <a:rPr lang="en-US" sz="2400" b="1" i="0" u="none" strike="noStrike" cap="none" dirty="0" err="1">
                <a:solidFill>
                  <a:schemeClr val="tx1"/>
                </a:solidFill>
                <a:latin typeface="Myriad Pro" panose="020B0503030403020204" pitchFamily="34" charset="0"/>
                <a:sym typeface="Arial"/>
              </a:rPr>
              <a:t>répondre</a:t>
            </a:r>
            <a:r>
              <a:rPr lang="en-US" sz="2400" b="1" i="0" u="none" strike="noStrike" cap="none" dirty="0">
                <a:solidFill>
                  <a:schemeClr val="tx1"/>
                </a:solidFill>
                <a:latin typeface="Myriad Pro" panose="020B0503030403020204" pitchFamily="34" charset="0"/>
                <a:sym typeface="Arial"/>
              </a:rPr>
              <a:t> aux questions.</a:t>
            </a:r>
            <a:endParaRPr sz="2400" dirty="0">
              <a:solidFill>
                <a:schemeClr val="tx1"/>
              </a:solidFill>
              <a:latin typeface="Myriad Pro" panose="020B0503030403020204" pitchFamily="34" charset="0"/>
            </a:endParaRPr>
          </a:p>
        </p:txBody>
      </p:sp>
      <p:sp>
        <p:nvSpPr>
          <p:cNvPr id="301" name="Google Shape;301;p22"/>
          <p:cNvSpPr txBox="1"/>
          <p:nvPr/>
        </p:nvSpPr>
        <p:spPr>
          <a:xfrm flipH="1">
            <a:off x="752099" y="48790"/>
            <a:ext cx="9912792" cy="64651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REPERAGE : </a:t>
            </a:r>
            <a:r>
              <a:rPr lang="en-US" sz="3200" i="0" u="none" strike="noStrike" cap="none" dirty="0" err="1">
                <a:solidFill>
                  <a:srgbClr val="0097D7"/>
                </a:solidFill>
                <a:latin typeface="Myriad Pro" panose="020B0503030403020204" charset="0"/>
                <a:ea typeface="Calibri"/>
                <a:cs typeface="Calibri"/>
                <a:sym typeface="Calibri"/>
              </a:rPr>
              <a:t>compréhension</a:t>
            </a:r>
            <a:r>
              <a:rPr lang="en-US" sz="3200" i="0" u="none" strike="noStrike" cap="none" dirty="0">
                <a:solidFill>
                  <a:srgbClr val="0097D7"/>
                </a:solidFill>
                <a:latin typeface="Myriad Pro" panose="020B0503030403020204" charset="0"/>
                <a:ea typeface="Calibri"/>
                <a:cs typeface="Calibri"/>
                <a:sym typeface="Calibri"/>
              </a:rPr>
              <a:t> </a:t>
            </a:r>
            <a:r>
              <a:rPr lang="en-US" sz="3200" i="0" u="none" strike="noStrike" cap="none" dirty="0" err="1">
                <a:solidFill>
                  <a:srgbClr val="0097D7"/>
                </a:solidFill>
                <a:latin typeface="Myriad Pro" panose="020B0503030403020204" charset="0"/>
                <a:ea typeface="Calibri"/>
                <a:cs typeface="Calibri"/>
                <a:sym typeface="Calibri"/>
              </a:rPr>
              <a:t>globale</a:t>
            </a:r>
            <a:r>
              <a:rPr lang="en-US" sz="3200" i="0" u="none" strike="noStrike" cap="none" dirty="0">
                <a:solidFill>
                  <a:srgbClr val="0097D7"/>
                </a:solidFill>
                <a:latin typeface="Myriad Pro" panose="020B0503030403020204" charset="0"/>
                <a:ea typeface="Calibri"/>
                <a:cs typeface="Calibri"/>
                <a:sym typeface="Calibri"/>
              </a:rPr>
              <a:t> du </a:t>
            </a:r>
            <a:r>
              <a:rPr lang="en-US" sz="3200" i="0" u="none" strike="noStrike" cap="none" dirty="0" err="1">
                <a:solidFill>
                  <a:srgbClr val="0097D7"/>
                </a:solidFill>
                <a:latin typeface="Myriad Pro" panose="020B0503030403020204" charset="0"/>
                <a:ea typeface="Calibri"/>
                <a:cs typeface="Calibri"/>
                <a:sym typeface="Calibri"/>
              </a:rPr>
              <a:t>texte</a:t>
            </a:r>
            <a:endParaRPr sz="3600" i="0" u="none" strike="noStrike" cap="none" dirty="0">
              <a:solidFill>
                <a:srgbClr val="0097D7"/>
              </a:solidFill>
              <a:latin typeface="Myriad Pro" panose="020B0503030403020204" charset="0"/>
              <a:ea typeface="Open Sans Light"/>
              <a:cs typeface="Open Sans Light"/>
              <a:sym typeface="Open Sans Light"/>
            </a:endParaRPr>
          </a:p>
        </p:txBody>
      </p:sp>
      <p:sp>
        <p:nvSpPr>
          <p:cNvPr id="302" name="Google Shape;302;p22"/>
          <p:cNvSpPr txBox="1"/>
          <p:nvPr/>
        </p:nvSpPr>
        <p:spPr>
          <a:xfrm>
            <a:off x="207719" y="2817831"/>
            <a:ext cx="2106173"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err="1">
                <a:solidFill>
                  <a:srgbClr val="FF0000"/>
                </a:solidFill>
                <a:latin typeface="Myriad Pro" panose="020B0503030403020204"/>
                <a:sym typeface="Arial"/>
              </a:rPr>
              <a:t>Quels</a:t>
            </a:r>
            <a:r>
              <a:rPr lang="en-US" sz="2000" b="0" i="0" u="none" strike="noStrike" cap="none" dirty="0">
                <a:solidFill>
                  <a:srgbClr val="FF0000"/>
                </a:solidFill>
                <a:latin typeface="Myriad Pro" panose="020B0503030403020204"/>
                <a:sym typeface="Arial"/>
              </a:rPr>
              <a:t> </a:t>
            </a:r>
            <a:r>
              <a:rPr lang="en-US" sz="2000" b="0" i="0" u="none" strike="noStrike" cap="none" dirty="0" err="1">
                <a:solidFill>
                  <a:srgbClr val="FF0000"/>
                </a:solidFill>
                <a:latin typeface="Myriad Pro" panose="020B0503030403020204"/>
                <a:sym typeface="Arial"/>
              </a:rPr>
              <a:t>sont</a:t>
            </a:r>
            <a:r>
              <a:rPr lang="en-US" sz="2000" b="0" i="0" u="none" strike="noStrike" cap="none" dirty="0">
                <a:solidFill>
                  <a:srgbClr val="FF0000"/>
                </a:solidFill>
                <a:latin typeface="Myriad Pro" panose="020B0503030403020204"/>
                <a:sym typeface="Arial"/>
              </a:rPr>
              <a:t> les </a:t>
            </a:r>
            <a:r>
              <a:rPr lang="en-US" sz="2000" b="0" i="0" u="none" strike="noStrike" cap="none" dirty="0" err="1">
                <a:solidFill>
                  <a:srgbClr val="FF0000"/>
                </a:solidFill>
                <a:latin typeface="Myriad Pro" panose="020B0503030403020204"/>
                <a:sym typeface="Arial"/>
              </a:rPr>
              <a:t>personnages</a:t>
            </a:r>
            <a:r>
              <a:rPr lang="en-US" sz="2000" b="0" i="0" u="none" strike="noStrike" cap="none" dirty="0">
                <a:solidFill>
                  <a:srgbClr val="FF0000"/>
                </a:solidFill>
                <a:latin typeface="Myriad Pro" panose="020B0503030403020204"/>
                <a:sym typeface="Arial"/>
              </a:rPr>
              <a:t>? </a:t>
            </a:r>
            <a:endParaRPr dirty="0">
              <a:latin typeface="Myriad Pro" panose="020B0503030403020204"/>
            </a:endParaRPr>
          </a:p>
        </p:txBody>
      </p:sp>
      <p:sp>
        <p:nvSpPr>
          <p:cNvPr id="303" name="Google Shape;303;p22"/>
          <p:cNvSpPr/>
          <p:nvPr/>
        </p:nvSpPr>
        <p:spPr>
          <a:xfrm>
            <a:off x="10459617" y="942002"/>
            <a:ext cx="148545" cy="308298"/>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04" name="Google Shape;304;p22"/>
          <p:cNvSpPr/>
          <p:nvPr/>
        </p:nvSpPr>
        <p:spPr>
          <a:xfrm>
            <a:off x="5132981" y="1283838"/>
            <a:ext cx="731520" cy="242595"/>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05" name="Google Shape;305;p22"/>
          <p:cNvSpPr/>
          <p:nvPr/>
        </p:nvSpPr>
        <p:spPr>
          <a:xfrm>
            <a:off x="3266768" y="1818015"/>
            <a:ext cx="764927" cy="212498"/>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07" name="Google Shape;307;p22"/>
          <p:cNvSpPr/>
          <p:nvPr/>
        </p:nvSpPr>
        <p:spPr>
          <a:xfrm>
            <a:off x="9833176" y="597463"/>
            <a:ext cx="1401425" cy="332370"/>
          </a:xfrm>
          <a:prstGeom prst="roundRect">
            <a:avLst>
              <a:gd name="adj" fmla="val 16667"/>
            </a:avLst>
          </a:prstGeom>
          <a:solidFill>
            <a:schemeClr val="lt1"/>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1" i="0" u="none" strike="noStrike" cap="none" dirty="0">
                <a:solidFill>
                  <a:srgbClr val="FF0000"/>
                </a:solidFill>
                <a:latin typeface="Myriad Pro" panose="020B0503030403020204"/>
                <a:sym typeface="Arial"/>
              </a:rPr>
              <a:t>Le </a:t>
            </a:r>
            <a:r>
              <a:rPr lang="en-US" sz="1600" b="1" i="0" u="none" strike="noStrike" cap="none" dirty="0" err="1">
                <a:solidFill>
                  <a:srgbClr val="FF0000"/>
                </a:solidFill>
                <a:latin typeface="Myriad Pro" panose="020B0503030403020204"/>
                <a:sym typeface="Arial"/>
              </a:rPr>
              <a:t>narrateur</a:t>
            </a:r>
            <a:endParaRPr sz="1400" b="1" i="0" u="none" strike="noStrike" cap="none" dirty="0">
              <a:solidFill>
                <a:srgbClr val="FF0000"/>
              </a:solidFill>
              <a:latin typeface="Myriad Pro" panose="020B0503030403020204"/>
              <a:sym typeface="Arial"/>
            </a:endParaRPr>
          </a:p>
        </p:txBody>
      </p:sp>
      <p:sp>
        <p:nvSpPr>
          <p:cNvPr id="308" name="Google Shape;308;p22"/>
          <p:cNvSpPr txBox="1"/>
          <p:nvPr/>
        </p:nvSpPr>
        <p:spPr>
          <a:xfrm>
            <a:off x="230955" y="3648852"/>
            <a:ext cx="2106173"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err="1">
                <a:solidFill>
                  <a:srgbClr val="00B050"/>
                </a:solidFill>
                <a:latin typeface="Myriad Pro" panose="020B0503030403020204"/>
                <a:sym typeface="Arial"/>
              </a:rPr>
              <a:t>Quand</a:t>
            </a:r>
            <a:r>
              <a:rPr lang="en-US" sz="2000" b="0" i="0" u="none" strike="noStrike" cap="none" dirty="0">
                <a:solidFill>
                  <a:srgbClr val="00B050"/>
                </a:solidFill>
                <a:latin typeface="Myriad Pro" panose="020B0503030403020204"/>
                <a:sym typeface="Arial"/>
              </a:rPr>
              <a:t> </a:t>
            </a:r>
            <a:r>
              <a:rPr lang="en-US" sz="2000" b="0" i="0" u="none" strike="noStrike" cap="none" dirty="0" err="1">
                <a:solidFill>
                  <a:srgbClr val="00B050"/>
                </a:solidFill>
                <a:latin typeface="Myriad Pro" panose="020B0503030403020204"/>
                <a:sym typeface="Arial"/>
              </a:rPr>
              <a:t>l’action</a:t>
            </a:r>
            <a:r>
              <a:rPr lang="en-US" sz="2000" b="0" i="0" u="none" strike="noStrike" cap="none" dirty="0">
                <a:solidFill>
                  <a:srgbClr val="00B050"/>
                </a:solidFill>
                <a:latin typeface="Myriad Pro" panose="020B0503030403020204"/>
                <a:sym typeface="Arial"/>
              </a:rPr>
              <a:t> se </a:t>
            </a:r>
            <a:r>
              <a:rPr lang="en-US" sz="2000" b="0" i="0" u="none" strike="noStrike" cap="none" dirty="0" err="1">
                <a:solidFill>
                  <a:srgbClr val="00B050"/>
                </a:solidFill>
                <a:latin typeface="Myriad Pro" panose="020B0503030403020204"/>
                <a:sym typeface="Arial"/>
              </a:rPr>
              <a:t>passe</a:t>
            </a:r>
            <a:r>
              <a:rPr lang="en-US" sz="2000" b="0" i="0" u="none" strike="noStrike" cap="none" dirty="0">
                <a:solidFill>
                  <a:srgbClr val="00B050"/>
                </a:solidFill>
                <a:latin typeface="Myriad Pro" panose="020B0503030403020204"/>
                <a:sym typeface="Arial"/>
              </a:rPr>
              <a:t>-t-</a:t>
            </a:r>
            <a:r>
              <a:rPr lang="en-US" sz="2000" b="0" i="0" u="none" strike="noStrike" cap="none" dirty="0" err="1">
                <a:solidFill>
                  <a:srgbClr val="00B050"/>
                </a:solidFill>
                <a:latin typeface="Myriad Pro" panose="020B0503030403020204"/>
                <a:sym typeface="Arial"/>
              </a:rPr>
              <a:t>elle</a:t>
            </a:r>
            <a:r>
              <a:rPr lang="en-US" sz="2000" b="0" i="0" u="none" strike="noStrike" cap="none" dirty="0">
                <a:solidFill>
                  <a:srgbClr val="00B050"/>
                </a:solidFill>
                <a:latin typeface="Myriad Pro" panose="020B0503030403020204"/>
                <a:sym typeface="Arial"/>
              </a:rPr>
              <a:t>? </a:t>
            </a:r>
            <a:endParaRPr dirty="0">
              <a:latin typeface="Myriad Pro" panose="020B0503030403020204"/>
            </a:endParaRPr>
          </a:p>
        </p:txBody>
      </p:sp>
      <p:sp>
        <p:nvSpPr>
          <p:cNvPr id="309" name="Google Shape;309;p22"/>
          <p:cNvSpPr/>
          <p:nvPr/>
        </p:nvSpPr>
        <p:spPr>
          <a:xfrm>
            <a:off x="2724460" y="970385"/>
            <a:ext cx="1087724" cy="279915"/>
          </a:xfrm>
          <a:prstGeom prst="roundRect">
            <a:avLst>
              <a:gd name="adj" fmla="val 16667"/>
            </a:avLst>
          </a:prstGeom>
          <a:noFill/>
          <a:ln w="381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10" name="Google Shape;310;p22"/>
          <p:cNvSpPr txBox="1"/>
          <p:nvPr/>
        </p:nvSpPr>
        <p:spPr>
          <a:xfrm>
            <a:off x="230954" y="4590374"/>
            <a:ext cx="2106173"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err="1">
                <a:solidFill>
                  <a:srgbClr val="00B0F0"/>
                </a:solidFill>
                <a:latin typeface="Myriad Pro" panose="020B0503030403020204"/>
                <a:sym typeface="Arial"/>
              </a:rPr>
              <a:t>Où</a:t>
            </a:r>
            <a:r>
              <a:rPr lang="en-US" sz="2000" b="0" i="0" u="none" strike="noStrike" cap="none" dirty="0">
                <a:solidFill>
                  <a:srgbClr val="00B0F0"/>
                </a:solidFill>
                <a:latin typeface="Myriad Pro" panose="020B0503030403020204"/>
                <a:sym typeface="Arial"/>
              </a:rPr>
              <a:t> </a:t>
            </a:r>
            <a:r>
              <a:rPr lang="en-US" sz="2000" b="0" i="0" u="none" strike="noStrike" cap="none" dirty="0" err="1">
                <a:solidFill>
                  <a:srgbClr val="00B0F0"/>
                </a:solidFill>
                <a:latin typeface="Myriad Pro" panose="020B0503030403020204"/>
                <a:sym typeface="Arial"/>
              </a:rPr>
              <a:t>l’action</a:t>
            </a:r>
            <a:r>
              <a:rPr lang="en-US" sz="2000" b="0" i="0" u="none" strike="noStrike" cap="none" dirty="0">
                <a:solidFill>
                  <a:srgbClr val="00B0F0"/>
                </a:solidFill>
                <a:latin typeface="Myriad Pro" panose="020B0503030403020204"/>
                <a:sym typeface="Arial"/>
              </a:rPr>
              <a:t> se </a:t>
            </a:r>
            <a:r>
              <a:rPr lang="en-US" sz="2000" b="0" i="0" u="none" strike="noStrike" cap="none" dirty="0" err="1">
                <a:solidFill>
                  <a:srgbClr val="00B0F0"/>
                </a:solidFill>
                <a:latin typeface="Myriad Pro" panose="020B0503030403020204"/>
                <a:sym typeface="Arial"/>
              </a:rPr>
              <a:t>passe</a:t>
            </a:r>
            <a:r>
              <a:rPr lang="en-US" sz="2000" b="0" i="0" u="none" strike="noStrike" cap="none" dirty="0">
                <a:solidFill>
                  <a:srgbClr val="00B0F0"/>
                </a:solidFill>
                <a:latin typeface="Myriad Pro" panose="020B0503030403020204"/>
                <a:sym typeface="Arial"/>
              </a:rPr>
              <a:t>-t-</a:t>
            </a:r>
            <a:r>
              <a:rPr lang="en-US" sz="2000" b="0" i="0" u="none" strike="noStrike" cap="none" dirty="0" err="1">
                <a:solidFill>
                  <a:srgbClr val="00B0F0"/>
                </a:solidFill>
                <a:latin typeface="Myriad Pro" panose="020B0503030403020204"/>
                <a:sym typeface="Arial"/>
              </a:rPr>
              <a:t>elle</a:t>
            </a:r>
            <a:r>
              <a:rPr lang="en-US" sz="2000" b="0" i="0" u="none" strike="noStrike" cap="none" dirty="0">
                <a:solidFill>
                  <a:srgbClr val="00B0F0"/>
                </a:solidFill>
                <a:latin typeface="Myriad Pro" panose="020B0503030403020204"/>
                <a:sym typeface="Arial"/>
              </a:rPr>
              <a:t>? </a:t>
            </a:r>
            <a:endParaRPr dirty="0">
              <a:latin typeface="Myriad Pro" panose="020B0503030403020204"/>
            </a:endParaRPr>
          </a:p>
        </p:txBody>
      </p:sp>
      <p:sp>
        <p:nvSpPr>
          <p:cNvPr id="311" name="Google Shape;311;p22"/>
          <p:cNvSpPr/>
          <p:nvPr/>
        </p:nvSpPr>
        <p:spPr>
          <a:xfrm>
            <a:off x="3488510" y="1266584"/>
            <a:ext cx="1272115" cy="259849"/>
          </a:xfrm>
          <a:prstGeom prst="roundRect">
            <a:avLst>
              <a:gd name="adj" fmla="val 16667"/>
            </a:avLst>
          </a:prstGeom>
          <a:noFill/>
          <a:ln w="381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12" name="Google Shape;312;p22"/>
          <p:cNvSpPr/>
          <p:nvPr/>
        </p:nvSpPr>
        <p:spPr>
          <a:xfrm>
            <a:off x="3849330" y="942001"/>
            <a:ext cx="1283652" cy="317239"/>
          </a:xfrm>
          <a:prstGeom prst="roundRect">
            <a:avLst>
              <a:gd name="adj" fmla="val 16667"/>
            </a:avLst>
          </a:prstGeom>
          <a:noFill/>
          <a:ln w="381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13" name="Google Shape;313;p22"/>
          <p:cNvSpPr/>
          <p:nvPr/>
        </p:nvSpPr>
        <p:spPr>
          <a:xfrm>
            <a:off x="5395883" y="941751"/>
            <a:ext cx="1040142" cy="317239"/>
          </a:xfrm>
          <a:prstGeom prst="roundRect">
            <a:avLst>
              <a:gd name="adj" fmla="val 16667"/>
            </a:avLst>
          </a:prstGeom>
          <a:noFill/>
          <a:ln w="381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Rounded Rectangle 1"/>
          <p:cNvSpPr/>
          <p:nvPr/>
        </p:nvSpPr>
        <p:spPr>
          <a:xfrm>
            <a:off x="9735813" y="1828117"/>
            <a:ext cx="929078" cy="262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562227" y="1807913"/>
            <a:ext cx="997101" cy="23270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0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animBg="1"/>
      <p:bldP spid="304" grpId="0" animBg="1"/>
      <p:bldP spid="305" grpId="0" animBg="1"/>
      <p:bldP spid="307" grpId="0" animBg="1"/>
      <p:bldP spid="309" grpId="0" animBg="1"/>
      <p:bldP spid="312" grpId="0" animBg="1"/>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21" name="Rectangle 20"/>
          <p:cNvSpPr/>
          <p:nvPr/>
        </p:nvSpPr>
        <p:spPr>
          <a:xfrm>
            <a:off x="28718" y="833498"/>
            <a:ext cx="2590826" cy="6024502"/>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18" name="Google Shape;318;p23"/>
          <p:cNvSpPr/>
          <p:nvPr/>
        </p:nvSpPr>
        <p:spPr>
          <a:xfrm>
            <a:off x="2652702" y="640780"/>
            <a:ext cx="9200062" cy="5754097"/>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Times New Roman"/>
              <a:buNone/>
            </a:pPr>
            <a:r>
              <a:rPr lang="fr-FR" sz="1800" b="1" i="0" u="none" strike="noStrike" cap="none" dirty="0">
                <a:solidFill>
                  <a:schemeClr val="dk1"/>
                </a:solidFill>
                <a:latin typeface="Myriad Pro" panose="020B0503030403020204"/>
                <a:ea typeface="Times New Roman"/>
                <a:cs typeface="Times New Roman"/>
                <a:sym typeface="Times New Roman"/>
              </a:rPr>
              <a:t>Les échecs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T’es en retard, m’a dit Alceste.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Ne parle pas la bouche pleine, a dit son papa, et passe-moi le beurre.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On va jouer au train, aux petites autos, aux billes et avec le ballon de foot, a dit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Non, non et non ! a dit la maman d’Alceste. Je ne veux pas que ta chambre soit un fouillis. Trouvez des jeux plus calmes</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Ben quoi, alors ? a demandé Alceste.</a:t>
            </a:r>
            <a:endParaRPr lang="fr-FR" dirty="0">
              <a:latin typeface="Myriad Pro" panose="020B0503030403020204"/>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a:ea typeface="Times New Roman"/>
                <a:cs typeface="Times New Roman"/>
                <a:sym typeface="Times New Roman"/>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lang="fr-FR" dirty="0">
              <a:latin typeface="Myriad Pro" panose="020B0503030403020204"/>
            </a:endParaRPr>
          </a:p>
          <a:p>
            <a:pPr marL="0" marR="0" lvl="0" indent="0" algn="r" rtl="0">
              <a:lnSpc>
                <a:spcPct val="100000"/>
              </a:lnSpc>
              <a:spcBef>
                <a:spcPts val="0"/>
              </a:spcBef>
              <a:spcAft>
                <a:spcPts val="0"/>
              </a:spcAft>
              <a:buClr>
                <a:srgbClr val="000000"/>
              </a:buClr>
              <a:buSzPts val="1800"/>
              <a:buFont typeface="Times New Roman"/>
              <a:buNone/>
            </a:pPr>
            <a:r>
              <a:rPr lang="en-US" sz="1600" b="1" i="0" u="none" strike="noStrike" cap="none" dirty="0">
                <a:solidFill>
                  <a:schemeClr val="dk1"/>
                </a:solidFill>
                <a:latin typeface="Myriad Pro" panose="020B0503030403020204"/>
                <a:ea typeface="Times New Roman"/>
                <a:cs typeface="Times New Roman"/>
                <a:sym typeface="Times New Roman"/>
              </a:rPr>
              <a:t>RENÉ GOSCINNY, </a:t>
            </a:r>
            <a:r>
              <a:rPr lang="en-US" sz="1600" b="1" i="1" u="none" strike="noStrike" cap="none" dirty="0">
                <a:solidFill>
                  <a:schemeClr val="dk1"/>
                </a:solidFill>
                <a:latin typeface="Myriad Pro" panose="020B0503030403020204"/>
                <a:ea typeface="Times New Roman"/>
                <a:cs typeface="Times New Roman"/>
                <a:sym typeface="Times New Roman"/>
              </a:rPr>
              <a:t>LE Petit Nicolas et </a:t>
            </a:r>
            <a:r>
              <a:rPr lang="en-US" sz="1600" b="1" i="1" u="none" strike="noStrike" cap="none" dirty="0" err="1">
                <a:solidFill>
                  <a:schemeClr val="dk1"/>
                </a:solidFill>
                <a:latin typeface="Myriad Pro" panose="020B0503030403020204"/>
                <a:ea typeface="Times New Roman"/>
                <a:cs typeface="Times New Roman"/>
                <a:sym typeface="Times New Roman"/>
              </a:rPr>
              <a:t>ses</a:t>
            </a:r>
            <a:r>
              <a:rPr lang="en-US" sz="1600" b="1" i="1" u="none" strike="noStrike" cap="none" dirty="0">
                <a:solidFill>
                  <a:schemeClr val="dk1"/>
                </a:solidFill>
                <a:latin typeface="Myriad Pro" panose="020B0503030403020204"/>
                <a:ea typeface="Times New Roman"/>
                <a:cs typeface="Times New Roman"/>
                <a:sym typeface="Times New Roman"/>
              </a:rPr>
              <a:t> </a:t>
            </a:r>
            <a:r>
              <a:rPr lang="en-US" sz="1600" b="1" i="1" u="none" strike="noStrike" cap="none" dirty="0" err="1">
                <a:solidFill>
                  <a:schemeClr val="dk1"/>
                </a:solidFill>
                <a:latin typeface="Myriad Pro" panose="020B0503030403020204"/>
                <a:ea typeface="Times New Roman"/>
                <a:cs typeface="Times New Roman"/>
                <a:sym typeface="Times New Roman"/>
              </a:rPr>
              <a:t>copains</a:t>
            </a:r>
            <a:r>
              <a:rPr lang="en-US" sz="1600" b="1" i="1" u="none" strike="noStrike" cap="none" dirty="0">
                <a:solidFill>
                  <a:schemeClr val="dk1"/>
                </a:solidFill>
                <a:latin typeface="Myriad Pro" panose="020B0503030403020204"/>
                <a:ea typeface="Times New Roman"/>
                <a:cs typeface="Times New Roman"/>
                <a:sym typeface="Times New Roman"/>
              </a:rPr>
              <a:t>, </a:t>
            </a:r>
            <a:r>
              <a:rPr lang="en-US" sz="1600" b="1" i="0" u="none" strike="noStrike" cap="none" dirty="0" err="1">
                <a:solidFill>
                  <a:schemeClr val="dk1"/>
                </a:solidFill>
                <a:latin typeface="Myriad Pro" panose="020B0503030403020204"/>
                <a:ea typeface="Times New Roman"/>
                <a:cs typeface="Times New Roman"/>
                <a:sym typeface="Times New Roman"/>
              </a:rPr>
              <a:t>éditions</a:t>
            </a:r>
            <a:r>
              <a:rPr lang="en-US" sz="1600" b="1" i="0" u="none" strike="noStrike" cap="none" dirty="0">
                <a:solidFill>
                  <a:schemeClr val="dk1"/>
                </a:solidFill>
                <a:latin typeface="Myriad Pro" panose="020B0503030403020204"/>
                <a:ea typeface="Times New Roman"/>
                <a:cs typeface="Times New Roman"/>
                <a:sym typeface="Times New Roman"/>
              </a:rPr>
              <a:t>  IMAV, 2013.</a:t>
            </a:r>
            <a:endParaRPr sz="1600" b="1" i="0" u="none" strike="noStrike" cap="none" dirty="0">
              <a:solidFill>
                <a:schemeClr val="dk1"/>
              </a:solidFill>
              <a:latin typeface="Myriad Pro" panose="020B0503030403020204"/>
              <a:ea typeface="Times New Roman"/>
              <a:cs typeface="Times New Roman"/>
              <a:sym typeface="Times New Roman"/>
            </a:endParaRPr>
          </a:p>
        </p:txBody>
      </p:sp>
      <p:sp>
        <p:nvSpPr>
          <p:cNvPr id="319" name="Google Shape;319;p23"/>
          <p:cNvSpPr txBox="1"/>
          <p:nvPr/>
        </p:nvSpPr>
        <p:spPr>
          <a:xfrm>
            <a:off x="154338" y="1094025"/>
            <a:ext cx="2361740" cy="1569620"/>
          </a:xfrm>
          <a:prstGeom prst="rect">
            <a:avLst/>
          </a:prstGeom>
          <a:noFill/>
          <a:ln>
            <a:solidFill>
              <a:schemeClr val="accent1">
                <a:lumMod val="40000"/>
                <a:lumOff val="60000"/>
              </a:schemeClr>
            </a:solid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i="0" u="none" strike="noStrike" cap="none" dirty="0">
                <a:solidFill>
                  <a:schemeClr val="tx1"/>
                </a:solidFill>
                <a:latin typeface="Myriad Pro" panose="020B0503030403020204"/>
                <a:sym typeface="Arial"/>
              </a:rPr>
              <a:t>Lisez tout le texte pour répondre à la  question.</a:t>
            </a:r>
            <a:endParaRPr lang="fr-FR" sz="2400" dirty="0">
              <a:solidFill>
                <a:schemeClr val="tx1"/>
              </a:solidFill>
              <a:latin typeface="Myriad Pro" panose="020B0503030403020204"/>
            </a:endParaRPr>
          </a:p>
        </p:txBody>
      </p:sp>
      <p:sp>
        <p:nvSpPr>
          <p:cNvPr id="321" name="Google Shape;321;p23"/>
          <p:cNvSpPr txBox="1"/>
          <p:nvPr/>
        </p:nvSpPr>
        <p:spPr>
          <a:xfrm>
            <a:off x="239227" y="3095220"/>
            <a:ext cx="227685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000" b="0" i="0" u="none" strike="noStrike" cap="none" dirty="0">
                <a:solidFill>
                  <a:srgbClr val="7030A0"/>
                </a:solidFill>
                <a:latin typeface="Myriad Pro" panose="020B0503030403020204"/>
                <a:sym typeface="Arial"/>
              </a:rPr>
              <a:t>Que font les personnages dans le texte? </a:t>
            </a:r>
            <a:endParaRPr lang="fr-FR" dirty="0">
              <a:latin typeface="Myriad Pro" panose="020B0503030403020204"/>
            </a:endParaRPr>
          </a:p>
        </p:txBody>
      </p:sp>
      <p:grpSp>
        <p:nvGrpSpPr>
          <p:cNvPr id="322" name="Google Shape;322;p23"/>
          <p:cNvGrpSpPr/>
          <p:nvPr/>
        </p:nvGrpSpPr>
        <p:grpSpPr>
          <a:xfrm>
            <a:off x="2743121" y="2107474"/>
            <a:ext cx="9050773" cy="269966"/>
            <a:chOff x="2743121" y="2107474"/>
            <a:chExt cx="9050773" cy="269966"/>
          </a:xfrm>
        </p:grpSpPr>
        <p:cxnSp>
          <p:nvCxnSpPr>
            <p:cNvPr id="323" name="Google Shape;323;p23"/>
            <p:cNvCxnSpPr/>
            <p:nvPr/>
          </p:nvCxnSpPr>
          <p:spPr>
            <a:xfrm>
              <a:off x="11390811" y="2107474"/>
              <a:ext cx="403083" cy="2022"/>
            </a:xfrm>
            <a:prstGeom prst="straightConnector1">
              <a:avLst/>
            </a:prstGeom>
            <a:noFill/>
            <a:ln w="38100" cap="flat" cmpd="sng">
              <a:solidFill>
                <a:srgbClr val="7030A0"/>
              </a:solidFill>
              <a:prstDash val="solid"/>
              <a:round/>
              <a:headEnd type="none" w="sm" len="sm"/>
              <a:tailEnd type="none" w="sm" len="sm"/>
            </a:ln>
          </p:spPr>
        </p:cxnSp>
        <p:cxnSp>
          <p:nvCxnSpPr>
            <p:cNvPr id="324" name="Google Shape;324;p23"/>
            <p:cNvCxnSpPr>
              <a:cxnSpLocks/>
            </p:cNvCxnSpPr>
            <p:nvPr/>
          </p:nvCxnSpPr>
          <p:spPr>
            <a:xfrm>
              <a:off x="2743121" y="2351650"/>
              <a:ext cx="3770890" cy="25790"/>
            </a:xfrm>
            <a:prstGeom prst="straightConnector1">
              <a:avLst/>
            </a:prstGeom>
            <a:noFill/>
            <a:ln w="38100" cap="flat" cmpd="sng">
              <a:solidFill>
                <a:srgbClr val="7030A0"/>
              </a:solidFill>
              <a:prstDash val="solid"/>
              <a:round/>
              <a:headEnd type="none" w="sm" len="sm"/>
              <a:tailEnd type="none" w="sm" len="sm"/>
            </a:ln>
          </p:spPr>
        </p:cxnSp>
      </p:grpSp>
      <p:cxnSp>
        <p:nvCxnSpPr>
          <p:cNvPr id="325" name="Google Shape;325;p23"/>
          <p:cNvCxnSpPr>
            <a:cxnSpLocks/>
          </p:cNvCxnSpPr>
          <p:nvPr/>
        </p:nvCxnSpPr>
        <p:spPr>
          <a:xfrm>
            <a:off x="8699863" y="3452431"/>
            <a:ext cx="3094031" cy="5849"/>
          </a:xfrm>
          <a:prstGeom prst="straightConnector1">
            <a:avLst/>
          </a:prstGeom>
          <a:noFill/>
          <a:ln w="38100" cap="flat" cmpd="sng">
            <a:solidFill>
              <a:srgbClr val="7030A0"/>
            </a:solidFill>
            <a:prstDash val="solid"/>
            <a:round/>
            <a:headEnd type="none" w="sm" len="sm"/>
            <a:tailEnd type="none" w="sm" len="sm"/>
          </a:ln>
        </p:spPr>
      </p:cxnSp>
      <p:cxnSp>
        <p:nvCxnSpPr>
          <p:cNvPr id="326" name="Google Shape;326;p23"/>
          <p:cNvCxnSpPr/>
          <p:nvPr/>
        </p:nvCxnSpPr>
        <p:spPr>
          <a:xfrm>
            <a:off x="3029258" y="4265840"/>
            <a:ext cx="8187382" cy="18777"/>
          </a:xfrm>
          <a:prstGeom prst="straightConnector1">
            <a:avLst/>
          </a:prstGeom>
          <a:noFill/>
          <a:ln w="38100" cap="flat" cmpd="sng">
            <a:solidFill>
              <a:srgbClr val="7030A0"/>
            </a:solidFill>
            <a:prstDash val="solid"/>
            <a:round/>
            <a:headEnd type="none" w="sm" len="sm"/>
            <a:tailEnd type="none" w="sm" len="sm"/>
          </a:ln>
        </p:spPr>
      </p:cxnSp>
      <p:cxnSp>
        <p:nvCxnSpPr>
          <p:cNvPr id="327" name="Google Shape;327;p23"/>
          <p:cNvCxnSpPr/>
          <p:nvPr/>
        </p:nvCxnSpPr>
        <p:spPr>
          <a:xfrm>
            <a:off x="2743121" y="4830069"/>
            <a:ext cx="2751988" cy="11897"/>
          </a:xfrm>
          <a:prstGeom prst="straightConnector1">
            <a:avLst/>
          </a:prstGeom>
          <a:noFill/>
          <a:ln w="38100" cap="flat" cmpd="sng">
            <a:solidFill>
              <a:srgbClr val="7030A0"/>
            </a:solidFill>
            <a:prstDash val="solid"/>
            <a:round/>
            <a:headEnd type="none" w="sm" len="sm"/>
            <a:tailEnd type="none" w="sm" len="sm"/>
          </a:ln>
        </p:spPr>
      </p:cxnSp>
      <p:cxnSp>
        <p:nvCxnSpPr>
          <p:cNvPr id="328" name="Google Shape;328;p23"/>
          <p:cNvCxnSpPr/>
          <p:nvPr/>
        </p:nvCxnSpPr>
        <p:spPr>
          <a:xfrm flipV="1">
            <a:off x="8857159" y="5930537"/>
            <a:ext cx="2936735" cy="3654"/>
          </a:xfrm>
          <a:prstGeom prst="straightConnector1">
            <a:avLst/>
          </a:prstGeom>
          <a:noFill/>
          <a:ln w="38100" cap="flat" cmpd="sng">
            <a:solidFill>
              <a:srgbClr val="7030A0"/>
            </a:solidFill>
            <a:prstDash val="solid"/>
            <a:round/>
            <a:headEnd type="none" w="sm" len="sm"/>
            <a:tailEnd type="none" w="sm" len="sm"/>
          </a:ln>
        </p:spPr>
      </p:cxnSp>
      <p:cxnSp>
        <p:nvCxnSpPr>
          <p:cNvPr id="329" name="Google Shape;329;p23"/>
          <p:cNvCxnSpPr/>
          <p:nvPr/>
        </p:nvCxnSpPr>
        <p:spPr>
          <a:xfrm>
            <a:off x="2743121" y="6217219"/>
            <a:ext cx="2011680" cy="0"/>
          </a:xfrm>
          <a:prstGeom prst="straightConnector1">
            <a:avLst/>
          </a:prstGeom>
          <a:noFill/>
          <a:ln w="38100" cap="flat" cmpd="sng">
            <a:solidFill>
              <a:srgbClr val="7030A0"/>
            </a:solidFill>
            <a:prstDash val="solid"/>
            <a:round/>
            <a:headEnd type="none" w="sm" len="sm"/>
            <a:tailEnd type="none" w="sm" len="sm"/>
          </a:ln>
        </p:spPr>
      </p:cxnSp>
      <p:sp>
        <p:nvSpPr>
          <p:cNvPr id="14" name="Google Shape;301;p22">
            <a:extLst>
              <a:ext uri="{FF2B5EF4-FFF2-40B4-BE49-F238E27FC236}">
                <a16:creationId xmlns:a16="http://schemas.microsoft.com/office/drawing/2014/main" id="{23D2E23B-C563-4C38-916E-72CD0C0C999D}"/>
              </a:ext>
            </a:extLst>
          </p:cNvPr>
          <p:cNvSpPr txBox="1"/>
          <p:nvPr/>
        </p:nvSpPr>
        <p:spPr>
          <a:xfrm flipH="1">
            <a:off x="715253" y="56460"/>
            <a:ext cx="9912792" cy="62517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3600" b="1" i="0" u="none" strike="noStrike" cap="none" dirty="0">
                <a:solidFill>
                  <a:srgbClr val="0097D7"/>
                </a:solidFill>
                <a:latin typeface="Myriad Pro" panose="020B0503030403020204" charset="0"/>
                <a:ea typeface="Calibri"/>
                <a:cs typeface="Calibri"/>
                <a:sym typeface="Calibri"/>
              </a:rPr>
              <a:t>REPERAGE : </a:t>
            </a:r>
            <a:r>
              <a:rPr lang="fr-FR" sz="3200" i="0" u="none" strike="noStrike" cap="none" dirty="0">
                <a:solidFill>
                  <a:srgbClr val="0097D7"/>
                </a:solidFill>
                <a:latin typeface="Myriad Pro" panose="020B0503030403020204" charset="0"/>
                <a:ea typeface="Calibri"/>
                <a:cs typeface="Calibri"/>
                <a:sym typeface="Calibri"/>
              </a:rPr>
              <a:t>compréhension globale du texte</a:t>
            </a:r>
            <a:endParaRPr lang="fr-FR" sz="3600" i="0" u="none" strike="noStrike" cap="none" dirty="0">
              <a:solidFill>
                <a:srgbClr val="0097D7"/>
              </a:solidFill>
              <a:latin typeface="Myriad Pro" panose="020B0503030403020204" charset="0"/>
              <a:ea typeface="Open Sans Light"/>
              <a:cs typeface="Open Sans Light"/>
              <a:sym typeface="Open Sans Light"/>
            </a:endParaRPr>
          </a:p>
        </p:txBody>
      </p:sp>
      <p:cxnSp>
        <p:nvCxnSpPr>
          <p:cNvPr id="16" name="Google Shape;325;p23">
            <a:extLst>
              <a:ext uri="{FF2B5EF4-FFF2-40B4-BE49-F238E27FC236}">
                <a16:creationId xmlns:a16="http://schemas.microsoft.com/office/drawing/2014/main" id="{62E00F94-3CAD-41E0-B1F9-E7024D1EEDD6}"/>
              </a:ext>
            </a:extLst>
          </p:cNvPr>
          <p:cNvCxnSpPr>
            <a:cxnSpLocks/>
          </p:cNvCxnSpPr>
          <p:nvPr/>
        </p:nvCxnSpPr>
        <p:spPr>
          <a:xfrm flipV="1">
            <a:off x="2734939" y="3730663"/>
            <a:ext cx="509435" cy="4987"/>
          </a:xfrm>
          <a:prstGeom prst="straightConnector1">
            <a:avLst/>
          </a:prstGeom>
          <a:noFill/>
          <a:ln w="38100" cap="flat" cmpd="sng">
            <a:solidFill>
              <a:srgbClr val="7030A0"/>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26" name="Rectangle 25"/>
          <p:cNvSpPr/>
          <p:nvPr/>
        </p:nvSpPr>
        <p:spPr>
          <a:xfrm>
            <a:off x="18237" y="875432"/>
            <a:ext cx="2555044" cy="5982568"/>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bg1">
                <a:lumMod val="95000"/>
              </a:schemeClr>
            </a:solid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34" name="Google Shape;334;p24"/>
          <p:cNvSpPr txBox="1"/>
          <p:nvPr/>
        </p:nvSpPr>
        <p:spPr>
          <a:xfrm flipH="1">
            <a:off x="783643" y="272011"/>
            <a:ext cx="9912792" cy="494476"/>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ANALYSE: </a:t>
            </a:r>
            <a:r>
              <a:rPr lang="fr-FR" sz="3200" i="0" u="none" strike="noStrike" cap="none" dirty="0">
                <a:solidFill>
                  <a:srgbClr val="0097D7"/>
                </a:solidFill>
                <a:latin typeface="Myriad Pro" panose="020B0503030403020204" charset="0"/>
                <a:ea typeface="Calibri"/>
                <a:cs typeface="Calibri"/>
                <a:sym typeface="Calibri"/>
              </a:rPr>
              <a:t>questions de compréhension globale</a:t>
            </a:r>
            <a:endParaRPr lang="fr-FR" sz="3600" i="0" u="none" strike="noStrike" cap="none" dirty="0">
              <a:solidFill>
                <a:srgbClr val="0097D7"/>
              </a:solidFill>
              <a:latin typeface="Myriad Pro" panose="020B0503030403020204" charset="0"/>
              <a:ea typeface="Open Sans Light"/>
              <a:cs typeface="Open Sans Light"/>
              <a:sym typeface="Open Sans Light"/>
            </a:endParaRPr>
          </a:p>
        </p:txBody>
      </p:sp>
      <p:sp>
        <p:nvSpPr>
          <p:cNvPr id="335" name="Google Shape;335;p24"/>
          <p:cNvSpPr/>
          <p:nvPr/>
        </p:nvSpPr>
        <p:spPr>
          <a:xfrm>
            <a:off x="2687138" y="665363"/>
            <a:ext cx="9200062" cy="5754097"/>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Times New Roman"/>
              <a:buNone/>
            </a:pPr>
            <a:r>
              <a:rPr lang="fr-FR" sz="1800" b="1" i="0" u="none" strike="noStrike" cap="none" dirty="0">
                <a:solidFill>
                  <a:schemeClr val="dk1"/>
                </a:solidFill>
                <a:latin typeface="Myriad Pro" panose="020B0503030403020204" pitchFamily="34" charset="0"/>
                <a:ea typeface="Times New Roman"/>
                <a:cs typeface="Times New Roman"/>
                <a:sym typeface="Times New Roman"/>
              </a:rPr>
              <a:t>Les échecs</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T’es en retard, m’a dit Alceste. </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Ne parle pas la bouche pleine, a dit son papa, et passe-moi le beurre. </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On va jouer au train, aux petites autos, aux billes et avec le ballon de foot, a dit Alceste.</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 Non, non et non ! a dit la maman d’Alceste. Je ne veux pas que ta chambre soit un fouillis. Trouvez des jeux plus calmes</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 Ben quoi, alors ? a demandé Alceste.</a:t>
            </a:r>
            <a:endParaRPr lang="fr-FR" sz="1800" dirty="0">
              <a:latin typeface="Myriad Pro" panose="020B0503030403020204" pitchFamily="34" charset="0"/>
            </a:endParaRPr>
          </a:p>
          <a:p>
            <a:pPr marL="0" marR="0" lvl="0" indent="0" algn="just" rtl="0">
              <a:lnSpc>
                <a:spcPct val="100000"/>
              </a:lnSpc>
              <a:spcBef>
                <a:spcPts val="0"/>
              </a:spcBef>
              <a:spcAft>
                <a:spcPts val="0"/>
              </a:spcAft>
              <a:buClr>
                <a:srgbClr val="000000"/>
              </a:buClr>
              <a:buSzPts val="1600"/>
              <a:buFont typeface="Times New Roman"/>
              <a:buNone/>
            </a:pPr>
            <a:r>
              <a:rPr lang="fr-FR" sz="1800" b="0" i="0" u="none" strike="noStrike" cap="none" dirty="0">
                <a:solidFill>
                  <a:schemeClr val="dk1"/>
                </a:solidFill>
                <a:latin typeface="Myriad Pro" panose="020B0503030403020204" pitchFamily="34" charset="0"/>
                <a:ea typeface="Times New Roman"/>
                <a:cs typeface="Times New Roman"/>
                <a:sym typeface="Times New Roman"/>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lang="fr-FR" sz="1800" dirty="0">
              <a:latin typeface="Myriad Pro" panose="020B0503030403020204" pitchFamily="34" charset="0"/>
            </a:endParaRPr>
          </a:p>
          <a:p>
            <a:pPr marL="0" marR="0" lvl="0" indent="0" algn="r" rtl="0">
              <a:lnSpc>
                <a:spcPct val="100000"/>
              </a:lnSpc>
              <a:spcBef>
                <a:spcPts val="0"/>
              </a:spcBef>
              <a:spcAft>
                <a:spcPts val="0"/>
              </a:spcAft>
              <a:buClr>
                <a:srgbClr val="000000"/>
              </a:buClr>
              <a:buSzPts val="1800"/>
              <a:buFont typeface="Times New Roman"/>
              <a:buNone/>
            </a:pPr>
            <a:r>
              <a:rPr lang="en-US" sz="1600" b="1" i="0" u="none" strike="noStrike" cap="none" dirty="0">
                <a:solidFill>
                  <a:schemeClr val="dk1"/>
                </a:solidFill>
                <a:latin typeface="Myriad Pro" panose="020B0503030403020204" pitchFamily="34" charset="0"/>
                <a:ea typeface="Times New Roman"/>
                <a:cs typeface="Times New Roman"/>
                <a:sym typeface="Times New Roman"/>
              </a:rPr>
              <a:t>RENÉ GOSCINNY, </a:t>
            </a:r>
            <a:r>
              <a:rPr lang="en-US" sz="1600" b="1" i="1" u="none" strike="noStrike" cap="none" dirty="0">
                <a:solidFill>
                  <a:schemeClr val="dk1"/>
                </a:solidFill>
                <a:latin typeface="Myriad Pro" panose="020B0503030403020204" pitchFamily="34" charset="0"/>
                <a:ea typeface="Times New Roman"/>
                <a:cs typeface="Times New Roman"/>
                <a:sym typeface="Times New Roman"/>
              </a:rPr>
              <a:t>LE Petit Nicolas et </a:t>
            </a:r>
            <a:r>
              <a:rPr lang="en-US" sz="1600" b="1" i="1" u="none" strike="noStrike" cap="none" dirty="0" err="1">
                <a:solidFill>
                  <a:schemeClr val="dk1"/>
                </a:solidFill>
                <a:latin typeface="Myriad Pro" panose="020B0503030403020204" pitchFamily="34" charset="0"/>
                <a:ea typeface="Times New Roman"/>
                <a:cs typeface="Times New Roman"/>
                <a:sym typeface="Times New Roman"/>
              </a:rPr>
              <a:t>ses</a:t>
            </a:r>
            <a:r>
              <a:rPr lang="en-US" sz="1600" b="1" i="1" u="none" strike="noStrike" cap="none" dirty="0">
                <a:solidFill>
                  <a:schemeClr val="dk1"/>
                </a:solidFill>
                <a:latin typeface="Myriad Pro" panose="020B0503030403020204" pitchFamily="34" charset="0"/>
                <a:ea typeface="Times New Roman"/>
                <a:cs typeface="Times New Roman"/>
                <a:sym typeface="Times New Roman"/>
              </a:rPr>
              <a:t> </a:t>
            </a:r>
            <a:r>
              <a:rPr lang="en-US" sz="1600" b="1" i="1" u="none" strike="noStrike" cap="none" dirty="0" err="1">
                <a:solidFill>
                  <a:schemeClr val="dk1"/>
                </a:solidFill>
                <a:latin typeface="Myriad Pro" panose="020B0503030403020204" pitchFamily="34" charset="0"/>
                <a:ea typeface="Times New Roman"/>
                <a:cs typeface="Times New Roman"/>
                <a:sym typeface="Times New Roman"/>
              </a:rPr>
              <a:t>copains</a:t>
            </a:r>
            <a:r>
              <a:rPr lang="en-US" sz="1600" b="1" i="1" u="none" strike="noStrike" cap="none" dirty="0">
                <a:solidFill>
                  <a:schemeClr val="dk1"/>
                </a:solidFill>
                <a:latin typeface="Myriad Pro" panose="020B0503030403020204" pitchFamily="34" charset="0"/>
                <a:ea typeface="Times New Roman"/>
                <a:cs typeface="Times New Roman"/>
                <a:sym typeface="Times New Roman"/>
              </a:rPr>
              <a:t>, </a:t>
            </a:r>
            <a:r>
              <a:rPr lang="en-US" sz="1600" b="1" i="0" u="none" strike="noStrike" cap="none" dirty="0" err="1">
                <a:solidFill>
                  <a:schemeClr val="dk1"/>
                </a:solidFill>
                <a:latin typeface="Myriad Pro" panose="020B0503030403020204" pitchFamily="34" charset="0"/>
                <a:ea typeface="Times New Roman"/>
                <a:cs typeface="Times New Roman"/>
                <a:sym typeface="Times New Roman"/>
              </a:rPr>
              <a:t>éditions</a:t>
            </a:r>
            <a:r>
              <a:rPr lang="en-US" sz="1600" b="1" i="0" u="none" strike="noStrike" cap="none" dirty="0">
                <a:solidFill>
                  <a:schemeClr val="dk1"/>
                </a:solidFill>
                <a:latin typeface="Myriad Pro" panose="020B0503030403020204" pitchFamily="34" charset="0"/>
                <a:ea typeface="Times New Roman"/>
                <a:cs typeface="Times New Roman"/>
                <a:sym typeface="Times New Roman"/>
              </a:rPr>
              <a:t>  IMAV, 2013.</a:t>
            </a:r>
            <a:endParaRPr sz="1600" b="1" i="0" u="none" strike="noStrike" cap="none" dirty="0">
              <a:solidFill>
                <a:schemeClr val="dk1"/>
              </a:solidFill>
              <a:latin typeface="Myriad Pro" panose="020B0503030403020204" pitchFamily="34" charset="0"/>
              <a:ea typeface="Times New Roman"/>
              <a:cs typeface="Times New Roman"/>
              <a:sym typeface="Times New Roman"/>
            </a:endParaRPr>
          </a:p>
        </p:txBody>
      </p:sp>
      <p:sp>
        <p:nvSpPr>
          <p:cNvPr id="336" name="Google Shape;336;p24"/>
          <p:cNvSpPr txBox="1"/>
          <p:nvPr/>
        </p:nvSpPr>
        <p:spPr>
          <a:xfrm>
            <a:off x="139807" y="1057171"/>
            <a:ext cx="2547330"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1" i="0" u="none" strike="noStrike" cap="none" dirty="0">
                <a:solidFill>
                  <a:schemeClr val="tx1"/>
                </a:solidFill>
                <a:latin typeface="Myriad Pro" panose="020B0503030403020204" pitchFamily="34" charset="0"/>
                <a:sym typeface="Arial"/>
              </a:rPr>
              <a:t>Lisez tout le texte pour dire si les affirmations suivantes sont </a:t>
            </a:r>
            <a:r>
              <a:rPr lang="fr-FR" sz="1800" b="1" i="0" u="none" strike="noStrike" cap="none" dirty="0">
                <a:solidFill>
                  <a:srgbClr val="00B050"/>
                </a:solidFill>
                <a:latin typeface="Myriad Pro" panose="020B0503030403020204" pitchFamily="34" charset="0"/>
                <a:sym typeface="Arial"/>
              </a:rPr>
              <a:t>vraies</a:t>
            </a:r>
            <a:r>
              <a:rPr lang="fr-FR" sz="1800" b="1" i="0" u="none" strike="noStrike" cap="none" dirty="0">
                <a:solidFill>
                  <a:srgbClr val="000000"/>
                </a:solidFill>
                <a:latin typeface="Myriad Pro" panose="020B0503030403020204" pitchFamily="34" charset="0"/>
                <a:sym typeface="Arial"/>
              </a:rPr>
              <a:t> </a:t>
            </a:r>
            <a:r>
              <a:rPr lang="fr-FR" sz="1800" b="1" i="0" u="none" strike="noStrike" cap="none" dirty="0">
                <a:solidFill>
                  <a:schemeClr val="tx1"/>
                </a:solidFill>
                <a:latin typeface="Myriad Pro" panose="020B0503030403020204" pitchFamily="34" charset="0"/>
                <a:sym typeface="Arial"/>
              </a:rPr>
              <a:t>ou</a:t>
            </a:r>
            <a:r>
              <a:rPr lang="fr-FR" sz="1800" b="1" i="0" u="none" strike="noStrike" cap="none" dirty="0">
                <a:solidFill>
                  <a:srgbClr val="000000"/>
                </a:solidFill>
                <a:latin typeface="Myriad Pro" panose="020B0503030403020204" pitchFamily="34" charset="0"/>
                <a:sym typeface="Arial"/>
              </a:rPr>
              <a:t> </a:t>
            </a:r>
            <a:r>
              <a:rPr lang="fr-FR" sz="1800" b="1" i="0" u="none" strike="noStrike" cap="none" dirty="0">
                <a:solidFill>
                  <a:srgbClr val="FF0000"/>
                </a:solidFill>
                <a:latin typeface="Myriad Pro" panose="020B0503030403020204" pitchFamily="34" charset="0"/>
                <a:sym typeface="Arial"/>
              </a:rPr>
              <a:t>fausses.</a:t>
            </a:r>
            <a:r>
              <a:rPr lang="fr-FR" sz="1800" b="1" i="0" u="none" strike="noStrike" cap="none" dirty="0">
                <a:solidFill>
                  <a:srgbClr val="000000"/>
                </a:solidFill>
                <a:latin typeface="Myriad Pro" panose="020B0503030403020204" pitchFamily="34" charset="0"/>
                <a:sym typeface="Arial"/>
              </a:rPr>
              <a:t> </a:t>
            </a:r>
            <a:endParaRPr lang="fr-FR" sz="1800" dirty="0">
              <a:latin typeface="Myriad Pro" panose="020B0503030403020204" pitchFamily="34" charset="0"/>
            </a:endParaRPr>
          </a:p>
        </p:txBody>
      </p:sp>
      <p:sp>
        <p:nvSpPr>
          <p:cNvPr id="337" name="Google Shape;337;p24"/>
          <p:cNvSpPr/>
          <p:nvPr/>
        </p:nvSpPr>
        <p:spPr>
          <a:xfrm>
            <a:off x="142548" y="3153808"/>
            <a:ext cx="2460882" cy="840793"/>
          </a:xfrm>
          <a:prstGeom prst="rect">
            <a:avLst/>
          </a:prstGeom>
          <a:noFill/>
          <a:ln>
            <a:noFill/>
          </a:ln>
        </p:spPr>
        <p:txBody>
          <a:bodyPr spcFirstLastPara="1" wrap="square" lIns="91425" tIns="45700" rIns="91425" bIns="45700" anchor="t" anchorCtr="0">
            <a:noAutofit/>
          </a:bodyPr>
          <a:lstStyle/>
          <a:p>
            <a:pPr marL="285750" indent="-285750">
              <a:buFont typeface="Wingdings" panose="05000000000000000000" pitchFamily="2" charset="2"/>
              <a:buChar char="q"/>
            </a:pPr>
            <a:r>
              <a:rPr lang="fr-FR" sz="1800" dirty="0">
                <a:solidFill>
                  <a:schemeClr val="dk1"/>
                </a:solidFill>
                <a:latin typeface="Myriad Pro" panose="020B0503030403020204" pitchFamily="34" charset="0"/>
              </a:rPr>
              <a:t>Le narrateur est arrivé tôt chez son ami.</a:t>
            </a:r>
          </a:p>
        </p:txBody>
      </p:sp>
      <p:sp>
        <p:nvSpPr>
          <p:cNvPr id="338" name="Google Shape;338;p24"/>
          <p:cNvSpPr/>
          <p:nvPr/>
        </p:nvSpPr>
        <p:spPr>
          <a:xfrm>
            <a:off x="95467" y="4991795"/>
            <a:ext cx="2400585" cy="830997"/>
          </a:xfrm>
          <a:prstGeom prst="rect">
            <a:avLst/>
          </a:prstGeom>
          <a:noFill/>
          <a:ln>
            <a:noFill/>
          </a:ln>
        </p:spPr>
        <p:txBody>
          <a:bodyPr spcFirstLastPara="1" wrap="square" lIns="91425" tIns="45700" rIns="91425" bIns="45700" anchor="t" anchorCtr="0">
            <a:noAutofit/>
          </a:bodyPr>
          <a:lstStyle/>
          <a:p>
            <a:pPr marL="285750" indent="-285750">
              <a:buFont typeface="Wingdings" panose="05000000000000000000" pitchFamily="2" charset="2"/>
              <a:buChar char="q"/>
            </a:pPr>
            <a:r>
              <a:rPr lang="fr-FR" sz="1800" dirty="0">
                <a:solidFill>
                  <a:schemeClr val="dk1"/>
                </a:solidFill>
                <a:latin typeface="Myriad Pro" panose="020B0503030403020204" pitchFamily="34" charset="0"/>
              </a:rPr>
              <a:t>La mère interdit aux enfants de jouer au ballon de foot.</a:t>
            </a:r>
          </a:p>
        </p:txBody>
      </p:sp>
      <p:sp>
        <p:nvSpPr>
          <p:cNvPr id="339" name="Google Shape;339;p24"/>
          <p:cNvSpPr/>
          <p:nvPr/>
        </p:nvSpPr>
        <p:spPr>
          <a:xfrm>
            <a:off x="58842" y="5806774"/>
            <a:ext cx="2497507" cy="830997"/>
          </a:xfrm>
          <a:prstGeom prst="rect">
            <a:avLst/>
          </a:prstGeom>
          <a:noFill/>
          <a:ln>
            <a:noFill/>
          </a:ln>
        </p:spPr>
        <p:txBody>
          <a:bodyPr spcFirstLastPara="1" wrap="square" lIns="91425" tIns="45700" rIns="91425" bIns="45700" anchor="t" anchorCtr="0">
            <a:noAutofit/>
          </a:bodyPr>
          <a:lstStyle/>
          <a:p>
            <a:pPr marL="285750" lvl="0" indent="-285750">
              <a:buFont typeface="Wingdings" panose="05000000000000000000" pitchFamily="2" charset="2"/>
              <a:buChar char="q"/>
            </a:pPr>
            <a:r>
              <a:rPr lang="fr-FR" sz="1800" dirty="0">
                <a:solidFill>
                  <a:schemeClr val="dk1"/>
                </a:solidFill>
                <a:latin typeface="Myriad Pro" panose="020B0503030403020204" pitchFamily="34" charset="0"/>
              </a:rPr>
              <a:t>Le père leur propose de jouer aux échecs. </a:t>
            </a:r>
          </a:p>
        </p:txBody>
      </p:sp>
      <p:sp>
        <p:nvSpPr>
          <p:cNvPr id="340" name="Google Shape;340;p24"/>
          <p:cNvSpPr/>
          <p:nvPr/>
        </p:nvSpPr>
        <p:spPr>
          <a:xfrm>
            <a:off x="144482" y="2227201"/>
            <a:ext cx="2457015" cy="830997"/>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Font typeface="Wingdings" panose="05000000000000000000" pitchFamily="2" charset="2"/>
              <a:buChar char="q"/>
            </a:pPr>
            <a:r>
              <a:rPr lang="fr-FR" sz="1800" i="0" u="none" strike="noStrike" cap="none" dirty="0">
                <a:solidFill>
                  <a:schemeClr val="dk1"/>
                </a:solidFill>
                <a:latin typeface="Myriad Pro" panose="020B0503030403020204" pitchFamily="34" charset="0"/>
                <a:sym typeface="Arial"/>
              </a:rPr>
              <a:t>Alceste a invité le narrateur à manger chez lui. </a:t>
            </a:r>
          </a:p>
        </p:txBody>
      </p:sp>
      <p:cxnSp>
        <p:nvCxnSpPr>
          <p:cNvPr id="341" name="Google Shape;341;p24"/>
          <p:cNvCxnSpPr/>
          <p:nvPr/>
        </p:nvCxnSpPr>
        <p:spPr>
          <a:xfrm>
            <a:off x="10455442" y="1265476"/>
            <a:ext cx="1338603" cy="28999"/>
          </a:xfrm>
          <a:prstGeom prst="straightConnector1">
            <a:avLst/>
          </a:prstGeom>
          <a:noFill/>
          <a:ln w="38100" cap="flat" cmpd="sng">
            <a:solidFill>
              <a:srgbClr val="00B050"/>
            </a:solidFill>
            <a:prstDash val="solid"/>
            <a:round/>
            <a:headEnd type="none" w="sm" len="sm"/>
            <a:tailEnd type="none" w="sm" len="sm"/>
          </a:ln>
        </p:spPr>
      </p:cxnSp>
      <p:cxnSp>
        <p:nvCxnSpPr>
          <p:cNvPr id="342" name="Google Shape;342;p24"/>
          <p:cNvCxnSpPr>
            <a:cxnSpLocks/>
          </p:cNvCxnSpPr>
          <p:nvPr/>
        </p:nvCxnSpPr>
        <p:spPr>
          <a:xfrm>
            <a:off x="2783708" y="1549924"/>
            <a:ext cx="1965101" cy="0"/>
          </a:xfrm>
          <a:prstGeom prst="straightConnector1">
            <a:avLst/>
          </a:prstGeom>
          <a:noFill/>
          <a:ln w="38100" cap="flat" cmpd="sng">
            <a:solidFill>
              <a:srgbClr val="00B050"/>
            </a:solidFill>
            <a:prstDash val="solid"/>
            <a:round/>
            <a:headEnd type="none" w="sm" len="sm"/>
            <a:tailEnd type="none" w="sm" len="sm"/>
          </a:ln>
        </p:spPr>
      </p:cxnSp>
      <p:cxnSp>
        <p:nvCxnSpPr>
          <p:cNvPr id="343" name="Google Shape;343;p24"/>
          <p:cNvCxnSpPr>
            <a:cxnSpLocks/>
          </p:cNvCxnSpPr>
          <p:nvPr/>
        </p:nvCxnSpPr>
        <p:spPr>
          <a:xfrm flipV="1">
            <a:off x="8738483" y="2094210"/>
            <a:ext cx="3085966" cy="4934"/>
          </a:xfrm>
          <a:prstGeom prst="straightConnector1">
            <a:avLst/>
          </a:prstGeom>
          <a:noFill/>
          <a:ln w="38100" cap="flat" cmpd="sng">
            <a:solidFill>
              <a:srgbClr val="FF0000"/>
            </a:solidFill>
            <a:prstDash val="solid"/>
            <a:round/>
            <a:headEnd type="none" w="sm" len="sm"/>
            <a:tailEnd type="none" w="sm" len="sm"/>
          </a:ln>
        </p:spPr>
      </p:cxnSp>
      <p:cxnSp>
        <p:nvCxnSpPr>
          <p:cNvPr id="344" name="Google Shape;344;p24"/>
          <p:cNvCxnSpPr/>
          <p:nvPr/>
        </p:nvCxnSpPr>
        <p:spPr>
          <a:xfrm flipV="1">
            <a:off x="2743121" y="2337683"/>
            <a:ext cx="2576302" cy="11831"/>
          </a:xfrm>
          <a:prstGeom prst="straightConnector1">
            <a:avLst/>
          </a:prstGeom>
          <a:noFill/>
          <a:ln w="38100" cap="flat" cmpd="sng">
            <a:solidFill>
              <a:srgbClr val="FF0000"/>
            </a:solidFill>
            <a:prstDash val="solid"/>
            <a:round/>
            <a:headEnd type="none" w="sm" len="sm"/>
            <a:tailEnd type="none" w="sm" len="sm"/>
          </a:ln>
        </p:spPr>
      </p:cxnSp>
      <p:cxnSp>
        <p:nvCxnSpPr>
          <p:cNvPr id="345" name="Google Shape;345;p24"/>
          <p:cNvCxnSpPr/>
          <p:nvPr/>
        </p:nvCxnSpPr>
        <p:spPr>
          <a:xfrm>
            <a:off x="3107245" y="2623671"/>
            <a:ext cx="2767626" cy="0"/>
          </a:xfrm>
          <a:prstGeom prst="straightConnector1">
            <a:avLst/>
          </a:prstGeom>
          <a:noFill/>
          <a:ln w="38100" cap="flat" cmpd="sng">
            <a:solidFill>
              <a:srgbClr val="FF0000"/>
            </a:solidFill>
            <a:prstDash val="solid"/>
            <a:round/>
            <a:headEnd type="none" w="sm" len="sm"/>
            <a:tailEnd type="none" w="sm" len="sm"/>
          </a:ln>
        </p:spPr>
      </p:cxnSp>
      <p:sp>
        <p:nvSpPr>
          <p:cNvPr id="346" name="Google Shape;346;p24"/>
          <p:cNvSpPr/>
          <p:nvPr/>
        </p:nvSpPr>
        <p:spPr>
          <a:xfrm>
            <a:off x="95467" y="4068727"/>
            <a:ext cx="2400584" cy="830997"/>
          </a:xfrm>
          <a:prstGeom prst="rect">
            <a:avLst/>
          </a:prstGeom>
          <a:noFill/>
          <a:ln>
            <a:noFill/>
          </a:ln>
        </p:spPr>
        <p:txBody>
          <a:bodyPr spcFirstLastPara="1" wrap="square" lIns="91425" tIns="45700" rIns="91425" bIns="45700" anchor="t" anchorCtr="0">
            <a:noAutofit/>
          </a:bodyPr>
          <a:lstStyle/>
          <a:p>
            <a:pPr marL="285750" lvl="0" indent="-285750">
              <a:buFont typeface="Wingdings" panose="05000000000000000000" pitchFamily="2" charset="2"/>
              <a:buChar char="q"/>
            </a:pPr>
            <a:r>
              <a:rPr lang="fr-FR" sz="1800" dirty="0">
                <a:solidFill>
                  <a:schemeClr val="dk1"/>
                </a:solidFill>
                <a:latin typeface="Myriad Pro" panose="020B0503030403020204" pitchFamily="34" charset="0"/>
              </a:rPr>
              <a:t>Après le goûter, les enfants ont décidé de regarder la télé. </a:t>
            </a:r>
          </a:p>
        </p:txBody>
      </p:sp>
      <p:cxnSp>
        <p:nvCxnSpPr>
          <p:cNvPr id="347" name="Google Shape;347;p24"/>
          <p:cNvCxnSpPr>
            <a:cxnSpLocks/>
          </p:cNvCxnSpPr>
          <p:nvPr/>
        </p:nvCxnSpPr>
        <p:spPr>
          <a:xfrm>
            <a:off x="8676010" y="3473743"/>
            <a:ext cx="3148439" cy="0"/>
          </a:xfrm>
          <a:prstGeom prst="straightConnector1">
            <a:avLst/>
          </a:prstGeom>
          <a:noFill/>
          <a:ln w="38100" cap="flat" cmpd="sng">
            <a:solidFill>
              <a:srgbClr val="FF0000"/>
            </a:solidFill>
            <a:prstDash val="solid"/>
            <a:round/>
            <a:headEnd type="none" w="sm" len="sm"/>
            <a:tailEnd type="none" w="sm" len="sm"/>
          </a:ln>
        </p:spPr>
      </p:cxnSp>
      <p:cxnSp>
        <p:nvCxnSpPr>
          <p:cNvPr id="348" name="Google Shape;348;p24"/>
          <p:cNvCxnSpPr/>
          <p:nvPr/>
        </p:nvCxnSpPr>
        <p:spPr>
          <a:xfrm>
            <a:off x="3107245" y="4576154"/>
            <a:ext cx="8686800" cy="0"/>
          </a:xfrm>
          <a:prstGeom prst="straightConnector1">
            <a:avLst/>
          </a:prstGeom>
          <a:noFill/>
          <a:ln w="38100" cap="flat" cmpd="sng">
            <a:solidFill>
              <a:srgbClr val="00B050"/>
            </a:solidFill>
            <a:prstDash val="solid"/>
            <a:round/>
            <a:headEnd type="none" w="sm" len="sm"/>
            <a:tailEnd type="none" w="sm" len="sm"/>
          </a:ln>
        </p:spPr>
      </p:cxnSp>
      <p:cxnSp>
        <p:nvCxnSpPr>
          <p:cNvPr id="349" name="Google Shape;349;p24"/>
          <p:cNvCxnSpPr/>
          <p:nvPr/>
        </p:nvCxnSpPr>
        <p:spPr>
          <a:xfrm>
            <a:off x="8833054" y="5932299"/>
            <a:ext cx="2940593" cy="2336"/>
          </a:xfrm>
          <a:prstGeom prst="straightConnector1">
            <a:avLst/>
          </a:prstGeom>
          <a:noFill/>
          <a:ln w="38100" cap="flat" cmpd="sng">
            <a:solidFill>
              <a:srgbClr val="00B050"/>
            </a:solidFill>
            <a:prstDash val="solid"/>
            <a:round/>
            <a:headEnd type="none" w="sm" len="sm"/>
            <a:tailEnd type="none" w="sm" len="sm"/>
          </a:ln>
        </p:spPr>
      </p:cxnSp>
      <p:cxnSp>
        <p:nvCxnSpPr>
          <p:cNvPr id="350" name="Google Shape;350;p24"/>
          <p:cNvCxnSpPr/>
          <p:nvPr/>
        </p:nvCxnSpPr>
        <p:spPr>
          <a:xfrm>
            <a:off x="2783708" y="6233989"/>
            <a:ext cx="2011680" cy="0"/>
          </a:xfrm>
          <a:prstGeom prst="straightConnector1">
            <a:avLst/>
          </a:prstGeom>
          <a:noFill/>
          <a:ln w="38100" cap="flat" cmpd="sng">
            <a:solidFill>
              <a:srgbClr val="00B050"/>
            </a:solidFill>
            <a:prstDash val="solid"/>
            <a:round/>
            <a:headEnd type="none" w="sm" len="sm"/>
            <a:tailEnd type="none" w="sm" len="sm"/>
          </a:ln>
        </p:spPr>
      </p:cxnSp>
      <p:cxnSp>
        <p:nvCxnSpPr>
          <p:cNvPr id="20" name="Google Shape;347;p24">
            <a:extLst>
              <a:ext uri="{FF2B5EF4-FFF2-40B4-BE49-F238E27FC236}">
                <a16:creationId xmlns:a16="http://schemas.microsoft.com/office/drawing/2014/main" id="{FA175EE5-095C-4C59-99B8-76A702B8A766}"/>
              </a:ext>
            </a:extLst>
          </p:cNvPr>
          <p:cNvCxnSpPr>
            <a:cxnSpLocks/>
          </p:cNvCxnSpPr>
          <p:nvPr/>
        </p:nvCxnSpPr>
        <p:spPr>
          <a:xfrm>
            <a:off x="2783708" y="3728823"/>
            <a:ext cx="455539" cy="1"/>
          </a:xfrm>
          <a:prstGeom prst="straightConnector1">
            <a:avLst/>
          </a:prstGeom>
          <a:noFill/>
          <a:ln w="38100" cap="flat" cmpd="sng">
            <a:solidFill>
              <a:srgbClr val="FF0000"/>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1"/>
                                        </p:tgtEl>
                                        <p:attrNameLst>
                                          <p:attrName>style.visibility</p:attrName>
                                        </p:attrNameLst>
                                      </p:cBhvr>
                                      <p:to>
                                        <p:strVal val="visible"/>
                                      </p:to>
                                    </p:set>
                                  </p:childTnLst>
                                </p:cTn>
                              </p:par>
                              <p:par>
                                <p:cTn id="15" presetID="1" presetClass="emph" presetSubtype="2" fill="hold" nodeType="withEffect">
                                  <p:stCondLst>
                                    <p:cond delay="0"/>
                                  </p:stCondLst>
                                  <p:childTnLst>
                                    <p:animClr clrSpc="rgb" dir="cw">
                                      <p:cBhvr>
                                        <p:cTn id="16" dur="2000" fill="hold"/>
                                        <p:tgtEl>
                                          <p:spTgt spid="340"/>
                                        </p:tgtEl>
                                        <p:attrNameLst>
                                          <p:attrName>fillcolor</p:attrName>
                                        </p:attrNameLst>
                                      </p:cBhvr>
                                      <p:to>
                                        <a:srgbClr val="92D050"/>
                                      </p:to>
                                    </p:animClr>
                                    <p:set>
                                      <p:cBhvr>
                                        <p:cTn id="17" dur="2000" fill="hold"/>
                                        <p:tgtEl>
                                          <p:spTgt spid="340"/>
                                        </p:tgtEl>
                                        <p:attrNameLst>
                                          <p:attrName>fill.type</p:attrName>
                                        </p:attrNameLst>
                                      </p:cBhvr>
                                      <p:to>
                                        <p:strVal val="solid"/>
                                      </p:to>
                                    </p:set>
                                    <p:set>
                                      <p:cBhvr>
                                        <p:cTn id="18" dur="2000" fill="hold"/>
                                        <p:tgtEl>
                                          <p:spTgt spid="340"/>
                                        </p:tgtEl>
                                        <p:attrNameLst>
                                          <p:attrName>fill.on</p:attrName>
                                        </p:attrNameLst>
                                      </p:cBhvr>
                                      <p:to>
                                        <p:strVal val="true"/>
                                      </p:to>
                                    </p:set>
                                  </p:childTnLst>
                                </p:cTn>
                              </p:par>
                              <p:par>
                                <p:cTn id="19" presetID="1" presetClass="entr" presetSubtype="0" fill="hold" nodeType="withEffect">
                                  <p:stCondLst>
                                    <p:cond delay="0"/>
                                  </p:stCondLst>
                                  <p:childTnLst>
                                    <p:set>
                                      <p:cBhvr>
                                        <p:cTn id="20" dur="1" fill="hold">
                                          <p:stCondLst>
                                            <p:cond delay="0"/>
                                          </p:stCondLst>
                                        </p:cTn>
                                        <p:tgtEl>
                                          <p:spTgt spid="3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4"/>
                                        </p:tgtEl>
                                        <p:attrNameLst>
                                          <p:attrName>style.visibility</p:attrName>
                                        </p:attrNameLst>
                                      </p:cBhvr>
                                      <p:to>
                                        <p:strVal val="visible"/>
                                      </p:to>
                                    </p:set>
                                  </p:childTnLst>
                                </p:cTn>
                              </p:par>
                              <p:par>
                                <p:cTn id="31" presetID="1" presetClass="emph" presetSubtype="2" fill="hold" nodeType="withEffect">
                                  <p:stCondLst>
                                    <p:cond delay="0"/>
                                  </p:stCondLst>
                                  <p:childTnLst>
                                    <p:animClr clrSpc="rgb" dir="cw">
                                      <p:cBhvr>
                                        <p:cTn id="32" dur="2000" fill="hold"/>
                                        <p:tgtEl>
                                          <p:spTgt spid="337"/>
                                        </p:tgtEl>
                                        <p:attrNameLst>
                                          <p:attrName>fillcolor</p:attrName>
                                        </p:attrNameLst>
                                      </p:cBhvr>
                                      <p:to>
                                        <a:srgbClr val="FF0000"/>
                                      </p:to>
                                    </p:animClr>
                                    <p:set>
                                      <p:cBhvr>
                                        <p:cTn id="33" dur="2000" fill="hold"/>
                                        <p:tgtEl>
                                          <p:spTgt spid="337"/>
                                        </p:tgtEl>
                                        <p:attrNameLst>
                                          <p:attrName>fill.type</p:attrName>
                                        </p:attrNameLst>
                                      </p:cBhvr>
                                      <p:to>
                                        <p:strVal val="solid"/>
                                      </p:to>
                                    </p:set>
                                    <p:set>
                                      <p:cBhvr>
                                        <p:cTn id="34" dur="2000" fill="hold"/>
                                        <p:tgtEl>
                                          <p:spTgt spid="337"/>
                                        </p:tgtEl>
                                        <p:attrNameLst>
                                          <p:attrName>fill.on</p:attrName>
                                        </p:attrNameLst>
                                      </p:cBhvr>
                                      <p:to>
                                        <p:strVal val="true"/>
                                      </p:to>
                                    </p:set>
                                  </p:childTnLst>
                                </p:cTn>
                              </p:par>
                              <p:par>
                                <p:cTn id="35" presetID="1" presetClass="entr" presetSubtype="0" fill="hold" nodeType="withEffect">
                                  <p:stCondLst>
                                    <p:cond delay="0"/>
                                  </p:stCondLst>
                                  <p:childTnLst>
                                    <p:set>
                                      <p:cBhvr>
                                        <p:cTn id="36" dur="1" fill="hold">
                                          <p:stCondLst>
                                            <p:cond delay="0"/>
                                          </p:stCondLst>
                                        </p:cTn>
                                        <p:tgtEl>
                                          <p:spTgt spid="34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mph" presetSubtype="2" fill="hold" nodeType="withEffect">
                                  <p:stCondLst>
                                    <p:cond delay="0"/>
                                  </p:stCondLst>
                                  <p:childTnLst>
                                    <p:animClr clrSpc="rgb" dir="cw">
                                      <p:cBhvr>
                                        <p:cTn id="46" dur="2000" fill="hold"/>
                                        <p:tgtEl>
                                          <p:spTgt spid="346"/>
                                        </p:tgtEl>
                                        <p:attrNameLst>
                                          <p:attrName>fillcolor</p:attrName>
                                        </p:attrNameLst>
                                      </p:cBhvr>
                                      <p:to>
                                        <a:srgbClr val="FF0000"/>
                                      </p:to>
                                    </p:animClr>
                                    <p:set>
                                      <p:cBhvr>
                                        <p:cTn id="47" dur="2000" fill="hold"/>
                                        <p:tgtEl>
                                          <p:spTgt spid="346"/>
                                        </p:tgtEl>
                                        <p:attrNameLst>
                                          <p:attrName>fill.type</p:attrName>
                                        </p:attrNameLst>
                                      </p:cBhvr>
                                      <p:to>
                                        <p:strVal val="solid"/>
                                      </p:to>
                                    </p:set>
                                    <p:set>
                                      <p:cBhvr>
                                        <p:cTn id="48" dur="2000" fill="hold"/>
                                        <p:tgtEl>
                                          <p:spTgt spid="346"/>
                                        </p:tgtEl>
                                        <p:attrNameLst>
                                          <p:attrName>fill.on</p:attrName>
                                        </p:attrNameLst>
                                      </p:cBhvr>
                                      <p:to>
                                        <p:strVal val="true"/>
                                      </p:to>
                                    </p:set>
                                  </p:childTnLst>
                                </p:cTn>
                              </p:par>
                              <p:par>
                                <p:cTn id="49" presetID="1" presetClass="entr" presetSubtype="0" fill="hold" nodeType="withEffect">
                                  <p:stCondLst>
                                    <p:cond delay="0"/>
                                  </p:stCondLst>
                                  <p:childTnLst>
                                    <p:set>
                                      <p:cBhvr>
                                        <p:cTn id="50" dur="1" fill="hold">
                                          <p:stCondLst>
                                            <p:cond delay="0"/>
                                          </p:stCondLst>
                                        </p:cTn>
                                        <p:tgtEl>
                                          <p:spTgt spid="3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48"/>
                                        </p:tgtEl>
                                        <p:attrNameLst>
                                          <p:attrName>style.visibility</p:attrName>
                                        </p:attrNameLst>
                                      </p:cBhvr>
                                      <p:to>
                                        <p:strVal val="visible"/>
                                      </p:to>
                                    </p:set>
                                  </p:childTnLst>
                                </p:cTn>
                              </p:par>
                              <p:par>
                                <p:cTn id="59" presetID="1" presetClass="emph" presetSubtype="2" fill="hold" nodeType="withEffect">
                                  <p:stCondLst>
                                    <p:cond delay="0"/>
                                  </p:stCondLst>
                                  <p:childTnLst>
                                    <p:animClr clrSpc="rgb" dir="cw">
                                      <p:cBhvr>
                                        <p:cTn id="60" dur="2000" fill="hold"/>
                                        <p:tgtEl>
                                          <p:spTgt spid="338"/>
                                        </p:tgtEl>
                                        <p:attrNameLst>
                                          <p:attrName>fillcolor</p:attrName>
                                        </p:attrNameLst>
                                      </p:cBhvr>
                                      <p:to>
                                        <a:srgbClr val="92D050"/>
                                      </p:to>
                                    </p:animClr>
                                    <p:set>
                                      <p:cBhvr>
                                        <p:cTn id="61" dur="2000" fill="hold"/>
                                        <p:tgtEl>
                                          <p:spTgt spid="338"/>
                                        </p:tgtEl>
                                        <p:attrNameLst>
                                          <p:attrName>fill.type</p:attrName>
                                        </p:attrNameLst>
                                      </p:cBhvr>
                                      <p:to>
                                        <p:strVal val="solid"/>
                                      </p:to>
                                    </p:set>
                                    <p:set>
                                      <p:cBhvr>
                                        <p:cTn id="62" dur="2000" fill="hold"/>
                                        <p:tgtEl>
                                          <p:spTgt spid="338"/>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4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50"/>
                                        </p:tgtEl>
                                        <p:attrNameLst>
                                          <p:attrName>style.visibility</p:attrName>
                                        </p:attrNameLst>
                                      </p:cBhvr>
                                      <p:to>
                                        <p:strVal val="visible"/>
                                      </p:to>
                                    </p:set>
                                  </p:childTnLst>
                                </p:cTn>
                              </p:par>
                              <p:par>
                                <p:cTn id="73" presetID="1" presetClass="emph" presetSubtype="2" fill="hold" nodeType="withEffect">
                                  <p:stCondLst>
                                    <p:cond delay="0"/>
                                  </p:stCondLst>
                                  <p:childTnLst>
                                    <p:animClr clrSpc="rgb" dir="cw">
                                      <p:cBhvr>
                                        <p:cTn id="74" dur="2000" fill="hold"/>
                                        <p:tgtEl>
                                          <p:spTgt spid="339"/>
                                        </p:tgtEl>
                                        <p:attrNameLst>
                                          <p:attrName>fillcolor</p:attrName>
                                        </p:attrNameLst>
                                      </p:cBhvr>
                                      <p:to>
                                        <a:srgbClr val="92D050"/>
                                      </p:to>
                                    </p:animClr>
                                    <p:set>
                                      <p:cBhvr>
                                        <p:cTn id="75" dur="2000" fill="hold"/>
                                        <p:tgtEl>
                                          <p:spTgt spid="339"/>
                                        </p:tgtEl>
                                        <p:attrNameLst>
                                          <p:attrName>fill.type</p:attrName>
                                        </p:attrNameLst>
                                      </p:cBhvr>
                                      <p:to>
                                        <p:strVal val="solid"/>
                                      </p:to>
                                    </p:set>
                                    <p:set>
                                      <p:cBhvr>
                                        <p:cTn id="76" dur="2000" fill="hold"/>
                                        <p:tgtEl>
                                          <p:spTgt spid="33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 grpId="0"/>
      <p:bldP spid="338" grpId="0"/>
      <p:bldP spid="339" grpId="0"/>
      <p:bldP spid="340" grpId="0"/>
      <p:bldP spid="3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28" name="Rectangle 27"/>
          <p:cNvSpPr/>
          <p:nvPr/>
        </p:nvSpPr>
        <p:spPr>
          <a:xfrm>
            <a:off x="0" y="822037"/>
            <a:ext cx="3412297" cy="6035963"/>
          </a:xfrm>
          <a:prstGeom prst="rect">
            <a:avLst/>
          </a:prstGeom>
          <a:gradFill flip="none" rotWithShape="1">
            <a:gsLst>
              <a:gs pos="5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solidFill>
              <a:schemeClr val="accent1">
                <a:lumMod val="40000"/>
                <a:lumOff val="6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57" name="Google Shape;357;p25"/>
          <p:cNvSpPr txBox="1"/>
          <p:nvPr/>
        </p:nvSpPr>
        <p:spPr>
          <a:xfrm>
            <a:off x="173534" y="2115960"/>
            <a:ext cx="3272333" cy="18773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dirty="0" err="1">
                <a:solidFill>
                  <a:schemeClr val="tx1"/>
                </a:solidFill>
                <a:latin typeface="Myriad Pro" panose="020B0503030403020204" charset="0"/>
                <a:sym typeface="Arial"/>
              </a:rPr>
              <a:t>Numérotez</a:t>
            </a:r>
            <a:r>
              <a:rPr lang="en-US" sz="2400" b="1" i="0" u="none" strike="noStrike" cap="none" dirty="0">
                <a:solidFill>
                  <a:schemeClr val="tx1"/>
                </a:solidFill>
                <a:latin typeface="Myriad Pro" panose="020B0503030403020204" charset="0"/>
                <a:sym typeface="Arial"/>
              </a:rPr>
              <a:t> les phrases pour </a:t>
            </a:r>
            <a:r>
              <a:rPr lang="en-US" sz="2400" b="1" i="0" u="none" strike="noStrike" cap="none" dirty="0" err="1">
                <a:solidFill>
                  <a:schemeClr val="tx1"/>
                </a:solidFill>
                <a:latin typeface="Myriad Pro" panose="020B0503030403020204" charset="0"/>
                <a:sym typeface="Arial"/>
              </a:rPr>
              <a:t>retrouver</a:t>
            </a:r>
            <a:r>
              <a:rPr lang="en-US" sz="2400" b="1" i="0" u="none" strike="noStrike" cap="none" dirty="0">
                <a:solidFill>
                  <a:schemeClr val="tx1"/>
                </a:solidFill>
                <a:latin typeface="Myriad Pro" panose="020B0503030403020204" charset="0"/>
                <a:sym typeface="Arial"/>
              </a:rPr>
              <a:t> le bon </a:t>
            </a:r>
            <a:r>
              <a:rPr lang="en-US" sz="2400" b="1" i="0" u="none" strike="noStrike" cap="none" dirty="0" err="1">
                <a:solidFill>
                  <a:schemeClr val="tx1"/>
                </a:solidFill>
                <a:latin typeface="Myriad Pro" panose="020B0503030403020204" charset="0"/>
                <a:sym typeface="Arial"/>
              </a:rPr>
              <a:t>ordre</a:t>
            </a:r>
            <a:r>
              <a:rPr lang="en-US" sz="2400" b="1" i="0" u="none" strike="noStrike" cap="none" dirty="0">
                <a:solidFill>
                  <a:schemeClr val="tx1"/>
                </a:solidFill>
                <a:latin typeface="Myriad Pro" panose="020B0503030403020204" charset="0"/>
                <a:sym typeface="Arial"/>
              </a:rPr>
              <a:t> des </a:t>
            </a:r>
            <a:r>
              <a:rPr lang="en-US" sz="2400" b="1" i="0" u="none" strike="noStrike" cap="none" dirty="0" err="1">
                <a:solidFill>
                  <a:schemeClr val="tx1"/>
                </a:solidFill>
                <a:latin typeface="Myriad Pro" panose="020B0503030403020204" charset="0"/>
                <a:sym typeface="Arial"/>
              </a:rPr>
              <a:t>idées</a:t>
            </a:r>
            <a:r>
              <a:rPr lang="en-US" sz="2400" b="1" i="0" u="none" strike="noStrike" cap="none" dirty="0">
                <a:solidFill>
                  <a:schemeClr val="tx1"/>
                </a:solidFill>
                <a:latin typeface="Myriad Pro" panose="020B0503030403020204" charset="0"/>
                <a:sym typeface="Arial"/>
              </a:rPr>
              <a:t> du </a:t>
            </a:r>
            <a:r>
              <a:rPr lang="en-US" sz="2400" b="1" i="0" u="none" strike="noStrike" cap="none" dirty="0" err="1">
                <a:solidFill>
                  <a:schemeClr val="tx1"/>
                </a:solidFill>
                <a:latin typeface="Myriad Pro" panose="020B0503030403020204" charset="0"/>
                <a:sym typeface="Arial"/>
              </a:rPr>
              <a:t>texte</a:t>
            </a:r>
            <a:r>
              <a:rPr lang="en-US" sz="2400" b="1" i="0" u="none" strike="noStrike" cap="none" dirty="0">
                <a:solidFill>
                  <a:schemeClr val="tx1"/>
                </a:solidFill>
                <a:latin typeface="Myriad Pro" panose="020B0503030403020204" charset="0"/>
                <a:sym typeface="Arial"/>
              </a:rPr>
              <a:t>. </a:t>
            </a:r>
          </a:p>
          <a:p>
            <a:pPr marL="0" marR="0" lvl="0" indent="0" algn="l" rtl="0">
              <a:lnSpc>
                <a:spcPct val="100000"/>
              </a:lnSpc>
              <a:spcBef>
                <a:spcPts val="0"/>
              </a:spcBef>
              <a:spcAft>
                <a:spcPts val="0"/>
              </a:spcAft>
              <a:buNone/>
            </a:pPr>
            <a:endParaRPr sz="2000" dirty="0"/>
          </a:p>
        </p:txBody>
      </p:sp>
      <p:grpSp>
        <p:nvGrpSpPr>
          <p:cNvPr id="4" name="Group 3"/>
          <p:cNvGrpSpPr/>
          <p:nvPr/>
        </p:nvGrpSpPr>
        <p:grpSpPr>
          <a:xfrm>
            <a:off x="3618598" y="1078577"/>
            <a:ext cx="7847402" cy="778411"/>
            <a:chOff x="3618598" y="1078577"/>
            <a:chExt cx="7847402" cy="778411"/>
          </a:xfrm>
        </p:grpSpPr>
        <p:sp>
          <p:nvSpPr>
            <p:cNvPr id="2" name="Rectangle: Rounded Corners 1">
              <a:extLst>
                <a:ext uri="{FF2B5EF4-FFF2-40B4-BE49-F238E27FC236}">
                  <a16:creationId xmlns:a16="http://schemas.microsoft.com/office/drawing/2014/main" id="{1503D20E-59EF-4F76-89AA-3B5B4D9E674E}"/>
                </a:ext>
              </a:extLst>
            </p:cNvPr>
            <p:cNvSpPr/>
            <p:nvPr/>
          </p:nvSpPr>
          <p:spPr>
            <a:xfrm>
              <a:off x="3618598" y="1125603"/>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4" name="Rectangle: Rounded Corners 13">
              <a:extLst>
                <a:ext uri="{FF2B5EF4-FFF2-40B4-BE49-F238E27FC236}">
                  <a16:creationId xmlns:a16="http://schemas.microsoft.com/office/drawing/2014/main" id="{DD10E08C-3EEE-405A-BF16-21F405909A78}"/>
                </a:ext>
              </a:extLst>
            </p:cNvPr>
            <p:cNvSpPr/>
            <p:nvPr/>
          </p:nvSpPr>
          <p:spPr>
            <a:xfrm>
              <a:off x="4785600" y="1078577"/>
              <a:ext cx="6680400" cy="778411"/>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lvl="0"/>
              <a:r>
                <a:rPr lang="en-US" sz="2400" dirty="0" err="1">
                  <a:solidFill>
                    <a:srgbClr val="000000"/>
                  </a:solidFill>
                  <a:latin typeface="Myriad Pro" panose="020B0503030403020204" charset="0"/>
                </a:rPr>
                <a:t>Puis</a:t>
              </a:r>
              <a:r>
                <a:rPr lang="en-US" sz="2400" dirty="0">
                  <a:solidFill>
                    <a:srgbClr val="000000"/>
                  </a:solidFill>
                  <a:latin typeface="Myriad Pro" panose="020B0503030403020204" charset="0"/>
                </a:rPr>
                <a:t>, </a:t>
              </a:r>
              <a:r>
                <a:rPr lang="en-US" sz="2400" dirty="0" err="1">
                  <a:solidFill>
                    <a:srgbClr val="000000"/>
                  </a:solidFill>
                  <a:latin typeface="Myriad Pro" panose="020B0503030403020204" charset="0"/>
                </a:rPr>
                <a:t>ils</a:t>
              </a:r>
              <a:r>
                <a:rPr lang="en-US" sz="2400" dirty="0">
                  <a:solidFill>
                    <a:srgbClr val="000000"/>
                  </a:solidFill>
                  <a:latin typeface="Myriad Pro" panose="020B0503030403020204" charset="0"/>
                </a:rPr>
                <a:t> se </a:t>
              </a:r>
              <a:r>
                <a:rPr lang="en-US" sz="2400" dirty="0" err="1">
                  <a:solidFill>
                    <a:srgbClr val="000000"/>
                  </a:solidFill>
                  <a:latin typeface="Myriad Pro" panose="020B0503030403020204" charset="0"/>
                </a:rPr>
                <a:t>sont</a:t>
              </a:r>
              <a:r>
                <a:rPr lang="en-US" sz="2400" dirty="0">
                  <a:solidFill>
                    <a:srgbClr val="000000"/>
                  </a:solidFill>
                  <a:latin typeface="Myriad Pro" panose="020B0503030403020204" charset="0"/>
                </a:rPr>
                <a:t> </a:t>
              </a:r>
              <a:r>
                <a:rPr lang="en-US" sz="2400" dirty="0" err="1">
                  <a:solidFill>
                    <a:srgbClr val="000000"/>
                  </a:solidFill>
                  <a:latin typeface="Myriad Pro" panose="020B0503030403020204" charset="0"/>
                </a:rPr>
                <a:t>levés</a:t>
              </a:r>
              <a:r>
                <a:rPr lang="en-US" sz="2400" dirty="0">
                  <a:solidFill>
                    <a:srgbClr val="000000"/>
                  </a:solidFill>
                  <a:latin typeface="Myriad Pro" panose="020B0503030403020204" charset="0"/>
                </a:rPr>
                <a:t> pour </a:t>
              </a:r>
              <a:r>
                <a:rPr lang="en-US" sz="2400" dirty="0" err="1">
                  <a:solidFill>
                    <a:srgbClr val="000000"/>
                  </a:solidFill>
                  <a:latin typeface="Myriad Pro" panose="020B0503030403020204" charset="0"/>
                </a:rPr>
                <a:t>aller</a:t>
              </a:r>
              <a:r>
                <a:rPr lang="en-US" sz="2400" dirty="0">
                  <a:solidFill>
                    <a:srgbClr val="000000"/>
                  </a:solidFill>
                  <a:latin typeface="Myriad Pro" panose="020B0503030403020204" charset="0"/>
                </a:rPr>
                <a:t> </a:t>
              </a:r>
              <a:r>
                <a:rPr lang="en-US" sz="2400" dirty="0" err="1">
                  <a:solidFill>
                    <a:srgbClr val="000000"/>
                  </a:solidFill>
                  <a:latin typeface="Myriad Pro" panose="020B0503030403020204" charset="0"/>
                </a:rPr>
                <a:t>jouer</a:t>
              </a:r>
              <a:r>
                <a:rPr lang="en-US" sz="2400" dirty="0">
                  <a:solidFill>
                    <a:srgbClr val="000000"/>
                  </a:solidFill>
                  <a:latin typeface="Myriad Pro" panose="020B0503030403020204" charset="0"/>
                </a:rPr>
                <a:t>.</a:t>
              </a:r>
            </a:p>
          </p:txBody>
        </p:sp>
      </p:grpSp>
      <p:grpSp>
        <p:nvGrpSpPr>
          <p:cNvPr id="8" name="Group 7">
            <a:extLst>
              <a:ext uri="{FF2B5EF4-FFF2-40B4-BE49-F238E27FC236}">
                <a16:creationId xmlns:a16="http://schemas.microsoft.com/office/drawing/2014/main" id="{343898C5-2CEB-43FC-9965-FE1C5558D4EB}"/>
              </a:ext>
            </a:extLst>
          </p:cNvPr>
          <p:cNvGrpSpPr/>
          <p:nvPr/>
        </p:nvGrpSpPr>
        <p:grpSpPr>
          <a:xfrm>
            <a:off x="3585831" y="2371153"/>
            <a:ext cx="7880169" cy="811258"/>
            <a:chOff x="3261600" y="2747256"/>
            <a:chExt cx="7880169" cy="811258"/>
          </a:xfrm>
        </p:grpSpPr>
        <p:sp>
          <p:nvSpPr>
            <p:cNvPr id="13" name="Rectangle: Rounded Corners 12">
              <a:extLst>
                <a:ext uri="{FF2B5EF4-FFF2-40B4-BE49-F238E27FC236}">
                  <a16:creationId xmlns:a16="http://schemas.microsoft.com/office/drawing/2014/main" id="{74B52D00-F95F-4C96-A77E-41E1A81CAB8F}"/>
                </a:ext>
              </a:extLst>
            </p:cNvPr>
            <p:cNvSpPr/>
            <p:nvPr/>
          </p:nvSpPr>
          <p:spPr>
            <a:xfrm>
              <a:off x="3261600" y="2867168"/>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5" name="Rectangle: Rounded Corners 14">
              <a:extLst>
                <a:ext uri="{FF2B5EF4-FFF2-40B4-BE49-F238E27FC236}">
                  <a16:creationId xmlns:a16="http://schemas.microsoft.com/office/drawing/2014/main" id="{418D826B-5DE8-4CB2-BA73-A688BCE6B0A2}"/>
                </a:ext>
              </a:extLst>
            </p:cNvPr>
            <p:cNvSpPr/>
            <p:nvPr/>
          </p:nvSpPr>
          <p:spPr>
            <a:xfrm>
              <a:off x="4461369" y="2747256"/>
              <a:ext cx="6680400" cy="811258"/>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lvl="0"/>
              <a:r>
                <a:rPr lang="fr-FR" sz="2400" dirty="0">
                  <a:solidFill>
                    <a:srgbClr val="000000"/>
                  </a:solidFill>
                  <a:latin typeface="Myriad Pro" panose="020B0503030403020204" charset="0"/>
                </a:rPr>
                <a:t>Enfin, le papa d’Alceste est arrivé avec un jeu d’échecs sous le bras.</a:t>
              </a:r>
            </a:p>
          </p:txBody>
        </p:sp>
      </p:grpSp>
      <p:grpSp>
        <p:nvGrpSpPr>
          <p:cNvPr id="6" name="Group 5">
            <a:extLst>
              <a:ext uri="{FF2B5EF4-FFF2-40B4-BE49-F238E27FC236}">
                <a16:creationId xmlns:a16="http://schemas.microsoft.com/office/drawing/2014/main" id="{D57DB9F4-CD33-40FC-B53C-07DF9EE3279A}"/>
              </a:ext>
            </a:extLst>
          </p:cNvPr>
          <p:cNvGrpSpPr/>
          <p:nvPr/>
        </p:nvGrpSpPr>
        <p:grpSpPr>
          <a:xfrm>
            <a:off x="3618598" y="5170545"/>
            <a:ext cx="7847402" cy="811258"/>
            <a:chOff x="3370800" y="5302689"/>
            <a:chExt cx="7847402" cy="811258"/>
          </a:xfrm>
        </p:grpSpPr>
        <p:sp>
          <p:nvSpPr>
            <p:cNvPr id="11" name="Rectangle: Rounded Corners 10">
              <a:extLst>
                <a:ext uri="{FF2B5EF4-FFF2-40B4-BE49-F238E27FC236}">
                  <a16:creationId xmlns:a16="http://schemas.microsoft.com/office/drawing/2014/main" id="{71101896-06BF-4845-90AE-49D496B2ABB9}"/>
                </a:ext>
              </a:extLst>
            </p:cNvPr>
            <p:cNvSpPr/>
            <p:nvPr/>
          </p:nvSpPr>
          <p:spPr>
            <a:xfrm>
              <a:off x="3370800" y="5472511"/>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6" name="Rectangle: Rounded Corners 15">
              <a:extLst>
                <a:ext uri="{FF2B5EF4-FFF2-40B4-BE49-F238E27FC236}">
                  <a16:creationId xmlns:a16="http://schemas.microsoft.com/office/drawing/2014/main" id="{F9BAB32D-C06B-467D-8105-8F86AA924B97}"/>
                </a:ext>
              </a:extLst>
            </p:cNvPr>
            <p:cNvSpPr/>
            <p:nvPr/>
          </p:nvSpPr>
          <p:spPr>
            <a:xfrm>
              <a:off x="4537802" y="5302689"/>
              <a:ext cx="6680400" cy="811258"/>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lvl="0"/>
              <a:r>
                <a:rPr lang="fr-FR" sz="2400" dirty="0">
                  <a:solidFill>
                    <a:srgbClr val="000000"/>
                  </a:solidFill>
                  <a:latin typeface="Myriad Pro" panose="020B0503030403020204" charset="0"/>
                </a:rPr>
                <a:t>Mais, la maman d’Alceste leur interdit de jouer avec le ballon de foot dans la chambre.</a:t>
              </a:r>
            </a:p>
          </p:txBody>
        </p:sp>
      </p:grpSp>
      <p:grpSp>
        <p:nvGrpSpPr>
          <p:cNvPr id="7" name="Group 6">
            <a:extLst>
              <a:ext uri="{FF2B5EF4-FFF2-40B4-BE49-F238E27FC236}">
                <a16:creationId xmlns:a16="http://schemas.microsoft.com/office/drawing/2014/main" id="{05429A7B-9098-4868-8154-C2B7E5591AB2}"/>
              </a:ext>
            </a:extLst>
          </p:cNvPr>
          <p:cNvGrpSpPr/>
          <p:nvPr/>
        </p:nvGrpSpPr>
        <p:grpSpPr>
          <a:xfrm>
            <a:off x="3611467" y="3845122"/>
            <a:ext cx="7854533" cy="811258"/>
            <a:chOff x="3261600" y="4131673"/>
            <a:chExt cx="7854533" cy="811258"/>
          </a:xfrm>
        </p:grpSpPr>
        <p:sp>
          <p:nvSpPr>
            <p:cNvPr id="12" name="Rectangle: Rounded Corners 11">
              <a:extLst>
                <a:ext uri="{FF2B5EF4-FFF2-40B4-BE49-F238E27FC236}">
                  <a16:creationId xmlns:a16="http://schemas.microsoft.com/office/drawing/2014/main" id="{94803840-C90B-4617-92B8-8C4187325A53}"/>
                </a:ext>
              </a:extLst>
            </p:cNvPr>
            <p:cNvSpPr/>
            <p:nvPr/>
          </p:nvSpPr>
          <p:spPr>
            <a:xfrm>
              <a:off x="3261600" y="4244238"/>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7" name="Rectangle: Rounded Corners 16">
              <a:extLst>
                <a:ext uri="{FF2B5EF4-FFF2-40B4-BE49-F238E27FC236}">
                  <a16:creationId xmlns:a16="http://schemas.microsoft.com/office/drawing/2014/main" id="{AC3EC45D-5847-49B1-8486-4592634676C1}"/>
                </a:ext>
              </a:extLst>
            </p:cNvPr>
            <p:cNvSpPr/>
            <p:nvPr/>
          </p:nvSpPr>
          <p:spPr>
            <a:xfrm>
              <a:off x="4435733" y="4131673"/>
              <a:ext cx="6680400" cy="811258"/>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lvl="0"/>
              <a:r>
                <a:rPr lang="en-US" sz="2400" dirty="0">
                  <a:latin typeface="Myriad Pro" panose="020B0503030403020204" charset="0"/>
                </a:rPr>
                <a:t>Tout </a:t>
              </a:r>
              <a:r>
                <a:rPr lang="en-US" sz="2400" dirty="0" err="1">
                  <a:latin typeface="Myriad Pro" panose="020B0503030403020204" charset="0"/>
                </a:rPr>
                <a:t>d’abord</a:t>
              </a:r>
              <a:r>
                <a:rPr lang="en-US" sz="2400" dirty="0">
                  <a:latin typeface="Myriad Pro" panose="020B0503030403020204" charset="0"/>
                </a:rPr>
                <a:t>, Nicolas et </a:t>
              </a:r>
              <a:r>
                <a:rPr lang="en-US" sz="2400" dirty="0" err="1">
                  <a:latin typeface="Myriad Pro" panose="020B0503030403020204" charset="0"/>
                </a:rPr>
                <a:t>Alceste</a:t>
              </a:r>
              <a:r>
                <a:rPr lang="en-US" sz="2400" dirty="0">
                  <a:latin typeface="Myriad Pro" panose="020B0503030403020204" charset="0"/>
                </a:rPr>
                <a:t> </a:t>
              </a:r>
              <a:r>
                <a:rPr lang="en-US" sz="2400" dirty="0" err="1">
                  <a:latin typeface="Myriad Pro" panose="020B0503030403020204" charset="0"/>
                </a:rPr>
                <a:t>prennent</a:t>
              </a:r>
              <a:r>
                <a:rPr lang="en-US" sz="2400" dirty="0">
                  <a:latin typeface="Myriad Pro" panose="020B0503030403020204" charset="0"/>
                </a:rPr>
                <a:t> le </a:t>
              </a:r>
              <a:r>
                <a:rPr lang="en-US" sz="2400" dirty="0" err="1">
                  <a:latin typeface="Myriad Pro" panose="020B0503030403020204" charset="0"/>
                </a:rPr>
                <a:t>goûter</a:t>
              </a:r>
              <a:r>
                <a:rPr lang="en-US" sz="2400" dirty="0">
                  <a:latin typeface="Myriad Pro" panose="020B0503030403020204" charset="0"/>
                </a:rPr>
                <a:t>.</a:t>
              </a:r>
            </a:p>
          </p:txBody>
        </p:sp>
      </p:grpSp>
      <p:sp>
        <p:nvSpPr>
          <p:cNvPr id="21" name="Google Shape;334;p24">
            <a:extLst>
              <a:ext uri="{FF2B5EF4-FFF2-40B4-BE49-F238E27FC236}">
                <a16:creationId xmlns:a16="http://schemas.microsoft.com/office/drawing/2014/main" id="{D628A1D1-8B85-48D4-89FC-91AEB55EA319}"/>
              </a:ext>
            </a:extLst>
          </p:cNvPr>
          <p:cNvSpPr txBox="1"/>
          <p:nvPr/>
        </p:nvSpPr>
        <p:spPr>
          <a:xfrm flipH="1">
            <a:off x="695461" y="209319"/>
            <a:ext cx="9912792" cy="539831"/>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Open Sans Light"/>
              <a:buNone/>
            </a:pPr>
            <a:r>
              <a:rPr lang="en-US" sz="3600" b="1" i="0" u="none" strike="noStrike" cap="none" dirty="0">
                <a:solidFill>
                  <a:srgbClr val="0097D7"/>
                </a:solidFill>
                <a:latin typeface="Myriad Pro" panose="020B0503030403020204" charset="0"/>
                <a:ea typeface="Calibri"/>
                <a:cs typeface="Calibri"/>
                <a:sym typeface="Calibri"/>
              </a:rPr>
              <a:t>ANALYSE : </a:t>
            </a:r>
            <a:r>
              <a:rPr lang="en-US" sz="3600" i="0" u="none" strike="noStrike" cap="none" dirty="0">
                <a:solidFill>
                  <a:srgbClr val="0097D7"/>
                </a:solidFill>
                <a:latin typeface="Myriad Pro" panose="020B0503030403020204" charset="0"/>
                <a:ea typeface="Calibri"/>
                <a:cs typeface="Calibri"/>
                <a:sym typeface="Calibri"/>
              </a:rPr>
              <a:t>questions de </a:t>
            </a:r>
            <a:r>
              <a:rPr lang="en-US" sz="3600" i="0" u="none" strike="noStrike" cap="none" dirty="0" err="1">
                <a:solidFill>
                  <a:srgbClr val="0097D7"/>
                </a:solidFill>
                <a:latin typeface="Myriad Pro" panose="020B0503030403020204" charset="0"/>
                <a:ea typeface="Calibri"/>
                <a:cs typeface="Calibri"/>
                <a:sym typeface="Calibri"/>
              </a:rPr>
              <a:t>compréhension</a:t>
            </a:r>
            <a:r>
              <a:rPr lang="en-US" sz="3600" i="0" u="none" strike="noStrike" cap="none" dirty="0">
                <a:solidFill>
                  <a:srgbClr val="0097D7"/>
                </a:solidFill>
                <a:latin typeface="Myriad Pro" panose="020B0503030403020204" charset="0"/>
                <a:ea typeface="Calibri"/>
                <a:cs typeface="Calibri"/>
                <a:sym typeface="Calibri"/>
              </a:rPr>
              <a:t> </a:t>
            </a:r>
            <a:r>
              <a:rPr lang="en-US" sz="3600" i="0" u="none" strike="noStrike" cap="none" dirty="0" err="1">
                <a:solidFill>
                  <a:srgbClr val="0097D7"/>
                </a:solidFill>
                <a:latin typeface="Myriad Pro" panose="020B0503030403020204" charset="0"/>
                <a:ea typeface="Calibri"/>
                <a:cs typeface="Calibri"/>
                <a:sym typeface="Calibri"/>
              </a:rPr>
              <a:t>globale</a:t>
            </a:r>
            <a:endParaRPr sz="3600" i="0" u="none" strike="noStrike" cap="none" dirty="0">
              <a:solidFill>
                <a:srgbClr val="0097D7"/>
              </a:solidFill>
              <a:latin typeface="Myriad Pro" panose="020B0503030403020204" charset="0"/>
              <a:ea typeface="Open Sans Light"/>
              <a:cs typeface="Open Sans Light"/>
              <a:sym typeface="Open Sans Light"/>
            </a:endParaRPr>
          </a:p>
        </p:txBody>
      </p:sp>
      <p:sp>
        <p:nvSpPr>
          <p:cNvPr id="18" name="Rectangle: Rounded Corners 17">
            <a:extLst>
              <a:ext uri="{FF2B5EF4-FFF2-40B4-BE49-F238E27FC236}">
                <a16:creationId xmlns:a16="http://schemas.microsoft.com/office/drawing/2014/main" id="{FB8EA218-616E-4D64-8E41-E885D6CEE5B8}"/>
              </a:ext>
            </a:extLst>
          </p:cNvPr>
          <p:cNvSpPr/>
          <p:nvPr/>
        </p:nvSpPr>
        <p:spPr>
          <a:xfrm>
            <a:off x="3611467" y="1121609"/>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a:solidFill>
                  <a:srgbClr val="FF0000"/>
                </a:solidFill>
                <a:latin typeface="Myriad Pro" panose="020B0503030403020204" pitchFamily="34" charset="0"/>
              </a:rPr>
              <a:t>2</a:t>
            </a:r>
          </a:p>
        </p:txBody>
      </p:sp>
      <p:sp>
        <p:nvSpPr>
          <p:cNvPr id="19" name="Rectangle: Rounded Corners 18">
            <a:extLst>
              <a:ext uri="{FF2B5EF4-FFF2-40B4-BE49-F238E27FC236}">
                <a16:creationId xmlns:a16="http://schemas.microsoft.com/office/drawing/2014/main" id="{523B1582-D145-4983-BF87-A18325951D78}"/>
              </a:ext>
            </a:extLst>
          </p:cNvPr>
          <p:cNvSpPr/>
          <p:nvPr/>
        </p:nvSpPr>
        <p:spPr>
          <a:xfrm>
            <a:off x="3582098" y="2488536"/>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a:solidFill>
                  <a:srgbClr val="FF0000"/>
                </a:solidFill>
                <a:latin typeface="Myriad Pro" panose="020B0503030403020204" pitchFamily="34" charset="0"/>
              </a:rPr>
              <a:t>4</a:t>
            </a:r>
          </a:p>
        </p:txBody>
      </p:sp>
      <p:sp>
        <p:nvSpPr>
          <p:cNvPr id="22" name="Rectangle: Rounded Corners 21">
            <a:extLst>
              <a:ext uri="{FF2B5EF4-FFF2-40B4-BE49-F238E27FC236}">
                <a16:creationId xmlns:a16="http://schemas.microsoft.com/office/drawing/2014/main" id="{E71BF04A-F17B-497D-B6B3-55E3264A785B}"/>
              </a:ext>
            </a:extLst>
          </p:cNvPr>
          <p:cNvSpPr/>
          <p:nvPr/>
        </p:nvSpPr>
        <p:spPr>
          <a:xfrm>
            <a:off x="3611467" y="3976665"/>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a:solidFill>
                  <a:srgbClr val="FF0000"/>
                </a:solidFill>
                <a:latin typeface="Myriad Pro" panose="020B0503030403020204" pitchFamily="34" charset="0"/>
              </a:rPr>
              <a:t>1</a:t>
            </a:r>
          </a:p>
        </p:txBody>
      </p:sp>
      <p:sp>
        <p:nvSpPr>
          <p:cNvPr id="23" name="Rectangle: Rounded Corners 22">
            <a:extLst>
              <a:ext uri="{FF2B5EF4-FFF2-40B4-BE49-F238E27FC236}">
                <a16:creationId xmlns:a16="http://schemas.microsoft.com/office/drawing/2014/main" id="{78793840-C3A5-490D-95EB-9B554F59BBA7}"/>
              </a:ext>
            </a:extLst>
          </p:cNvPr>
          <p:cNvSpPr/>
          <p:nvPr/>
        </p:nvSpPr>
        <p:spPr>
          <a:xfrm>
            <a:off x="3611467" y="5339598"/>
            <a:ext cx="943200" cy="6264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000" b="1" dirty="0">
                <a:solidFill>
                  <a:srgbClr val="FF0000"/>
                </a:solidFill>
                <a:latin typeface="Myriad Pro" panose="020B0503030403020204" pitchFamily="34" charset="0"/>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 grpId="0"/>
      <p:bldP spid="18" grpId="0" animBg="1"/>
      <p:bldP spid="19" grpId="0" animBg="1"/>
      <p:bldP spid="22" grpId="0" animBg="1"/>
      <p:bldP spid="23" grpId="0" animBg="1"/>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1344</TotalTime>
  <Words>4161</Words>
  <Application>Microsoft Office PowerPoint</Application>
  <PresentationFormat>Widescreen</PresentationFormat>
  <Paragraphs>283</Paragraphs>
  <Slides>18</Slides>
  <Notes>18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Myriad Pro</vt:lpstr>
      <vt:lpstr>Twentieth Century</vt:lpstr>
      <vt:lpstr>Times New Roman</vt:lpstr>
      <vt:lpstr>Open Sans Light</vt:lpstr>
      <vt:lpstr>Arial</vt:lpstr>
      <vt:lpstr>Chiller</vt:lpstr>
      <vt:lpstr>Open Sans</vt:lpstr>
      <vt:lpstr>Wingdings</vt:lpstr>
      <vt:lpstr>Calibri</vt:lpstr>
      <vt:lpstr>Office Theme</vt:lpstr>
      <vt:lpstr>Comprendre l’essentiel d’un texte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Comprendre l’essentiel d’un texte</dc:title>
  <dc:creator>admin</dc:creator>
  <cp:lastModifiedBy>Acer</cp:lastModifiedBy>
  <cp:revision>101</cp:revision>
  <dcterms:modified xsi:type="dcterms:W3CDTF">2021-11-05T17:08:37Z</dcterms:modified>
</cp:coreProperties>
</file>