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263" r:id="rId2"/>
    <p:sldId id="323" r:id="rId3"/>
    <p:sldId id="280" r:id="rId4"/>
    <p:sldId id="324" r:id="rId5"/>
    <p:sldId id="327" r:id="rId6"/>
    <p:sldId id="328" r:id="rId7"/>
    <p:sldId id="329" r:id="rId8"/>
    <p:sldId id="330" r:id="rId9"/>
    <p:sldId id="325" r:id="rId10"/>
    <p:sldId id="332" r:id="rId11"/>
    <p:sldId id="334" r:id="rId12"/>
    <p:sldId id="278" r:id="rId13"/>
    <p:sldId id="335" r:id="rId14"/>
    <p:sldId id="260" r:id="rId15"/>
    <p:sldId id="319" r:id="rId16"/>
    <p:sldId id="271" r:id="rId17"/>
    <p:sldId id="270" r:id="rId18"/>
    <p:sldId id="269" r:id="rId19"/>
    <p:sldId id="275" r:id="rId20"/>
    <p:sldId id="277" r:id="rId21"/>
    <p:sldId id="348" r:id="rId22"/>
    <p:sldId id="318" r:id="rId23"/>
    <p:sldId id="345" r:id="rId24"/>
  </p:sldIdLst>
  <p:sldSz cx="12192000" cy="6858000"/>
  <p:notesSz cx="6858000" cy="9144000"/>
  <p:embeddedFontLst>
    <p:embeddedFont>
      <p:font typeface="Adobe Arabic" panose="02040503050201020203" pitchFamily="18" charset="-78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Myriad Pro" panose="020B0503030403020204" pitchFamily="34" charset="0"/>
      <p:regular r:id="rId34"/>
      <p:bold r:id="rId35"/>
      <p:italic r:id="rId36"/>
    </p:embeddedFont>
    <p:embeddedFont>
      <p:font typeface="Myriad Pro Light" panose="020B0403030403020204" pitchFamily="34" charset="0"/>
      <p:regular r:id="rId37"/>
      <p:bold r:id="rId38"/>
      <p:italic r:id="rId39"/>
      <p:boldItalic r:id="rId40"/>
    </p:embeddedFont>
    <p:embeddedFont>
      <p:font typeface="Tw Cen MT" panose="020B0602020104020603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D7"/>
    <a:srgbClr val="A8CC71"/>
    <a:srgbClr val="BDC2E4"/>
    <a:srgbClr val="FF8021"/>
    <a:srgbClr val="F9EC7B"/>
    <a:srgbClr val="5DCCF3"/>
    <a:srgbClr val="53FF91"/>
    <a:srgbClr val="34FFAE"/>
    <a:srgbClr val="3BFF92"/>
    <a:srgbClr val="76B9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03" autoAdjust="0"/>
    <p:restoredTop sz="87971" autoAdjust="0"/>
  </p:normalViewPr>
  <p:slideViewPr>
    <p:cSldViewPr snapToGrid="0">
      <p:cViewPr varScale="1">
        <p:scale>
          <a:sx n="72" d="100"/>
          <a:sy n="72" d="100"/>
        </p:scale>
        <p:origin x="120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font" Target="fonts/font1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font" Target="fonts/font1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4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font" Target="fonts/font18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E95E-0BA6-0E44-8426-B6AC935A2B8E}" type="datetimeFigureOut">
              <a:rPr lang="x-none" smtClean="0"/>
              <a:t>1/31/2022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08A6B-DD12-5C4E-A0BC-3BAD92526AA8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2067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11336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Myriad Pro" panose="020B0503030403020204" pitchFamily="34" charset="0"/>
              </a:rPr>
              <a:t>2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Repérage + Analyse 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présente le texte </a:t>
            </a: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(La situation est familière et les mots décodables). Il/Elle demande aux apprenants de le lire.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relire les deux premières phrases pour répondre aux questions 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Après le travail d’analyse proposé, l’enseignant(e) demande aux apprenants de reformuler la synthèse concernant le pronom (ils). </a:t>
            </a:r>
          </a:p>
          <a:p>
            <a:pPr marL="342900" lvl="0" indent="-342900" rtl="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1907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latin typeface="Myriad Pro" panose="020B0503030403020204" pitchFamily="34" charset="0"/>
              </a:rPr>
              <a:t>2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Repérage + Analyse :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relire la suite du texte pour répondre aux questions 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Après le travail d’analyse proposé, l’enseignant(e) demande aux apprenants de formuler une synthèse concernant les pronom (je – tu – nous - vous) : il/elle poser des questions ciblées et utiliser les gestes pour aider les apprenants : par exemple : si je veux parler de moi (en se montrant), quel pronom personnel on utilise ? …..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63272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/>
              <a:t>3. Synthèse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Cette carte mentale est à élaborer avec les élèves.</a:t>
            </a: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89567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/>
              <a:t>3. Synthèse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Cette carte mentale est à élaborer avec les élèves.</a:t>
            </a:r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08590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Application 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/>
              <a:t>Avant l’exécution de la consigne, l’enseignant(e) demande aux apprenants de dire ce que représente chaque image en posant des questions  : par exemple : c’est quoi ? </a:t>
            </a:r>
            <a:br>
              <a:rPr lang="fr-FR" dirty="0"/>
            </a:br>
            <a:r>
              <a:rPr lang="fr-FR" dirty="0"/>
              <a:t>Une poule est un nom féminin ou masculin ? Quel pronom personnel remplace une poule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fr-FR" i="1" dirty="0"/>
              <a:t>N.B. : il ne s’agit pas d’une activité de vocabulaire, l’enseignant(e) peut donner les noms qui représentent les images.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endParaRPr lang="fr-FR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8286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Application 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/>
              <a:t>Avant l’exécution de la consigne, l’enseignant(e) demande aux apprenants de dire ce que représente chaque image.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18745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Application  :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fr-FR" dirty="0"/>
              <a:t>Avant l’exécution de la consigne, l’enseignant(e) demande aux apprenants de lire les phrases 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50367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Application  :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lire les phrases.</a:t>
            </a:r>
          </a:p>
          <a:p>
            <a:pPr marL="285750" lvl="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Il/Elle s’assure de la comprehension de la consigne en posant des questions bien ciblées et qui demandent une seule réponse : par exemple : vous allez changer tous les mots de la phrase ou seulement les mots soulignes? Que faut-il mettre a la place des mots soulignes? …</a:t>
            </a:r>
          </a:p>
          <a:p>
            <a:pPr marL="285750" lvl="0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/ Elle fait trouver le genre et le nombre du mot ou du groupe de mots souligné.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9058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Entrainement  :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s’assure de la compréhension de la consigne en posant des questions bien ciblées et qui demandent une seule réponse.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Il/Elle fait lire chaque phrase, demande aux apprenants de trouver le mot ou groupe de mots qui se répètent ainsi que le genre et nombre de chacun.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8946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Entrainement  :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d’identifier le contexte de l’activité en se basant sur les images puis sur le titre. 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Il/Elle joue le rôle de Samir pour la première réplique et demande aux apprenants de répondre à la question. 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Il/Elle demande aux apprenants de compléter la troisième réplique. </a:t>
            </a:r>
          </a:p>
          <a:p>
            <a:pPr marL="0" lvl="0" indent="0" rtl="0">
              <a:lnSpc>
                <a:spcPct val="107000"/>
              </a:lnSpc>
              <a:buFont typeface="Arial" panose="020B0604020202020204" pitchFamily="34" charset="0"/>
              <a:buNone/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 rtl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peut demander aux apprenants de prolonger le dialogue entre Samir et Léa. 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7072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708A6B-DD12-5C4E-A0BC-3BAD92526AA8}" type="slidenum">
              <a:rPr lang="x-none" smtClean="0"/>
              <a:t>2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006053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" name="Google Shape;4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4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Entrainement  :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fait repérer le pronom personnel dans chaque phrase et demande aux apprenants de préciser le genre et le nombre de chacun.</a:t>
            </a:r>
          </a:p>
          <a:p>
            <a:pPr marL="285750" lvl="0" indent="-28575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Il/Elle accepte toutes les propositions correctes.  </a:t>
            </a:r>
            <a:endParaRPr dirty="0"/>
          </a:p>
        </p:txBody>
      </p:sp>
      <p:sp>
        <p:nvSpPr>
          <p:cNvPr id="42" name="Google Shape;4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9348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fr-FR" sz="1200" b="1" u="sng" dirty="0">
                <a:latin typeface="Myriad Pro" panose="020B0503030403020204" pitchFamily="34" charset="0"/>
              </a:rPr>
              <a:t>Découverte : </a:t>
            </a:r>
          </a:p>
          <a:p>
            <a:pPr marL="171450" lvl="0" indent="-171450">
              <a:lnSpc>
                <a:spcPct val="107000"/>
              </a:lnSpc>
              <a:buFont typeface="Myriad Pro" panose="020B0503030403020204" pitchFamily="34" charset="0"/>
              <a:buChar char="−"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lire le texte pour répondre aux questions de compréhension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1955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u="sng" dirty="0">
                <a:latin typeface="Myriad Pro" panose="020B0503030403020204" pitchFamily="34" charset="0"/>
              </a:rPr>
              <a:t>2. Repérage :</a:t>
            </a:r>
          </a:p>
          <a:p>
            <a:pPr marL="171450" lvl="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lire les 4 premières lignes du texte et de trouver les réponses à chaque série de questions. 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/ Elle fait remarquer la répétition du mot Dany.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2212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u="sng" dirty="0">
                <a:latin typeface="Myriad Pro" panose="020B0503030403020204" pitchFamily="34" charset="0"/>
              </a:rPr>
              <a:t>2. Repérage :</a:t>
            </a:r>
          </a:p>
          <a:p>
            <a:pPr marL="171450" lvl="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lire les deux dernières lignes  pour répondre aux questions.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0393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u="sng" dirty="0">
                <a:latin typeface="Myriad Pro" panose="020B0503030403020204" pitchFamily="34" charset="0"/>
              </a:rPr>
              <a:t>3. Analyse : </a:t>
            </a:r>
          </a:p>
          <a:p>
            <a:pPr marL="171450" lvl="0" indent="-1714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demande aux apprenants de lire les phrases pour : </a:t>
            </a:r>
          </a:p>
          <a:p>
            <a:pPr marL="628650" lvl="1" indent="-171450">
              <a:lnSpc>
                <a:spcPct val="107000"/>
              </a:lnSpc>
              <a:buFont typeface="Myriad Pro" panose="020B0503030403020204" pitchFamily="34" charset="0"/>
              <a:buChar char="−"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relever les sujets correspondant aux verbes . Il/Elle peut aider les apprenants en posant les questions : Qui est chez sa grand – mère ? Qui joue avec Doudou ?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yriad Pro" panose="020B0503030403020204" pitchFamily="34" charset="0"/>
              <a:buChar char="−"/>
              <a:tabLst/>
              <a:defRPr/>
            </a:pPr>
            <a:r>
              <a:rPr lang="fr-FR" sz="12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identifier que «il» remplace Dany (sujet : masculin -  singulier)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1526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u="sng" dirty="0">
                <a:latin typeface="Myriad Pro" panose="020B0503030403020204" pitchFamily="34" charset="0"/>
              </a:rPr>
              <a:t>3. Analyse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Idem (</a:t>
            </a:r>
            <a:r>
              <a:rPr lang="en-US" dirty="0" err="1"/>
              <a:t>diapo</a:t>
            </a:r>
            <a:r>
              <a:rPr lang="en-US" dirty="0"/>
              <a:t> 6)</a:t>
            </a: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68271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" name="Google Shape;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u="sng" dirty="0"/>
              <a:t>3. Synthèse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dirty="0"/>
              <a:t>Cette carte mentale est à élaborer avec les élèves.</a:t>
            </a:r>
            <a:endParaRPr dirty="0"/>
          </a:p>
        </p:txBody>
      </p:sp>
      <p:sp>
        <p:nvSpPr>
          <p:cNvPr id="36" name="Google Shape;3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43573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" name="Google Shape;2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dirty="0">
                <a:latin typeface="Myriad Pro" panose="020B0503030403020204" pitchFamily="34" charset="0"/>
              </a:rPr>
              <a:t>Note à l’enseignant(e) 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1" dirty="0">
                <a:latin typeface="Myriad Pro" panose="020B0503030403020204" pitchFamily="34" charset="0"/>
              </a:rPr>
              <a:t>2</a:t>
            </a:r>
            <a:r>
              <a:rPr lang="fr-FR" sz="1200" dirty="0">
                <a:latin typeface="Myriad Pro" panose="020B0503030403020204" pitchFamily="34" charset="0"/>
              </a:rPr>
              <a:t> . </a:t>
            </a:r>
            <a:r>
              <a:rPr lang="fr-FR" sz="1200" b="1" u="sng" dirty="0">
                <a:latin typeface="Myriad Pro" panose="020B0503030403020204" pitchFamily="34" charset="0"/>
              </a:rPr>
              <a:t>Repérage + Analyse : </a:t>
            </a:r>
          </a:p>
          <a:p>
            <a:pPr marL="342900" lvl="0" indent="-34290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L’enseignant(e) présente le texte ( La situation est familière et les mots décodables). Il/Elle demande aux apprenants de le lire.</a:t>
            </a:r>
          </a:p>
          <a:p>
            <a:pPr marL="342900" lvl="0" indent="-34290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L’enseignant(e) demande aux apprenants de repérer les pronoms personnels sujets. Les apprenants peuvent les trouver par analogie avec (il/elle). L’enseignant(e) peut se référer à la synthèse précédente.</a:t>
            </a:r>
          </a:p>
          <a:p>
            <a:pPr marL="342900" lvl="0" indent="-34290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Il/Elle leur demande de repérer les noms remplaces par (elles) et de donner leur genre et leur nombre.  </a:t>
            </a:r>
          </a:p>
          <a:p>
            <a:pPr marL="342900" lvl="0" indent="-34290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Idem pour (ils).</a:t>
            </a:r>
          </a:p>
          <a:p>
            <a:pPr marL="342900" lvl="0" indent="-342900" rtl="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fr-FR" sz="1800" dirty="0">
                <a:effectLst/>
                <a:latin typeface="Calibri" panose="020F0502020204030204" pitchFamily="34" charset="0"/>
                <a:cs typeface="Arial" panose="020B0604020202020204" pitchFamily="34" charset="0"/>
              </a:rPr>
              <a:t>L’enseignant demande aux apprenants de formuler une synthèse : que remplace (ils) ? (elles)?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3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42518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صفحة الرئيس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>
            <a:extLst>
              <a:ext uri="{FF2B5EF4-FFF2-40B4-BE49-F238E27FC236}">
                <a16:creationId xmlns:a16="http://schemas.microsoft.com/office/drawing/2014/main" id="{6611C6F5-8055-AA46-A236-8AD918713B9C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 flipH="1">
            <a:off x="1210019" y="2607882"/>
            <a:ext cx="2975891" cy="2975891"/>
          </a:xfrm>
          <a:custGeom>
            <a:avLst/>
            <a:gdLst>
              <a:gd name="connsiteX0" fmla="*/ 1550269 w 3100540"/>
              <a:gd name="connsiteY0" fmla="*/ 0 h 3100540"/>
              <a:gd name="connsiteX1" fmla="*/ 1677815 w 3100540"/>
              <a:gd name="connsiteY1" fmla="*/ 52831 h 3100540"/>
              <a:gd name="connsiteX2" fmla="*/ 3047709 w 3100540"/>
              <a:gd name="connsiteY2" fmla="*/ 1422726 h 3100540"/>
              <a:gd name="connsiteX3" fmla="*/ 3047709 w 3100540"/>
              <a:gd name="connsiteY3" fmla="*/ 1677816 h 3100540"/>
              <a:gd name="connsiteX4" fmla="*/ 1677816 w 3100540"/>
              <a:gd name="connsiteY4" fmla="*/ 3047709 h 3100540"/>
              <a:gd name="connsiteX5" fmla="*/ 1422726 w 3100540"/>
              <a:gd name="connsiteY5" fmla="*/ 3047709 h 3100540"/>
              <a:gd name="connsiteX6" fmla="*/ 52831 w 3100540"/>
              <a:gd name="connsiteY6" fmla="*/ 1677814 h 3100540"/>
              <a:gd name="connsiteX7" fmla="*/ 52831 w 3100540"/>
              <a:gd name="connsiteY7" fmla="*/ 1422724 h 3100540"/>
              <a:gd name="connsiteX8" fmla="*/ 1422724 w 3100540"/>
              <a:gd name="connsiteY8" fmla="*/ 52831 h 3100540"/>
              <a:gd name="connsiteX9" fmla="*/ 1550269 w 3100540"/>
              <a:gd name="connsiteY9" fmla="*/ 0 h 310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00540" h="3100540">
                <a:moveTo>
                  <a:pt x="1550269" y="0"/>
                </a:moveTo>
                <a:cubicBezTo>
                  <a:pt x="1596432" y="0"/>
                  <a:pt x="1642594" y="17610"/>
                  <a:pt x="1677815" y="52831"/>
                </a:cubicBezTo>
                <a:lnTo>
                  <a:pt x="3047709" y="1422726"/>
                </a:lnTo>
                <a:cubicBezTo>
                  <a:pt x="3118151" y="1493167"/>
                  <a:pt x="3118151" y="1607375"/>
                  <a:pt x="3047709" y="1677816"/>
                </a:cubicBezTo>
                <a:lnTo>
                  <a:pt x="1677816" y="3047709"/>
                </a:lnTo>
                <a:cubicBezTo>
                  <a:pt x="1607375" y="3118151"/>
                  <a:pt x="1493167" y="3118151"/>
                  <a:pt x="1422726" y="3047709"/>
                </a:cubicBezTo>
                <a:lnTo>
                  <a:pt x="52831" y="1677814"/>
                </a:lnTo>
                <a:cubicBezTo>
                  <a:pt x="-17610" y="1607373"/>
                  <a:pt x="-17610" y="1493166"/>
                  <a:pt x="52831" y="1422724"/>
                </a:cubicBezTo>
                <a:lnTo>
                  <a:pt x="1422724" y="52831"/>
                </a:lnTo>
                <a:cubicBezTo>
                  <a:pt x="1457945" y="17610"/>
                  <a:pt x="1504107" y="0"/>
                  <a:pt x="1550269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0800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CAD8A-44BB-FD4D-AD11-A32F70939FB0}"/>
              </a:ext>
            </a:extLst>
          </p:cNvPr>
          <p:cNvGrpSpPr/>
          <p:nvPr userDrawn="1"/>
        </p:nvGrpSpPr>
        <p:grpSpPr>
          <a:xfrm flipV="1">
            <a:off x="0" y="2989854"/>
            <a:ext cx="12192000" cy="2226327"/>
            <a:chOff x="44070" y="1918544"/>
            <a:chExt cx="16591967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0599AE5-D3E6-A749-AE0A-779FCFDEACBF}"/>
                </a:ext>
              </a:extLst>
            </p:cNvPr>
            <p:cNvGrpSpPr/>
            <p:nvPr/>
          </p:nvGrpSpPr>
          <p:grpSpPr>
            <a:xfrm rot="10800000" flipH="1">
              <a:off x="44070" y="3559555"/>
              <a:ext cx="6629001" cy="1405528"/>
              <a:chOff x="4802629" y="2023474"/>
              <a:chExt cx="6629001" cy="1405528"/>
            </a:xfrm>
            <a:grpFill/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8DF3642-0962-F24A-BFBC-9894FFB55462}"/>
                  </a:ext>
                </a:extLst>
              </p:cNvPr>
              <p:cNvSpPr/>
              <p:nvPr userDrawn="1"/>
            </p:nvSpPr>
            <p:spPr>
              <a:xfrm>
                <a:off x="4802629" y="3200401"/>
                <a:ext cx="1332853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13155A9-F24C-B642-A217-08F4178E23DF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15" name="Freeform: Shape 9">
                <a:extLst>
                  <a:ext uri="{FF2B5EF4-FFF2-40B4-BE49-F238E27FC236}">
                    <a16:creationId xmlns:a16="http://schemas.microsoft.com/office/drawing/2014/main" id="{2A5B9162-0B8A-F240-9286-A01F16A7F330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7884DBF1-C06A-214D-A52A-BF8DCAC7B0A9}"/>
                </a:ext>
              </a:extLst>
            </p:cNvPr>
            <p:cNvGrpSpPr/>
            <p:nvPr/>
          </p:nvGrpSpPr>
          <p:grpSpPr>
            <a:xfrm flipH="1">
              <a:off x="760370" y="1918544"/>
              <a:ext cx="15875667" cy="1405526"/>
              <a:chOff x="-4444037" y="2023474"/>
              <a:chExt cx="15875667" cy="1405526"/>
            </a:xfrm>
            <a:grpFill/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05539B5-C86A-ED48-8002-767FA340AAE0}"/>
                  </a:ext>
                </a:extLst>
              </p:cNvPr>
              <p:cNvSpPr/>
              <p:nvPr userDrawn="1"/>
            </p:nvSpPr>
            <p:spPr>
              <a:xfrm>
                <a:off x="-4444037" y="3200399"/>
                <a:ext cx="10579518" cy="2286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554DA486-461F-C14F-970A-C69BA5DB6082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: Shape 5">
                <a:extLst>
                  <a:ext uri="{FF2B5EF4-FFF2-40B4-BE49-F238E27FC236}">
                    <a16:creationId xmlns:a16="http://schemas.microsoft.com/office/drawing/2014/main" id="{CD2EB0AE-1641-7A43-B281-79E23C30B74C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8316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5180F95-8789-0C47-8F58-EA504A05735D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5C1A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033D49-8847-514C-A45E-C00E97159A0A}"/>
              </a:ext>
            </a:extLst>
          </p:cNvPr>
          <p:cNvSpPr/>
          <p:nvPr userDrawn="1"/>
        </p:nvSpPr>
        <p:spPr>
          <a:xfrm rot="10800000">
            <a:off x="919340" y="1860899"/>
            <a:ext cx="5040000" cy="540000"/>
          </a:xfrm>
          <a:prstGeom prst="rect">
            <a:avLst/>
          </a:prstGeom>
          <a:solidFill>
            <a:srgbClr val="45C1A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279CC2-FA2B-124B-AB2D-FD39F4194A39}"/>
              </a:ext>
            </a:extLst>
          </p:cNvPr>
          <p:cNvSpPr/>
          <p:nvPr userDrawn="1"/>
        </p:nvSpPr>
        <p:spPr>
          <a:xfrm>
            <a:off x="6213336" y="1860899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4BACC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323FA-19BA-2B46-9AB5-B3265277C861}"/>
              </a:ext>
            </a:extLst>
          </p:cNvPr>
          <p:cNvSpPr/>
          <p:nvPr userDrawn="1"/>
        </p:nvSpPr>
        <p:spPr>
          <a:xfrm>
            <a:off x="6213336" y="1860899"/>
            <a:ext cx="5040000" cy="540000"/>
          </a:xfrm>
          <a:prstGeom prst="rect">
            <a:avLst/>
          </a:prstGeom>
          <a:solidFill>
            <a:srgbClr val="4BACC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97C459-6460-E54A-A5D7-1AE537C57621}"/>
              </a:ext>
            </a:extLst>
          </p:cNvPr>
          <p:cNvSpPr/>
          <p:nvPr userDrawn="1"/>
        </p:nvSpPr>
        <p:spPr>
          <a:xfrm rot="10800000">
            <a:off x="927112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B9D53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19B26A-B110-DE43-B47F-3A6F3C1B159B}"/>
              </a:ext>
            </a:extLst>
          </p:cNvPr>
          <p:cNvSpPr/>
          <p:nvPr userDrawn="1"/>
        </p:nvSpPr>
        <p:spPr>
          <a:xfrm rot="10800000">
            <a:off x="927112" y="5428072"/>
            <a:ext cx="5040000" cy="540000"/>
          </a:xfrm>
          <a:prstGeom prst="rect">
            <a:avLst/>
          </a:prstGeom>
          <a:solidFill>
            <a:srgbClr val="B9D5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1A8E1F2-FDE0-0641-9271-D804AA81C332}"/>
              </a:ext>
            </a:extLst>
          </p:cNvPr>
          <p:cNvSpPr/>
          <p:nvPr userDrawn="1"/>
        </p:nvSpPr>
        <p:spPr>
          <a:xfrm>
            <a:off x="6221108" y="4060072"/>
            <a:ext cx="5040000" cy="1908000"/>
          </a:xfrm>
          <a:prstGeom prst="rect">
            <a:avLst/>
          </a:prstGeom>
          <a:noFill/>
          <a:ln w="38100" cap="flat" cmpd="sng" algn="ctr">
            <a:solidFill>
              <a:srgbClr val="0E7FB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FB5FFD-2BD0-C440-AF60-ED18C921DEA9}"/>
              </a:ext>
            </a:extLst>
          </p:cNvPr>
          <p:cNvSpPr/>
          <p:nvPr userDrawn="1"/>
        </p:nvSpPr>
        <p:spPr>
          <a:xfrm>
            <a:off x="6221108" y="5428072"/>
            <a:ext cx="5040000" cy="540000"/>
          </a:xfrm>
          <a:prstGeom prst="rect">
            <a:avLst/>
          </a:prstGeom>
          <a:solidFill>
            <a:srgbClr val="0E7F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33D4E961-0C94-2744-ADC2-0AAC38E358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79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7211" y="0"/>
            <a:ext cx="405765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13ADA13F-C2A7-624F-B9D3-0F0511EA4D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3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61DCABD-1EAF-BD45-B587-90F02EA4C5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98370" y="-1"/>
            <a:ext cx="6893630" cy="4397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BF645C9C-170A-B94C-98F7-487AAFF3F500}"/>
              </a:ext>
            </a:extLst>
          </p:cNvPr>
          <p:cNvSpPr/>
          <p:nvPr userDrawn="1"/>
        </p:nvSpPr>
        <p:spPr>
          <a:xfrm>
            <a:off x="-1" y="4397447"/>
            <a:ext cx="12192001" cy="2467478"/>
          </a:xfrm>
          <a:prstGeom prst="rect">
            <a:avLst/>
          </a:prstGeom>
          <a:solidFill>
            <a:srgbClr val="009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6CD0B032-9BDF-6944-9BE5-181F51389F50}"/>
              </a:ext>
            </a:extLst>
          </p:cNvPr>
          <p:cNvSpPr/>
          <p:nvPr userDrawn="1"/>
        </p:nvSpPr>
        <p:spPr>
          <a:xfrm>
            <a:off x="8952511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2" name="Isosceles Triangle 4">
            <a:extLst>
              <a:ext uri="{FF2B5EF4-FFF2-40B4-BE49-F238E27FC236}">
                <a16:creationId xmlns:a16="http://schemas.microsoft.com/office/drawing/2014/main" id="{DCBFBA9C-CDA5-564B-A644-387B47D7477A}"/>
              </a:ext>
            </a:extLst>
          </p:cNvPr>
          <p:cNvSpPr/>
          <p:nvPr userDrawn="1"/>
        </p:nvSpPr>
        <p:spPr>
          <a:xfrm>
            <a:off x="10068511" y="470590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76AFCCA2-4AB1-0140-AD41-9209F05DE3EF}"/>
              </a:ext>
            </a:extLst>
          </p:cNvPr>
          <p:cNvSpPr/>
          <p:nvPr userDrawn="1"/>
        </p:nvSpPr>
        <p:spPr>
          <a:xfrm>
            <a:off x="621119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4" name="Isosceles Triangle 6">
            <a:extLst>
              <a:ext uri="{FF2B5EF4-FFF2-40B4-BE49-F238E27FC236}">
                <a16:creationId xmlns:a16="http://schemas.microsoft.com/office/drawing/2014/main" id="{A97A3492-E26E-D146-B33B-50422A2660B9}"/>
              </a:ext>
            </a:extLst>
          </p:cNvPr>
          <p:cNvSpPr/>
          <p:nvPr userDrawn="1"/>
        </p:nvSpPr>
        <p:spPr>
          <a:xfrm>
            <a:off x="7327195" y="4711553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9791CCB-EFF4-184A-9592-9E0745BECC81}"/>
              </a:ext>
            </a:extLst>
          </p:cNvPr>
          <p:cNvSpPr/>
          <p:nvPr userDrawn="1"/>
        </p:nvSpPr>
        <p:spPr>
          <a:xfrm>
            <a:off x="3469880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6" name="Isosceles Triangle 8">
            <a:extLst>
              <a:ext uri="{FF2B5EF4-FFF2-40B4-BE49-F238E27FC236}">
                <a16:creationId xmlns:a16="http://schemas.microsoft.com/office/drawing/2014/main" id="{4973A4EA-04F3-384E-9C41-1418BD4CD048}"/>
              </a:ext>
            </a:extLst>
          </p:cNvPr>
          <p:cNvSpPr/>
          <p:nvPr userDrawn="1"/>
        </p:nvSpPr>
        <p:spPr>
          <a:xfrm>
            <a:off x="4585880" y="4705427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2C3D4131-74E4-F14A-B874-7FCCDF166658}"/>
              </a:ext>
            </a:extLst>
          </p:cNvPr>
          <p:cNvSpPr/>
          <p:nvPr userDrawn="1"/>
        </p:nvSpPr>
        <p:spPr>
          <a:xfrm>
            <a:off x="728565" y="4992065"/>
            <a:ext cx="2520000" cy="1438789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sp>
        <p:nvSpPr>
          <p:cNvPr id="158" name="Isosceles Triangle 10">
            <a:extLst>
              <a:ext uri="{FF2B5EF4-FFF2-40B4-BE49-F238E27FC236}">
                <a16:creationId xmlns:a16="http://schemas.microsoft.com/office/drawing/2014/main" id="{41597242-450B-6E41-AB44-C814B177678B}"/>
              </a:ext>
            </a:extLst>
          </p:cNvPr>
          <p:cNvSpPr/>
          <p:nvPr userDrawn="1"/>
        </p:nvSpPr>
        <p:spPr>
          <a:xfrm>
            <a:off x="1844565" y="4710345"/>
            <a:ext cx="288000" cy="288000"/>
          </a:xfrm>
          <a:prstGeom prst="triangl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  <a:cs typeface="+mn-cs"/>
            </a:endParaRPr>
          </a:p>
        </p:txBody>
      </p:sp>
      <p:pic>
        <p:nvPicPr>
          <p:cNvPr id="294" name="Graphic 293">
            <a:extLst>
              <a:ext uri="{FF2B5EF4-FFF2-40B4-BE49-F238E27FC236}">
                <a16:creationId xmlns:a16="http://schemas.microsoft.com/office/drawing/2014/main" id="{757AA6CF-A0AC-C943-BF6E-1F418828E2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95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أسئلة نهاي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1812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441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DCB9BEA-5D49-9D47-B509-9216D2BFFFEC}"/>
              </a:ext>
            </a:extLst>
          </p:cNvPr>
          <p:cNvSpPr/>
          <p:nvPr/>
        </p:nvSpPr>
        <p:spPr>
          <a:xfrm flipH="1">
            <a:off x="9889348" y="-27363"/>
            <a:ext cx="68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15000" b="1" dirty="0">
                <a:solidFill>
                  <a:schemeClr val="bg1"/>
                </a:solidFill>
                <a:latin typeface="Adobe Arabic" panose="02040503050201020203" pitchFamily="18" charset="-78"/>
                <a:ea typeface="GE SS Two Light" panose="020A0503020102020204" pitchFamily="18" charset="-78"/>
                <a:cs typeface="Adobe Arabic" panose="02040503050201020203" pitchFamily="18" charset="-78"/>
              </a:rPr>
              <a:t>?</a:t>
            </a:r>
            <a:endParaRPr lang="x-none" sz="150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1812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02253B45-F2B3-DA4B-ADB0-62CDB7DA30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8F1D2377-54E5-434F-AD49-A359A39E2DD6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 Light" panose="020B0403030403020204" pitchFamily="34" charset="0"/>
              </a:rPr>
              <a:t>End of Lesson Question/s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 Light" panose="020B04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199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مراج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-9144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09592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0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/>
        </p:nvSpPr>
        <p:spPr>
          <a:xfrm flipH="1">
            <a:off x="9424071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/>
        </p:nvGrpSpPr>
        <p:grpSpPr>
          <a:xfrm flipV="1">
            <a:off x="-9144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C2DA753-559C-6349-AEC1-37C3F968EC72}"/>
              </a:ext>
            </a:extLst>
          </p:cNvPr>
          <p:cNvGrpSpPr/>
          <p:nvPr userDrawn="1"/>
        </p:nvGrpSpPr>
        <p:grpSpPr>
          <a:xfrm flipH="1">
            <a:off x="9763739" y="736745"/>
            <a:ext cx="871170" cy="758077"/>
            <a:chOff x="4075906" y="5137696"/>
            <a:chExt cx="1420106" cy="1235751"/>
          </a:xfrm>
        </p:grpSpPr>
        <p:sp>
          <p:nvSpPr>
            <p:cNvPr id="23" name="Round Same Side Corner Rectangle 51">
              <a:extLst>
                <a:ext uri="{FF2B5EF4-FFF2-40B4-BE49-F238E27FC236}">
                  <a16:creationId xmlns:a16="http://schemas.microsoft.com/office/drawing/2014/main" id="{DC314CD7-0766-DD4E-9F53-FDC5882BD31F}"/>
                </a:ext>
              </a:extLst>
            </p:cNvPr>
            <p:cNvSpPr/>
            <p:nvPr/>
          </p:nvSpPr>
          <p:spPr>
            <a:xfrm rot="5400000" flipH="1">
              <a:off x="4674379" y="5298426"/>
              <a:ext cx="223160" cy="142010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565874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4" name="Round Same Side Corner Rectangle 51">
              <a:extLst>
                <a:ext uri="{FF2B5EF4-FFF2-40B4-BE49-F238E27FC236}">
                  <a16:creationId xmlns:a16="http://schemas.microsoft.com/office/drawing/2014/main" id="{9C27ABA0-5B2B-DA4A-9E25-228C599E7B1F}"/>
                </a:ext>
              </a:extLst>
            </p:cNvPr>
            <p:cNvSpPr/>
            <p:nvPr/>
          </p:nvSpPr>
          <p:spPr>
            <a:xfrm rot="16200000" flipH="1">
              <a:off x="4680603" y="5597643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C82FF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5" name="Round Same Side Corner Rectangle 51">
              <a:extLst>
                <a:ext uri="{FF2B5EF4-FFF2-40B4-BE49-F238E27FC236}">
                  <a16:creationId xmlns:a16="http://schemas.microsoft.com/office/drawing/2014/main" id="{66A75AA5-A389-7342-9FE5-FD8EF97F427D}"/>
                </a:ext>
              </a:extLst>
            </p:cNvPr>
            <p:cNvSpPr/>
            <p:nvPr/>
          </p:nvSpPr>
          <p:spPr>
            <a:xfrm rot="16200000" flipH="1">
              <a:off x="4680603" y="5077728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1ED0A6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6" name="Round Same Side Corner Rectangle 51">
              <a:extLst>
                <a:ext uri="{FF2B5EF4-FFF2-40B4-BE49-F238E27FC236}">
                  <a16:creationId xmlns:a16="http://schemas.microsoft.com/office/drawing/2014/main" id="{F5E30E97-6132-7E4D-B043-28585C288E76}"/>
                </a:ext>
              </a:extLst>
            </p:cNvPr>
            <p:cNvSpPr/>
            <p:nvPr/>
          </p:nvSpPr>
          <p:spPr>
            <a:xfrm rot="16200000" flipH="1">
              <a:off x="4662514" y="4825671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27" name="Round Same Side Corner Rectangle 51">
              <a:extLst>
                <a:ext uri="{FF2B5EF4-FFF2-40B4-BE49-F238E27FC236}">
                  <a16:creationId xmlns:a16="http://schemas.microsoft.com/office/drawing/2014/main" id="{D6638D8F-5388-D24E-8E80-CE7B9BF4008A}"/>
                </a:ext>
              </a:extLst>
            </p:cNvPr>
            <p:cNvSpPr/>
            <p:nvPr/>
          </p:nvSpPr>
          <p:spPr>
            <a:xfrm rot="5400000" flipH="1">
              <a:off x="4697692" y="4572604"/>
              <a:ext cx="210712" cy="1340896"/>
            </a:xfrm>
            <a:custGeom>
              <a:avLst/>
              <a:gdLst/>
              <a:ahLst/>
              <a:cxnLst/>
              <a:rect l="l" t="t" r="r" b="b"/>
              <a:pathLst>
                <a:path w="468002" h="2500353">
                  <a:moveTo>
                    <a:pt x="0" y="2500353"/>
                  </a:moveTo>
                  <a:lnTo>
                    <a:pt x="0" y="234001"/>
                  </a:lnTo>
                  <a:cubicBezTo>
                    <a:pt x="0" y="104766"/>
                    <a:pt x="104766" y="0"/>
                    <a:pt x="234001" y="0"/>
                  </a:cubicBezTo>
                  <a:cubicBezTo>
                    <a:pt x="363236" y="0"/>
                    <a:pt x="468002" y="104766"/>
                    <a:pt x="468002" y="234001"/>
                  </a:cubicBezTo>
                  <a:cubicBezTo>
                    <a:pt x="468002" y="989452"/>
                    <a:pt x="468001" y="1744902"/>
                    <a:pt x="468001" y="2500353"/>
                  </a:cubicBezTo>
                  <a:lnTo>
                    <a:pt x="467594" y="2500353"/>
                  </a:lnTo>
                  <a:cubicBezTo>
                    <a:pt x="429063" y="2409421"/>
                    <a:pt x="338980" y="2345641"/>
                    <a:pt x="234000" y="2345641"/>
                  </a:cubicBezTo>
                  <a:cubicBezTo>
                    <a:pt x="129020" y="2345641"/>
                    <a:pt x="38938" y="2409421"/>
                    <a:pt x="406" y="2500353"/>
                  </a:cubicBezTo>
                  <a:close/>
                </a:path>
              </a:pathLst>
            </a:custGeom>
            <a:solidFill>
              <a:sysClr val="window" lastClr="FFFFFF"/>
            </a:solidFill>
            <a:ln w="41275" cap="flat" cmpd="sng" algn="ctr">
              <a:solidFill>
                <a:srgbClr val="FF8021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60960" tIns="30480" rIns="60960" bIns="3048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  <a:cs typeface="+mn-cs"/>
                </a:rPr>
                <a:t>D</a:t>
              </a:r>
              <a:endParaRPr kumimoji="0" lang="ko-KR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pic>
        <p:nvPicPr>
          <p:cNvPr id="30" name="Graphic 29">
            <a:extLst>
              <a:ext uri="{FF2B5EF4-FFF2-40B4-BE49-F238E27FC236}">
                <a16:creationId xmlns:a16="http://schemas.microsoft.com/office/drawing/2014/main" id="{78BE0BF0-8F26-0F45-8A3A-6D105F7481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97DD46E4-68B7-754E-9589-0ACE0D6E4982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" panose="020B0503030403020204" pitchFamily="34" charset="0"/>
              </a:rPr>
              <a:t>RÉFÉRENCES</a:t>
            </a:r>
            <a:endParaRPr lang="en-US" sz="2800" b="1" i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5933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فريق العم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>
            <a:extLst>
              <a:ext uri="{FF2B5EF4-FFF2-40B4-BE49-F238E27FC236}">
                <a16:creationId xmlns:a16="http://schemas.microsoft.com/office/drawing/2014/main" id="{737656BC-1C45-4743-BC4E-F8FCBDA4319E}"/>
              </a:ext>
            </a:extLst>
          </p:cNvPr>
          <p:cNvSpPr/>
          <p:nvPr userDrawn="1"/>
        </p:nvSpPr>
        <p:spPr>
          <a:xfrm flipH="1">
            <a:off x="0" y="987552"/>
            <a:ext cx="12210287" cy="5870448"/>
          </a:xfrm>
          <a:custGeom>
            <a:avLst/>
            <a:gdLst>
              <a:gd name="connsiteX0" fmla="*/ 18288 w 12271248"/>
              <a:gd name="connsiteY0" fmla="*/ 164592 h 5907024"/>
              <a:gd name="connsiteX1" fmla="*/ 1152144 w 12271248"/>
              <a:gd name="connsiteY1" fmla="*/ 164592 h 5907024"/>
              <a:gd name="connsiteX2" fmla="*/ 2011680 w 12271248"/>
              <a:gd name="connsiteY2" fmla="*/ 1060704 h 5907024"/>
              <a:gd name="connsiteX3" fmla="*/ 3017520 w 12271248"/>
              <a:gd name="connsiteY3" fmla="*/ 0 h 5907024"/>
              <a:gd name="connsiteX4" fmla="*/ 12271248 w 12271248"/>
              <a:gd name="connsiteY4" fmla="*/ 0 h 5907024"/>
              <a:gd name="connsiteX5" fmla="*/ 12271248 w 12271248"/>
              <a:gd name="connsiteY5" fmla="*/ 5907024 h 5907024"/>
              <a:gd name="connsiteX6" fmla="*/ 0 w 12271248"/>
              <a:gd name="connsiteY6" fmla="*/ 5907024 h 5907024"/>
              <a:gd name="connsiteX7" fmla="*/ 18288 w 12271248"/>
              <a:gd name="connsiteY7" fmla="*/ 164592 h 590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1248" h="5907024">
                <a:moveTo>
                  <a:pt x="18288" y="164592"/>
                </a:moveTo>
                <a:lnTo>
                  <a:pt x="1152144" y="164592"/>
                </a:lnTo>
                <a:lnTo>
                  <a:pt x="2011680" y="1060704"/>
                </a:lnTo>
                <a:lnTo>
                  <a:pt x="3017520" y="0"/>
                </a:lnTo>
                <a:lnTo>
                  <a:pt x="12271248" y="0"/>
                </a:lnTo>
                <a:lnTo>
                  <a:pt x="12271248" y="5907024"/>
                </a:lnTo>
                <a:lnTo>
                  <a:pt x="0" y="5907024"/>
                </a:lnTo>
                <a:lnTo>
                  <a:pt x="18288" y="1645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x-none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FAF48F0-8A9F-4643-BB2A-AF9545F753AE}"/>
              </a:ext>
            </a:extLst>
          </p:cNvPr>
          <p:cNvSpPr/>
          <p:nvPr userDrawn="1"/>
        </p:nvSpPr>
        <p:spPr>
          <a:xfrm flipH="1">
            <a:off x="718736" y="1784764"/>
            <a:ext cx="10698010" cy="4258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x-none"/>
          </a:p>
        </p:txBody>
      </p:sp>
      <p:sp>
        <p:nvSpPr>
          <p:cNvPr id="31" name="Freeform: Shape 17">
            <a:extLst>
              <a:ext uri="{FF2B5EF4-FFF2-40B4-BE49-F238E27FC236}">
                <a16:creationId xmlns:a16="http://schemas.microsoft.com/office/drawing/2014/main" id="{E8FCE7E0-F4D7-7E44-88D9-FEC854ACC48C}"/>
              </a:ext>
            </a:extLst>
          </p:cNvPr>
          <p:cNvSpPr/>
          <p:nvPr userDrawn="1"/>
        </p:nvSpPr>
        <p:spPr>
          <a:xfrm flipH="1">
            <a:off x="9433215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D8CB12A-0005-E348-98AE-29700E8A197A}"/>
              </a:ext>
            </a:extLst>
          </p:cNvPr>
          <p:cNvGrpSpPr/>
          <p:nvPr userDrawn="1"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D6AD16F-9F27-D944-9FA2-96E7B79F1746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FCBD1000-5F10-FF4E-992D-79E6D4FF3D70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728D07D-4F97-0842-B3D0-8CDE1A475563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41" name="Freeform: Shape 9">
                <a:extLst>
                  <a:ext uri="{FF2B5EF4-FFF2-40B4-BE49-F238E27FC236}">
                    <a16:creationId xmlns:a16="http://schemas.microsoft.com/office/drawing/2014/main" id="{ECD88AF7-C3EF-9C48-B66D-92DE09B52A03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6F18249C-3EF0-F747-8340-8EDD2052E39C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B65AAE35-B415-B444-88CB-A08A2329304E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C75EA296-FFE3-4842-AFB6-DB2EFF541EED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: Shape 5">
                <a:extLst>
                  <a:ext uri="{FF2B5EF4-FFF2-40B4-BE49-F238E27FC236}">
                    <a16:creationId xmlns:a16="http://schemas.microsoft.com/office/drawing/2014/main" id="{175EED14-E243-5C4B-8BD2-7942B5A83274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18" name="Google Shape;374;p18">
            <a:extLst>
              <a:ext uri="{FF2B5EF4-FFF2-40B4-BE49-F238E27FC236}">
                <a16:creationId xmlns:a16="http://schemas.microsoft.com/office/drawing/2014/main" id="{C8EE9A64-8CE2-8E4E-9D63-922C2724D86C}"/>
              </a:ext>
            </a:extLst>
          </p:cNvPr>
          <p:cNvSpPr/>
          <p:nvPr userDrawn="1"/>
        </p:nvSpPr>
        <p:spPr>
          <a:xfrm flipH="1">
            <a:off x="9653258" y="772427"/>
            <a:ext cx="1062037" cy="554037"/>
          </a:xfrm>
          <a:custGeom>
            <a:avLst/>
            <a:gdLst/>
            <a:ahLst/>
            <a:cxnLst/>
            <a:rect l="l" t="t" r="r" b="b"/>
            <a:pathLst>
              <a:path w="271" h="141" extrusionOk="0">
                <a:moveTo>
                  <a:pt x="196" y="133"/>
                </a:moveTo>
                <a:cubicBezTo>
                  <a:pt x="192" y="135"/>
                  <a:pt x="188" y="136"/>
                  <a:pt x="184" y="137"/>
                </a:cubicBezTo>
                <a:cubicBezTo>
                  <a:pt x="170" y="140"/>
                  <a:pt x="156" y="141"/>
                  <a:pt x="139" y="141"/>
                </a:cubicBezTo>
                <a:cubicBezTo>
                  <a:pt x="122" y="141"/>
                  <a:pt x="108" y="140"/>
                  <a:pt x="95" y="137"/>
                </a:cubicBezTo>
                <a:cubicBezTo>
                  <a:pt x="90" y="136"/>
                  <a:pt x="86" y="135"/>
                  <a:pt x="82" y="133"/>
                </a:cubicBezTo>
                <a:cubicBezTo>
                  <a:pt x="71" y="127"/>
                  <a:pt x="71" y="118"/>
                  <a:pt x="77" y="111"/>
                </a:cubicBezTo>
                <a:cubicBezTo>
                  <a:pt x="84" y="104"/>
                  <a:pt x="93" y="99"/>
                  <a:pt x="102" y="95"/>
                </a:cubicBezTo>
                <a:cubicBezTo>
                  <a:pt x="106" y="93"/>
                  <a:pt x="111" y="91"/>
                  <a:pt x="115" y="90"/>
                </a:cubicBezTo>
                <a:cubicBezTo>
                  <a:pt x="123" y="86"/>
                  <a:pt x="125" y="79"/>
                  <a:pt x="119" y="73"/>
                </a:cubicBezTo>
                <a:cubicBezTo>
                  <a:pt x="107" y="61"/>
                  <a:pt x="103" y="46"/>
                  <a:pt x="103" y="31"/>
                </a:cubicBezTo>
                <a:cubicBezTo>
                  <a:pt x="104" y="14"/>
                  <a:pt x="114" y="5"/>
                  <a:pt x="129" y="1"/>
                </a:cubicBezTo>
                <a:cubicBezTo>
                  <a:pt x="133" y="0"/>
                  <a:pt x="136" y="0"/>
                  <a:pt x="139" y="0"/>
                </a:cubicBezTo>
                <a:cubicBezTo>
                  <a:pt x="142" y="0"/>
                  <a:pt x="146" y="0"/>
                  <a:pt x="149" y="1"/>
                </a:cubicBezTo>
                <a:cubicBezTo>
                  <a:pt x="164" y="5"/>
                  <a:pt x="174" y="14"/>
                  <a:pt x="175" y="31"/>
                </a:cubicBezTo>
                <a:cubicBezTo>
                  <a:pt x="175" y="46"/>
                  <a:pt x="171" y="61"/>
                  <a:pt x="159" y="73"/>
                </a:cubicBezTo>
                <a:cubicBezTo>
                  <a:pt x="153" y="78"/>
                  <a:pt x="156" y="86"/>
                  <a:pt x="163" y="90"/>
                </a:cubicBezTo>
                <a:cubicBezTo>
                  <a:pt x="168" y="91"/>
                  <a:pt x="172" y="93"/>
                  <a:pt x="176" y="95"/>
                </a:cubicBezTo>
                <a:cubicBezTo>
                  <a:pt x="185" y="99"/>
                  <a:pt x="194" y="104"/>
                  <a:pt x="201" y="111"/>
                </a:cubicBezTo>
                <a:cubicBezTo>
                  <a:pt x="206" y="116"/>
                  <a:pt x="208" y="127"/>
                  <a:pt x="196" y="133"/>
                </a:cubicBezTo>
                <a:close/>
                <a:moveTo>
                  <a:pt x="267" y="120"/>
                </a:moveTo>
                <a:cubicBezTo>
                  <a:pt x="262" y="115"/>
                  <a:pt x="256" y="112"/>
                  <a:pt x="249" y="109"/>
                </a:cubicBezTo>
                <a:cubicBezTo>
                  <a:pt x="247" y="107"/>
                  <a:pt x="244" y="106"/>
                  <a:pt x="241" y="105"/>
                </a:cubicBezTo>
                <a:cubicBezTo>
                  <a:pt x="235" y="103"/>
                  <a:pt x="234" y="97"/>
                  <a:pt x="238" y="93"/>
                </a:cubicBezTo>
                <a:cubicBezTo>
                  <a:pt x="246" y="85"/>
                  <a:pt x="249" y="75"/>
                  <a:pt x="249" y="64"/>
                </a:cubicBezTo>
                <a:cubicBezTo>
                  <a:pt x="248" y="52"/>
                  <a:pt x="241" y="46"/>
                  <a:pt x="231" y="44"/>
                </a:cubicBezTo>
                <a:cubicBezTo>
                  <a:pt x="228" y="43"/>
                  <a:pt x="226" y="43"/>
                  <a:pt x="224" y="43"/>
                </a:cubicBezTo>
                <a:cubicBezTo>
                  <a:pt x="222" y="43"/>
                  <a:pt x="219" y="43"/>
                  <a:pt x="217" y="44"/>
                </a:cubicBezTo>
                <a:cubicBezTo>
                  <a:pt x="206" y="46"/>
                  <a:pt x="199" y="52"/>
                  <a:pt x="199" y="64"/>
                </a:cubicBezTo>
                <a:cubicBezTo>
                  <a:pt x="199" y="75"/>
                  <a:pt x="202" y="85"/>
                  <a:pt x="210" y="93"/>
                </a:cubicBezTo>
                <a:cubicBezTo>
                  <a:pt x="214" y="98"/>
                  <a:pt x="212" y="103"/>
                  <a:pt x="207" y="105"/>
                </a:cubicBezTo>
                <a:cubicBezTo>
                  <a:pt x="207" y="105"/>
                  <a:pt x="206" y="105"/>
                  <a:pt x="206" y="105"/>
                </a:cubicBezTo>
                <a:cubicBezTo>
                  <a:pt x="207" y="106"/>
                  <a:pt x="208" y="107"/>
                  <a:pt x="209" y="108"/>
                </a:cubicBezTo>
                <a:cubicBezTo>
                  <a:pt x="213" y="112"/>
                  <a:pt x="214" y="118"/>
                  <a:pt x="213" y="123"/>
                </a:cubicBezTo>
                <a:cubicBezTo>
                  <a:pt x="212" y="129"/>
                  <a:pt x="208" y="134"/>
                  <a:pt x="202" y="137"/>
                </a:cubicBezTo>
                <a:cubicBezTo>
                  <a:pt x="201" y="138"/>
                  <a:pt x="199" y="138"/>
                  <a:pt x="197" y="139"/>
                </a:cubicBezTo>
                <a:cubicBezTo>
                  <a:pt x="205" y="140"/>
                  <a:pt x="214" y="141"/>
                  <a:pt x="224" y="141"/>
                </a:cubicBezTo>
                <a:cubicBezTo>
                  <a:pt x="236" y="141"/>
                  <a:pt x="245" y="140"/>
                  <a:pt x="255" y="138"/>
                </a:cubicBezTo>
                <a:cubicBezTo>
                  <a:pt x="258" y="137"/>
                  <a:pt x="261" y="136"/>
                  <a:pt x="263" y="135"/>
                </a:cubicBezTo>
                <a:cubicBezTo>
                  <a:pt x="271" y="131"/>
                  <a:pt x="270" y="123"/>
                  <a:pt x="267" y="120"/>
                </a:cubicBezTo>
                <a:close/>
                <a:moveTo>
                  <a:pt x="64" y="123"/>
                </a:moveTo>
                <a:cubicBezTo>
                  <a:pt x="63" y="118"/>
                  <a:pt x="65" y="112"/>
                  <a:pt x="70" y="108"/>
                </a:cubicBezTo>
                <a:cubicBezTo>
                  <a:pt x="71" y="106"/>
                  <a:pt x="73" y="104"/>
                  <a:pt x="75" y="103"/>
                </a:cubicBezTo>
                <a:cubicBezTo>
                  <a:pt x="74" y="102"/>
                  <a:pt x="73" y="102"/>
                  <a:pt x="72" y="101"/>
                </a:cubicBezTo>
                <a:cubicBezTo>
                  <a:pt x="66" y="99"/>
                  <a:pt x="64" y="93"/>
                  <a:pt x="68" y="88"/>
                </a:cubicBezTo>
                <a:cubicBezTo>
                  <a:pt x="78" y="79"/>
                  <a:pt x="81" y="68"/>
                  <a:pt x="80" y="56"/>
                </a:cubicBezTo>
                <a:cubicBezTo>
                  <a:pt x="80" y="43"/>
                  <a:pt x="72" y="36"/>
                  <a:pt x="60" y="33"/>
                </a:cubicBezTo>
                <a:cubicBezTo>
                  <a:pt x="58" y="33"/>
                  <a:pt x="55" y="32"/>
                  <a:pt x="53" y="32"/>
                </a:cubicBezTo>
                <a:cubicBezTo>
                  <a:pt x="51" y="32"/>
                  <a:pt x="48" y="33"/>
                  <a:pt x="45" y="33"/>
                </a:cubicBezTo>
                <a:cubicBezTo>
                  <a:pt x="34" y="36"/>
                  <a:pt x="26" y="43"/>
                  <a:pt x="25" y="56"/>
                </a:cubicBezTo>
                <a:cubicBezTo>
                  <a:pt x="25" y="68"/>
                  <a:pt x="28" y="79"/>
                  <a:pt x="38" y="88"/>
                </a:cubicBezTo>
                <a:cubicBezTo>
                  <a:pt x="42" y="93"/>
                  <a:pt x="40" y="99"/>
                  <a:pt x="34" y="101"/>
                </a:cubicBezTo>
                <a:cubicBezTo>
                  <a:pt x="31" y="103"/>
                  <a:pt x="28" y="104"/>
                  <a:pt x="25" y="105"/>
                </a:cubicBezTo>
                <a:cubicBezTo>
                  <a:pt x="17" y="109"/>
                  <a:pt x="11" y="112"/>
                  <a:pt x="5" y="118"/>
                </a:cubicBezTo>
                <a:cubicBezTo>
                  <a:pt x="0" y="123"/>
                  <a:pt x="0" y="130"/>
                  <a:pt x="9" y="135"/>
                </a:cubicBezTo>
                <a:cubicBezTo>
                  <a:pt x="12" y="136"/>
                  <a:pt x="15" y="137"/>
                  <a:pt x="19" y="138"/>
                </a:cubicBezTo>
                <a:cubicBezTo>
                  <a:pt x="29" y="140"/>
                  <a:pt x="40" y="141"/>
                  <a:pt x="53" y="141"/>
                </a:cubicBezTo>
                <a:cubicBezTo>
                  <a:pt x="64" y="141"/>
                  <a:pt x="72" y="140"/>
                  <a:pt x="81" y="139"/>
                </a:cubicBezTo>
                <a:cubicBezTo>
                  <a:pt x="79" y="138"/>
                  <a:pt x="78" y="138"/>
                  <a:pt x="76" y="137"/>
                </a:cubicBezTo>
                <a:cubicBezTo>
                  <a:pt x="69" y="134"/>
                  <a:pt x="65" y="129"/>
                  <a:pt x="64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C89943FA-3DD5-5444-AFB5-A9D2DEE503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C393122C-7F7C-214C-A9C4-4ECB63187237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283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en-US" sz="2800" b="1" i="0" dirty="0">
                <a:latin typeface="Myriad Pro" panose="020B0503030403020204" pitchFamily="34" charset="0"/>
              </a:rPr>
              <a:t>CONTRIBUTEUR / CONTRIBUTRICE</a:t>
            </a:r>
          </a:p>
        </p:txBody>
      </p:sp>
    </p:spTree>
    <p:extLst>
      <p:ext uri="{BB962C8B-B14F-4D97-AF65-F5344CB8AC3E}">
        <p14:creationId xmlns:p14="http://schemas.microsoft.com/office/powerpoint/2010/main" val="3377549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الشك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1CDFBA5-6049-4B4F-9063-E05B6C82C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37" y="6008475"/>
            <a:ext cx="1352308" cy="355871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717A0E1-46FA-B949-B38D-D3793AC88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4911" y="6008475"/>
            <a:ext cx="1096080" cy="35587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C64D6CE5-B90A-6248-8D93-35351FE5D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557" y="6008475"/>
            <a:ext cx="1224194" cy="35587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4A878A40-EFA3-F640-956B-AC23D8041A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2318" y="6016455"/>
            <a:ext cx="1053378" cy="34163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2014A7D6-7E2F-B347-83DB-75F0C453ACB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59263" y="6002220"/>
            <a:ext cx="1323839" cy="355871"/>
          </a:xfrm>
          <a:prstGeom prst="rect">
            <a:avLst/>
          </a:prstGeom>
        </p:spPr>
      </p:pic>
      <p:sp>
        <p:nvSpPr>
          <p:cNvPr id="118" name="Title 1">
            <a:extLst>
              <a:ext uri="{FF2B5EF4-FFF2-40B4-BE49-F238E27FC236}">
                <a16:creationId xmlns:a16="http://schemas.microsoft.com/office/drawing/2014/main" id="{A761FDDB-77BF-D34A-9C0B-C33782DD1B45}"/>
              </a:ext>
            </a:extLst>
          </p:cNvPr>
          <p:cNvSpPr txBox="1">
            <a:spLocks/>
          </p:cNvSpPr>
          <p:nvPr userDrawn="1"/>
        </p:nvSpPr>
        <p:spPr>
          <a:xfrm>
            <a:off x="4237281" y="2108885"/>
            <a:ext cx="3717438" cy="229011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00" b="1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0" fontAlgn="auto">
              <a:spcAft>
                <a:spcPts val="0"/>
              </a:spcAft>
              <a:defRPr/>
            </a:pPr>
            <a:r>
              <a:rPr lang="en-US" sz="7600" b="1" i="0" dirty="0">
                <a:solidFill>
                  <a:schemeClr val="bg2">
                    <a:lumMod val="25000"/>
                  </a:schemeClr>
                </a:solidFill>
                <a:latin typeface="Myriad Pro" panose="020B0503030403020204" pitchFamily="34" charset="0"/>
                <a:ea typeface="GE SS Text Bold" charset="0"/>
                <a:cs typeface="Almarai Bold" pitchFamily="2" charset="-78"/>
              </a:rPr>
              <a:t>MERCI !</a:t>
            </a: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064BA1FA-71B2-7047-9DE2-FA35AA141F06}"/>
              </a:ext>
            </a:extLst>
          </p:cNvPr>
          <p:cNvCxnSpPr/>
          <p:nvPr userDrawn="1"/>
        </p:nvCxnSpPr>
        <p:spPr>
          <a:xfrm>
            <a:off x="1239037" y="5625297"/>
            <a:ext cx="935826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Graphic 59">
            <a:extLst>
              <a:ext uri="{FF2B5EF4-FFF2-40B4-BE49-F238E27FC236}">
                <a16:creationId xmlns:a16="http://schemas.microsoft.com/office/drawing/2014/main" id="{EC48D088-ED44-6241-B814-EEA50369E9C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5789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9459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CAE10056-0268-4427-B64C-FA81912E90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1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صفحة مقدمة الدر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6">
            <a:extLst>
              <a:ext uri="{FF2B5EF4-FFF2-40B4-BE49-F238E27FC236}">
                <a16:creationId xmlns:a16="http://schemas.microsoft.com/office/drawing/2014/main" id="{8FC95365-82CD-E24F-85D4-0BE4BC81D7B7}"/>
              </a:ext>
            </a:extLst>
          </p:cNvPr>
          <p:cNvSpPr/>
          <p:nvPr userDrawn="1"/>
        </p:nvSpPr>
        <p:spPr>
          <a:xfrm>
            <a:off x="0" y="1000014"/>
            <a:ext cx="6546079" cy="5131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0" eaLnBrk="1" latinLnBrk="0" hangingPunct="1"/>
            <a:endParaRPr lang="ko-KR" altLang="en-US"/>
          </a:p>
        </p:txBody>
      </p:sp>
      <p:sp>
        <p:nvSpPr>
          <p:cNvPr id="14" name="그림 개체 틀 2">
            <a:extLst>
              <a:ext uri="{FF2B5EF4-FFF2-40B4-BE49-F238E27FC236}">
                <a16:creationId xmlns:a16="http://schemas.microsoft.com/office/drawing/2014/main" id="{545BA027-90AB-E146-8E4B-80C24C24C0AC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6096000" y="2854285"/>
            <a:ext cx="6096000" cy="2700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094736D-3734-1F4A-BC0E-17439AE60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808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واضيع أو الأهدا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8E90F8B6-927B-3943-9634-30DA34AD791A}"/>
              </a:ext>
            </a:extLst>
          </p:cNvPr>
          <p:cNvSpPr txBox="1">
            <a:spLocks/>
          </p:cNvSpPr>
          <p:nvPr userDrawn="1"/>
        </p:nvSpPr>
        <p:spPr>
          <a:xfrm flipH="1">
            <a:off x="909490" y="8760"/>
            <a:ext cx="9912792" cy="913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rtl="0"/>
            <a:r>
              <a:rPr lang="fr-FR" sz="2800" b="1" i="0" noProof="0" dirty="0">
                <a:latin typeface="Myriad Pro" panose="020B0503030403020204" pitchFamily="34" charset="0"/>
              </a:rPr>
              <a:t>COMPÉTENCE : Connaissance de la langue</a:t>
            </a:r>
            <a:endParaRPr lang="fr-FR" sz="2800" b="1" i="0" noProof="0" dirty="0">
              <a:solidFill>
                <a:schemeClr val="bg2">
                  <a:lumMod val="25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6848709-88AB-3644-ADE5-55BC1FC167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DB68D9AF-1931-3B48-9178-28CD845143CA}"/>
              </a:ext>
            </a:extLst>
          </p:cNvPr>
          <p:cNvSpPr/>
          <p:nvPr/>
        </p:nvSpPr>
        <p:spPr>
          <a:xfrm flipH="1">
            <a:off x="9448110" y="335716"/>
            <a:ext cx="1504933" cy="1504933"/>
          </a:xfrm>
          <a:custGeom>
            <a:avLst/>
            <a:gdLst>
              <a:gd name="connsiteX0" fmla="*/ 1008633 w 2017267"/>
              <a:gd name="connsiteY0" fmla="*/ 0 h 2017267"/>
              <a:gd name="connsiteX1" fmla="*/ 1091617 w 2017267"/>
              <a:gd name="connsiteY1" fmla="*/ 34373 h 2017267"/>
              <a:gd name="connsiteX2" fmla="*/ 1982894 w 2017267"/>
              <a:gd name="connsiteY2" fmla="*/ 925651 h 2017267"/>
              <a:gd name="connsiteX3" fmla="*/ 1982894 w 2017267"/>
              <a:gd name="connsiteY3" fmla="*/ 1091617 h 2017267"/>
              <a:gd name="connsiteX4" fmla="*/ 1091617 w 2017267"/>
              <a:gd name="connsiteY4" fmla="*/ 1982894 h 2017267"/>
              <a:gd name="connsiteX5" fmla="*/ 925651 w 2017267"/>
              <a:gd name="connsiteY5" fmla="*/ 1982894 h 2017267"/>
              <a:gd name="connsiteX6" fmla="*/ 34373 w 2017267"/>
              <a:gd name="connsiteY6" fmla="*/ 1091616 h 2017267"/>
              <a:gd name="connsiteX7" fmla="*/ 34373 w 2017267"/>
              <a:gd name="connsiteY7" fmla="*/ 925650 h 2017267"/>
              <a:gd name="connsiteX8" fmla="*/ 925650 w 2017267"/>
              <a:gd name="connsiteY8" fmla="*/ 34373 h 2017267"/>
              <a:gd name="connsiteX9" fmla="*/ 1008633 w 2017267"/>
              <a:gd name="connsiteY9" fmla="*/ 0 h 2017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17267" h="2017267">
                <a:moveTo>
                  <a:pt x="1008633" y="0"/>
                </a:moveTo>
                <a:cubicBezTo>
                  <a:pt x="1038667" y="0"/>
                  <a:pt x="1068701" y="11457"/>
                  <a:pt x="1091617" y="34373"/>
                </a:cubicBezTo>
                <a:lnTo>
                  <a:pt x="1982894" y="925651"/>
                </a:lnTo>
                <a:cubicBezTo>
                  <a:pt x="2028725" y="971481"/>
                  <a:pt x="2028725" y="1045787"/>
                  <a:pt x="1982894" y="1091617"/>
                </a:cubicBezTo>
                <a:lnTo>
                  <a:pt x="1091617" y="1982894"/>
                </a:lnTo>
                <a:cubicBezTo>
                  <a:pt x="1045787" y="2028725"/>
                  <a:pt x="971481" y="2028725"/>
                  <a:pt x="925651" y="1982894"/>
                </a:cubicBezTo>
                <a:lnTo>
                  <a:pt x="34373" y="1091616"/>
                </a:lnTo>
                <a:cubicBezTo>
                  <a:pt x="-11457" y="1045786"/>
                  <a:pt x="-11457" y="971481"/>
                  <a:pt x="34373" y="925650"/>
                </a:cubicBezTo>
                <a:lnTo>
                  <a:pt x="925650" y="34373"/>
                </a:lnTo>
                <a:cubicBezTo>
                  <a:pt x="948565" y="11457"/>
                  <a:pt x="978599" y="0"/>
                  <a:pt x="1008633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53480E8-E0A5-A04E-BD8E-F7018346B934}"/>
              </a:ext>
            </a:extLst>
          </p:cNvPr>
          <p:cNvGrpSpPr/>
          <p:nvPr/>
        </p:nvGrpSpPr>
        <p:grpSpPr>
          <a:xfrm flipV="1">
            <a:off x="0" y="531601"/>
            <a:ext cx="12191999" cy="1113164"/>
            <a:chOff x="-24048006" y="1918544"/>
            <a:chExt cx="33183930" cy="3046539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6695EE5-5995-7C4A-B4DD-4CF54455B881}"/>
                </a:ext>
              </a:extLst>
            </p:cNvPr>
            <p:cNvGrpSpPr/>
            <p:nvPr/>
          </p:nvGrpSpPr>
          <p:grpSpPr>
            <a:xfrm rot="10800000" flipH="1">
              <a:off x="-24048006" y="3559555"/>
              <a:ext cx="30721077" cy="1405528"/>
              <a:chOff x="-19289447" y="2023474"/>
              <a:chExt cx="30721077" cy="1405528"/>
            </a:xfrm>
            <a:grpFill/>
          </p:grpSpPr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2787C024-4379-4949-BFB5-ECF5587A5206}"/>
                  </a:ext>
                </a:extLst>
              </p:cNvPr>
              <p:cNvSpPr/>
              <p:nvPr userDrawn="1"/>
            </p:nvSpPr>
            <p:spPr>
              <a:xfrm>
                <a:off x="-19289447" y="3139002"/>
                <a:ext cx="25424937" cy="29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7578419-B893-1043-812B-B9315E87AC50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1" eaLnBrk="1" latinLnBrk="0" hangingPunct="1"/>
                <a:endParaRPr lang="en-US"/>
              </a:p>
            </p:txBody>
          </p:sp>
          <p:sp>
            <p:nvSpPr>
              <p:cNvPr id="26" name="Freeform: Shape 9">
                <a:extLst>
                  <a:ext uri="{FF2B5EF4-FFF2-40B4-BE49-F238E27FC236}">
                    <a16:creationId xmlns:a16="http://schemas.microsoft.com/office/drawing/2014/main" id="{CAE0C0BE-05C1-2348-B276-F00CF612A11F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2BC9659-2086-AA49-B1B4-606C1746AC46}"/>
                </a:ext>
              </a:extLst>
            </p:cNvPr>
            <p:cNvGrpSpPr/>
            <p:nvPr/>
          </p:nvGrpSpPr>
          <p:grpSpPr>
            <a:xfrm flipH="1">
              <a:off x="760370" y="1918544"/>
              <a:ext cx="8375554" cy="1405531"/>
              <a:chOff x="3056076" y="2023474"/>
              <a:chExt cx="8375554" cy="1405531"/>
            </a:xfrm>
            <a:grpFill/>
          </p:grpSpPr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5D90703-DB05-964C-878D-E71C43756401}"/>
                  </a:ext>
                </a:extLst>
              </p:cNvPr>
              <p:cNvSpPr/>
              <p:nvPr userDrawn="1"/>
            </p:nvSpPr>
            <p:spPr>
              <a:xfrm>
                <a:off x="3056076" y="3200406"/>
                <a:ext cx="3079404" cy="22859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0E7E88AF-C10A-3B40-B512-C96FC6E799A8}"/>
                  </a:ext>
                </a:extLst>
              </p:cNvPr>
              <p:cNvSpPr/>
              <p:nvPr userDrawn="1"/>
            </p:nvSpPr>
            <p:spPr>
              <a:xfrm rot="2727637">
                <a:off x="7154945" y="448707"/>
                <a:ext cx="228600" cy="341351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: Shape 5">
                <a:extLst>
                  <a:ext uri="{FF2B5EF4-FFF2-40B4-BE49-F238E27FC236}">
                    <a16:creationId xmlns:a16="http://schemas.microsoft.com/office/drawing/2014/main" id="{A2BFBC52-5E75-8A4A-95DB-F41A82B2C7EE}"/>
                  </a:ext>
                </a:extLst>
              </p:cNvPr>
              <p:cNvSpPr/>
              <p:nvPr userDrawn="1"/>
            </p:nvSpPr>
            <p:spPr>
              <a:xfrm rot="18872363" flipH="1">
                <a:off x="9542351" y="362795"/>
                <a:ext cx="228600" cy="3549958"/>
              </a:xfrm>
              <a:custGeom>
                <a:avLst/>
                <a:gdLst>
                  <a:gd name="connsiteX0" fmla="*/ 0 w 228600"/>
                  <a:gd name="connsiteY0" fmla="*/ 0 h 3549958"/>
                  <a:gd name="connsiteX1" fmla="*/ 0 w 228600"/>
                  <a:gd name="connsiteY1" fmla="*/ 3549958 h 3549958"/>
                  <a:gd name="connsiteX2" fmla="*/ 10901 w 228600"/>
                  <a:gd name="connsiteY2" fmla="*/ 3549958 h 3549958"/>
                  <a:gd name="connsiteX3" fmla="*/ 228600 w 228600"/>
                  <a:gd name="connsiteY3" fmla="*/ 3328731 h 3549958"/>
                  <a:gd name="connsiteX4" fmla="*/ 228600 w 228600"/>
                  <a:gd name="connsiteY4" fmla="*/ 0 h 3549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" h="3549958">
                    <a:moveTo>
                      <a:pt x="0" y="0"/>
                    </a:moveTo>
                    <a:lnTo>
                      <a:pt x="0" y="3549958"/>
                    </a:lnTo>
                    <a:lnTo>
                      <a:pt x="10901" y="3549958"/>
                    </a:lnTo>
                    <a:lnTo>
                      <a:pt x="228600" y="3328731"/>
                    </a:lnTo>
                    <a:lnTo>
                      <a:pt x="22860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363" rtl="0" eaLnBrk="1" latinLnBrk="0" hangingPunct="1"/>
                <a:endParaRPr lang="en-US"/>
              </a:p>
            </p:txBody>
          </p:sp>
        </p:grpSp>
      </p:grpSp>
      <p:sp>
        <p:nvSpPr>
          <p:cNvPr id="27" name="Donut 24">
            <a:extLst>
              <a:ext uri="{FF2B5EF4-FFF2-40B4-BE49-F238E27FC236}">
                <a16:creationId xmlns:a16="http://schemas.microsoft.com/office/drawing/2014/main" id="{0CA47FA8-1051-5B4B-BC5D-1B4FC46191DC}"/>
              </a:ext>
            </a:extLst>
          </p:cNvPr>
          <p:cNvSpPr/>
          <p:nvPr userDrawn="1"/>
        </p:nvSpPr>
        <p:spPr>
          <a:xfrm flipH="1">
            <a:off x="9790321" y="699801"/>
            <a:ext cx="778955" cy="78529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5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72083D7E-AFD7-A44F-B6FE-B9D34A01B2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71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66">
            <a:extLst>
              <a:ext uri="{FF2B5EF4-FFF2-40B4-BE49-F238E27FC236}">
                <a16:creationId xmlns:a16="http://schemas.microsoft.com/office/drawing/2014/main" id="{CE56DCC6-46F4-094E-89BD-550DD256237D}"/>
              </a:ext>
            </a:extLst>
          </p:cNvPr>
          <p:cNvSpPr/>
          <p:nvPr userDrawn="1"/>
        </p:nvSpPr>
        <p:spPr>
          <a:xfrm>
            <a:off x="0" y="987552"/>
            <a:ext cx="12192000" cy="53090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B9801ED-3AE6-F44A-A874-8E8F79B4FBAA}"/>
              </a:ext>
            </a:extLst>
          </p:cNvPr>
          <p:cNvSpPr/>
          <p:nvPr userDrawn="1"/>
        </p:nvSpPr>
        <p:spPr>
          <a:xfrm>
            <a:off x="4248055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215472 w 430753"/>
              <a:gd name="connsiteY4" fmla="*/ 0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3"/>
                  <a:pt x="215377" y="431863"/>
                </a:cubicBezTo>
                <a:cubicBezTo>
                  <a:pt x="96427" y="431863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215408" y="0"/>
                  <a:pt x="215440" y="0"/>
                  <a:pt x="215472" y="0"/>
                </a:cubicBezTo>
                <a:cubicBezTo>
                  <a:pt x="334384" y="57"/>
                  <a:pt x="430753" y="96717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A91EDE7-4AD3-4C49-988E-DDCAA32AF4BA}"/>
              </a:ext>
            </a:extLst>
          </p:cNvPr>
          <p:cNvSpPr/>
          <p:nvPr userDrawn="1"/>
        </p:nvSpPr>
        <p:spPr>
          <a:xfrm>
            <a:off x="7516516" y="3144377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3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3" y="431863"/>
                  <a:pt x="215377" y="431863"/>
                </a:cubicBezTo>
                <a:cubicBezTo>
                  <a:pt x="96430" y="431863"/>
                  <a:pt x="0" y="335185"/>
                  <a:pt x="0" y="215932"/>
                </a:cubicBezTo>
                <a:cubicBezTo>
                  <a:pt x="0" y="96679"/>
                  <a:pt x="96430" y="0"/>
                  <a:pt x="215377" y="0"/>
                </a:cubicBezTo>
                <a:cubicBezTo>
                  <a:pt x="334323" y="0"/>
                  <a:pt x="430753" y="96679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A5D4097-F6BB-1C42-8831-2F0756888FD1}"/>
              </a:ext>
            </a:extLst>
          </p:cNvPr>
          <p:cNvSpPr/>
          <p:nvPr userDrawn="1"/>
        </p:nvSpPr>
        <p:spPr>
          <a:xfrm>
            <a:off x="7054126" y="2014140"/>
            <a:ext cx="430753" cy="431863"/>
          </a:xfrm>
          <a:custGeom>
            <a:avLst/>
            <a:gdLst>
              <a:gd name="connsiteX0" fmla="*/ 430753 w 430753"/>
              <a:gd name="connsiteY0" fmla="*/ 215837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7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7"/>
                </a:moveTo>
                <a:cubicBezTo>
                  <a:pt x="430810" y="335093"/>
                  <a:pt x="334418" y="431811"/>
                  <a:pt x="215472" y="431864"/>
                </a:cubicBezTo>
                <a:cubicBezTo>
                  <a:pt x="96525" y="431916"/>
                  <a:pt x="57" y="335283"/>
                  <a:pt x="0" y="216027"/>
                </a:cubicBezTo>
                <a:cubicBezTo>
                  <a:pt x="-57" y="96808"/>
                  <a:pt x="96278" y="106"/>
                  <a:pt x="215187" y="0"/>
                </a:cubicBezTo>
                <a:cubicBezTo>
                  <a:pt x="334133" y="-105"/>
                  <a:pt x="430649" y="96486"/>
                  <a:pt x="430753" y="215741"/>
                </a:cubicBezTo>
                <a:cubicBezTo>
                  <a:pt x="430753" y="215773"/>
                  <a:pt x="430753" y="215805"/>
                  <a:pt x="430753" y="215837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309D11EC-2376-954D-BBB7-D994A9F0CDB1}"/>
              </a:ext>
            </a:extLst>
          </p:cNvPr>
          <p:cNvSpPr/>
          <p:nvPr userDrawn="1"/>
        </p:nvSpPr>
        <p:spPr>
          <a:xfrm>
            <a:off x="7054126" y="4309665"/>
            <a:ext cx="430753" cy="431863"/>
          </a:xfrm>
          <a:custGeom>
            <a:avLst/>
            <a:gdLst>
              <a:gd name="connsiteX0" fmla="*/ 430753 w 430753"/>
              <a:gd name="connsiteY0" fmla="*/ 215836 h 431863"/>
              <a:gd name="connsiteX1" fmla="*/ 215472 w 430753"/>
              <a:gd name="connsiteY1" fmla="*/ 431864 h 431863"/>
              <a:gd name="connsiteX2" fmla="*/ 0 w 430753"/>
              <a:gd name="connsiteY2" fmla="*/ 216027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836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836"/>
                </a:moveTo>
                <a:cubicBezTo>
                  <a:pt x="430810" y="335090"/>
                  <a:pt x="334418" y="431806"/>
                  <a:pt x="215472" y="431864"/>
                </a:cubicBezTo>
                <a:cubicBezTo>
                  <a:pt x="96525" y="431921"/>
                  <a:pt x="57" y="335280"/>
                  <a:pt x="0" y="216027"/>
                </a:cubicBezTo>
                <a:cubicBezTo>
                  <a:pt x="-57" y="96812"/>
                  <a:pt x="96278" y="105"/>
                  <a:pt x="215187" y="0"/>
                </a:cubicBezTo>
                <a:cubicBezTo>
                  <a:pt x="334133" y="-105"/>
                  <a:pt x="430649" y="96488"/>
                  <a:pt x="430753" y="215741"/>
                </a:cubicBezTo>
                <a:cubicBezTo>
                  <a:pt x="430753" y="215770"/>
                  <a:pt x="430753" y="215808"/>
                  <a:pt x="430753" y="215836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1E35D69D-7CAC-2B43-B97F-010660519C85}"/>
              </a:ext>
            </a:extLst>
          </p:cNvPr>
          <p:cNvSpPr/>
          <p:nvPr userDrawn="1"/>
        </p:nvSpPr>
        <p:spPr>
          <a:xfrm>
            <a:off x="4669497" y="2057384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18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8"/>
                  <a:pt x="334326" y="431864"/>
                  <a:pt x="215377" y="431864"/>
                </a:cubicBezTo>
                <a:cubicBezTo>
                  <a:pt x="96427" y="431864"/>
                  <a:pt x="0" y="335188"/>
                  <a:pt x="0" y="215932"/>
                </a:cubicBezTo>
                <a:cubicBezTo>
                  <a:pt x="0" y="96750"/>
                  <a:pt x="96311" y="105"/>
                  <a:pt x="215187" y="0"/>
                </a:cubicBezTo>
                <a:cubicBezTo>
                  <a:pt x="334136" y="-105"/>
                  <a:pt x="430649" y="96485"/>
                  <a:pt x="430753" y="215741"/>
                </a:cubicBezTo>
                <a:cubicBezTo>
                  <a:pt x="430753" y="215805"/>
                  <a:pt x="430753" y="215868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3A3DFB7-ADD0-9B4A-932C-F6A1DC5973CA}"/>
              </a:ext>
            </a:extLst>
          </p:cNvPr>
          <p:cNvSpPr/>
          <p:nvPr userDrawn="1"/>
        </p:nvSpPr>
        <p:spPr>
          <a:xfrm>
            <a:off x="4673678" y="4260516"/>
            <a:ext cx="430753" cy="431863"/>
          </a:xfrm>
          <a:custGeom>
            <a:avLst/>
            <a:gdLst>
              <a:gd name="connsiteX0" fmla="*/ 430753 w 430753"/>
              <a:gd name="connsiteY0" fmla="*/ 215932 h 431863"/>
              <a:gd name="connsiteX1" fmla="*/ 215377 w 430753"/>
              <a:gd name="connsiteY1" fmla="*/ 431864 h 431863"/>
              <a:gd name="connsiteX2" fmla="*/ 0 w 430753"/>
              <a:gd name="connsiteY2" fmla="*/ 215932 h 431863"/>
              <a:gd name="connsiteX3" fmla="*/ 215377 w 430753"/>
              <a:gd name="connsiteY3" fmla="*/ 0 h 431863"/>
              <a:gd name="connsiteX4" fmla="*/ 430753 w 430753"/>
              <a:gd name="connsiteY4" fmla="*/ 215741 h 431863"/>
              <a:gd name="connsiteX5" fmla="*/ 430753 w 430753"/>
              <a:gd name="connsiteY5" fmla="*/ 215932 h 431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0753" h="431863">
                <a:moveTo>
                  <a:pt x="430753" y="215932"/>
                </a:moveTo>
                <a:cubicBezTo>
                  <a:pt x="430753" y="335185"/>
                  <a:pt x="334326" y="431864"/>
                  <a:pt x="215377" y="431864"/>
                </a:cubicBezTo>
                <a:cubicBezTo>
                  <a:pt x="96427" y="431864"/>
                  <a:pt x="0" y="335185"/>
                  <a:pt x="0" y="215932"/>
                </a:cubicBezTo>
                <a:cubicBezTo>
                  <a:pt x="0" y="96679"/>
                  <a:pt x="96427" y="0"/>
                  <a:pt x="215377" y="0"/>
                </a:cubicBezTo>
                <a:cubicBezTo>
                  <a:pt x="334274" y="-57"/>
                  <a:pt x="430701" y="96536"/>
                  <a:pt x="430753" y="215741"/>
                </a:cubicBezTo>
                <a:cubicBezTo>
                  <a:pt x="430753" y="215808"/>
                  <a:pt x="430753" y="215865"/>
                  <a:pt x="430753" y="215932"/>
                </a:cubicBezTo>
                <a:close/>
              </a:path>
            </a:pathLst>
          </a:custGeom>
          <a:solidFill>
            <a:schemeClr val="bg2"/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390C5198-6B72-2944-8749-6ACD4BC5E7A7}"/>
              </a:ext>
            </a:extLst>
          </p:cNvPr>
          <p:cNvSpPr/>
          <p:nvPr userDrawn="1"/>
        </p:nvSpPr>
        <p:spPr>
          <a:xfrm>
            <a:off x="4449132" y="1690777"/>
            <a:ext cx="3263556" cy="4174764"/>
          </a:xfrm>
          <a:custGeom>
            <a:avLst/>
            <a:gdLst>
              <a:gd name="connsiteX0" fmla="*/ 1631778 w 3263556"/>
              <a:gd name="connsiteY0" fmla="*/ 0 h 4174764"/>
              <a:gd name="connsiteX1" fmla="*/ 3263556 w 3263556"/>
              <a:gd name="connsiteY1" fmla="*/ 1683834 h 4174764"/>
              <a:gd name="connsiteX2" fmla="*/ 2544121 w 3263556"/>
              <a:gd name="connsiteY2" fmla="*/ 3080096 h 4174764"/>
              <a:gd name="connsiteX3" fmla="*/ 2528373 w 3263556"/>
              <a:gd name="connsiteY3" fmla="*/ 3089968 h 4174764"/>
              <a:gd name="connsiteX4" fmla="*/ 2208145 w 3263556"/>
              <a:gd name="connsiteY4" fmla="*/ 3550295 h 4174764"/>
              <a:gd name="connsiteX5" fmla="*/ 2219296 w 3263556"/>
              <a:gd name="connsiteY5" fmla="*/ 4163612 h 4174764"/>
              <a:gd name="connsiteX6" fmla="*/ 1059569 w 3263556"/>
              <a:gd name="connsiteY6" fmla="*/ 4174764 h 4174764"/>
              <a:gd name="connsiteX7" fmla="*/ 1059569 w 3263556"/>
              <a:gd name="connsiteY7" fmla="*/ 3461086 h 4174764"/>
              <a:gd name="connsiteX8" fmla="*/ 785943 w 3263556"/>
              <a:gd name="connsiteY8" fmla="*/ 3121789 h 4174764"/>
              <a:gd name="connsiteX9" fmla="*/ 719435 w 3263556"/>
              <a:gd name="connsiteY9" fmla="*/ 3080096 h 4174764"/>
              <a:gd name="connsiteX10" fmla="*/ 0 w 3263556"/>
              <a:gd name="connsiteY10" fmla="*/ 1683834 h 4174764"/>
              <a:gd name="connsiteX11" fmla="*/ 1631778 w 3263556"/>
              <a:gd name="connsiteY11" fmla="*/ 0 h 4174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3556" h="4174764">
                <a:moveTo>
                  <a:pt x="1631778" y="0"/>
                </a:moveTo>
                <a:cubicBezTo>
                  <a:pt x="2532984" y="0"/>
                  <a:pt x="3263556" y="753878"/>
                  <a:pt x="3263556" y="1683834"/>
                </a:cubicBezTo>
                <a:cubicBezTo>
                  <a:pt x="3263556" y="2265056"/>
                  <a:pt x="2978177" y="2777498"/>
                  <a:pt x="2544121" y="3080096"/>
                </a:cubicBezTo>
                <a:lnTo>
                  <a:pt x="2528373" y="3089968"/>
                </a:lnTo>
                <a:lnTo>
                  <a:pt x="2208145" y="3550295"/>
                </a:lnTo>
                <a:lnTo>
                  <a:pt x="2219296" y="4163612"/>
                </a:lnTo>
                <a:lnTo>
                  <a:pt x="1059569" y="4174764"/>
                </a:lnTo>
                <a:lnTo>
                  <a:pt x="1059569" y="3461086"/>
                </a:lnTo>
                <a:lnTo>
                  <a:pt x="785943" y="3121789"/>
                </a:lnTo>
                <a:lnTo>
                  <a:pt x="719435" y="3080096"/>
                </a:lnTo>
                <a:cubicBezTo>
                  <a:pt x="285379" y="2777498"/>
                  <a:pt x="0" y="2265056"/>
                  <a:pt x="0" y="1683834"/>
                </a:cubicBezTo>
                <a:cubicBezTo>
                  <a:pt x="0" y="753878"/>
                  <a:pt x="730572" y="0"/>
                  <a:pt x="1631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Freeform 67">
            <a:extLst>
              <a:ext uri="{FF2B5EF4-FFF2-40B4-BE49-F238E27FC236}">
                <a16:creationId xmlns:a16="http://schemas.microsoft.com/office/drawing/2014/main" id="{A946953B-DC16-B04D-B6DC-73BB2FF4CE64}"/>
              </a:ext>
            </a:extLst>
          </p:cNvPr>
          <p:cNvSpPr/>
          <p:nvPr userDrawn="1"/>
        </p:nvSpPr>
        <p:spPr>
          <a:xfrm>
            <a:off x="4406511" y="1671337"/>
            <a:ext cx="3382206" cy="5186663"/>
          </a:xfrm>
          <a:custGeom>
            <a:avLst/>
            <a:gdLst>
              <a:gd name="connsiteX0" fmla="*/ 1691103 w 3382206"/>
              <a:gd name="connsiteY0" fmla="*/ 0 h 5186663"/>
              <a:gd name="connsiteX1" fmla="*/ 3382195 w 3382206"/>
              <a:gd name="connsiteY1" fmla="*/ 1695450 h 5186663"/>
              <a:gd name="connsiteX2" fmla="*/ 2858907 w 3382206"/>
              <a:gd name="connsiteY2" fmla="*/ 2921699 h 5186663"/>
              <a:gd name="connsiteX3" fmla="*/ 2316807 w 3382206"/>
              <a:gd name="connsiteY3" fmla="*/ 3644646 h 5186663"/>
              <a:gd name="connsiteX4" fmla="*/ 2316807 w 3382206"/>
              <a:gd name="connsiteY4" fmla="*/ 4057555 h 5186663"/>
              <a:gd name="connsiteX5" fmla="*/ 2301606 w 3382206"/>
              <a:gd name="connsiteY5" fmla="*/ 4127945 h 5186663"/>
              <a:gd name="connsiteX6" fmla="*/ 2334773 w 3382206"/>
              <a:gd name="connsiteY6" fmla="*/ 4148157 h 5186663"/>
              <a:gd name="connsiteX7" fmla="*/ 2358609 w 3382206"/>
              <a:gd name="connsiteY7" fmla="*/ 4362355 h 5186663"/>
              <a:gd name="connsiteX8" fmla="*/ 2358609 w 3382206"/>
              <a:gd name="connsiteY8" fmla="*/ 4552855 h 5186663"/>
              <a:gd name="connsiteX9" fmla="*/ 2358609 w 3382206"/>
              <a:gd name="connsiteY9" fmla="*/ 4743355 h 5186663"/>
              <a:gd name="connsiteX10" fmla="*/ 2391956 w 3382206"/>
              <a:gd name="connsiteY10" fmla="*/ 4838509 h 5186663"/>
              <a:gd name="connsiteX11" fmla="*/ 2240043 w 3382206"/>
              <a:gd name="connsiteY11" fmla="*/ 4991005 h 5186663"/>
              <a:gd name="connsiteX12" fmla="*/ 1997495 w 3382206"/>
              <a:gd name="connsiteY12" fmla="*/ 4991005 h 5186663"/>
              <a:gd name="connsiteX13" fmla="*/ 1997495 w 3382206"/>
              <a:gd name="connsiteY13" fmla="*/ 5186663 h 5186663"/>
              <a:gd name="connsiteX14" fmla="*/ 1883489 w 3382206"/>
              <a:gd name="connsiteY14" fmla="*/ 5186663 h 5186663"/>
              <a:gd name="connsiteX15" fmla="*/ 1883489 w 3382206"/>
              <a:gd name="connsiteY15" fmla="*/ 4933855 h 5186663"/>
              <a:gd name="connsiteX16" fmla="*/ 1940492 w 3382206"/>
              <a:gd name="connsiteY16" fmla="*/ 4876705 h 5186663"/>
              <a:gd name="connsiteX17" fmla="*/ 2240043 w 3382206"/>
              <a:gd name="connsiteY17" fmla="*/ 4876705 h 5186663"/>
              <a:gd name="connsiteX18" fmla="*/ 2278045 w 3382206"/>
              <a:gd name="connsiteY18" fmla="*/ 4838605 h 5186663"/>
              <a:gd name="connsiteX19" fmla="*/ 2240043 w 3382206"/>
              <a:gd name="connsiteY19" fmla="*/ 4800505 h 5186663"/>
              <a:gd name="connsiteX20" fmla="*/ 1940492 w 3382206"/>
              <a:gd name="connsiteY20" fmla="*/ 4800505 h 5186663"/>
              <a:gd name="connsiteX21" fmla="*/ 1883489 w 3382206"/>
              <a:gd name="connsiteY21" fmla="*/ 4743355 h 5186663"/>
              <a:gd name="connsiteX22" fmla="*/ 1940492 w 3382206"/>
              <a:gd name="connsiteY22" fmla="*/ 4686205 h 5186663"/>
              <a:gd name="connsiteX23" fmla="*/ 2240043 w 3382206"/>
              <a:gd name="connsiteY23" fmla="*/ 4686205 h 5186663"/>
              <a:gd name="connsiteX24" fmla="*/ 2278045 w 3382206"/>
              <a:gd name="connsiteY24" fmla="*/ 4648105 h 5186663"/>
              <a:gd name="connsiteX25" fmla="*/ 2240043 w 3382206"/>
              <a:gd name="connsiteY25" fmla="*/ 4610005 h 5186663"/>
              <a:gd name="connsiteX26" fmla="*/ 1940492 w 3382206"/>
              <a:gd name="connsiteY26" fmla="*/ 4610005 h 5186663"/>
              <a:gd name="connsiteX27" fmla="*/ 1883489 w 3382206"/>
              <a:gd name="connsiteY27" fmla="*/ 4552855 h 5186663"/>
              <a:gd name="connsiteX28" fmla="*/ 1940492 w 3382206"/>
              <a:gd name="connsiteY28" fmla="*/ 4495705 h 5186663"/>
              <a:gd name="connsiteX29" fmla="*/ 2240043 w 3382206"/>
              <a:gd name="connsiteY29" fmla="*/ 4495705 h 5186663"/>
              <a:gd name="connsiteX30" fmla="*/ 2278045 w 3382206"/>
              <a:gd name="connsiteY30" fmla="*/ 4457605 h 5186663"/>
              <a:gd name="connsiteX31" fmla="*/ 2240043 w 3382206"/>
              <a:gd name="connsiteY31" fmla="*/ 4419505 h 5186663"/>
              <a:gd name="connsiteX32" fmla="*/ 1940492 w 3382206"/>
              <a:gd name="connsiteY32" fmla="*/ 4419505 h 5186663"/>
              <a:gd name="connsiteX33" fmla="*/ 1883489 w 3382206"/>
              <a:gd name="connsiteY33" fmla="*/ 4362355 h 5186663"/>
              <a:gd name="connsiteX34" fmla="*/ 1940492 w 3382206"/>
              <a:gd name="connsiteY34" fmla="*/ 4305205 h 5186663"/>
              <a:gd name="connsiteX35" fmla="*/ 2240043 w 3382206"/>
              <a:gd name="connsiteY35" fmla="*/ 4305205 h 5186663"/>
              <a:gd name="connsiteX36" fmla="*/ 2278045 w 3382206"/>
              <a:gd name="connsiteY36" fmla="*/ 4267105 h 5186663"/>
              <a:gd name="connsiteX37" fmla="*/ 2240043 w 3382206"/>
              <a:gd name="connsiteY37" fmla="*/ 4229005 h 5186663"/>
              <a:gd name="connsiteX38" fmla="*/ 1940492 w 3382206"/>
              <a:gd name="connsiteY38" fmla="*/ 4229005 h 5186663"/>
              <a:gd name="connsiteX39" fmla="*/ 1883489 w 3382206"/>
              <a:gd name="connsiteY39" fmla="*/ 4171855 h 5186663"/>
              <a:gd name="connsiteX40" fmla="*/ 1940492 w 3382206"/>
              <a:gd name="connsiteY40" fmla="*/ 4114705 h 5186663"/>
              <a:gd name="connsiteX41" fmla="*/ 2145798 w 3382206"/>
              <a:gd name="connsiteY41" fmla="*/ 4114705 h 5186663"/>
              <a:gd name="connsiteX42" fmla="*/ 2202801 w 3382206"/>
              <a:gd name="connsiteY42" fmla="*/ 4057555 h 5186663"/>
              <a:gd name="connsiteX43" fmla="*/ 2202801 w 3382206"/>
              <a:gd name="connsiteY43" fmla="*/ 3644646 h 5186663"/>
              <a:gd name="connsiteX44" fmla="*/ 2780147 w 3382206"/>
              <a:gd name="connsiteY44" fmla="*/ 2839117 h 5186663"/>
              <a:gd name="connsiteX45" fmla="*/ 3268189 w 3382206"/>
              <a:gd name="connsiteY45" fmla="*/ 1695450 h 5186663"/>
              <a:gd name="connsiteX46" fmla="*/ 1691103 w 3382206"/>
              <a:gd name="connsiteY46" fmla="*/ 114300 h 5186663"/>
              <a:gd name="connsiteX47" fmla="*/ 114018 w 3382206"/>
              <a:gd name="connsiteY47" fmla="*/ 1695450 h 5186663"/>
              <a:gd name="connsiteX48" fmla="*/ 602059 w 3382206"/>
              <a:gd name="connsiteY48" fmla="*/ 2839022 h 5186663"/>
              <a:gd name="connsiteX49" fmla="*/ 1179406 w 3382206"/>
              <a:gd name="connsiteY49" fmla="*/ 3644646 h 5186663"/>
              <a:gd name="connsiteX50" fmla="*/ 1179406 w 3382206"/>
              <a:gd name="connsiteY50" fmla="*/ 4057555 h 5186663"/>
              <a:gd name="connsiteX51" fmla="*/ 1236409 w 3382206"/>
              <a:gd name="connsiteY51" fmla="*/ 4114705 h 5186663"/>
              <a:gd name="connsiteX52" fmla="*/ 1460146 w 3382206"/>
              <a:gd name="connsiteY52" fmla="*/ 4114705 h 5186663"/>
              <a:gd name="connsiteX53" fmla="*/ 1517149 w 3382206"/>
              <a:gd name="connsiteY53" fmla="*/ 4171855 h 5186663"/>
              <a:gd name="connsiteX54" fmla="*/ 1460146 w 3382206"/>
              <a:gd name="connsiteY54" fmla="*/ 4229005 h 5186663"/>
              <a:gd name="connsiteX55" fmla="*/ 1142354 w 3382206"/>
              <a:gd name="connsiteY55" fmla="*/ 4229005 h 5186663"/>
              <a:gd name="connsiteX56" fmla="*/ 1104352 w 3382206"/>
              <a:gd name="connsiteY56" fmla="*/ 4267105 h 5186663"/>
              <a:gd name="connsiteX57" fmla="*/ 1142354 w 3382206"/>
              <a:gd name="connsiteY57" fmla="*/ 4305205 h 5186663"/>
              <a:gd name="connsiteX58" fmla="*/ 1460146 w 3382206"/>
              <a:gd name="connsiteY58" fmla="*/ 4305205 h 5186663"/>
              <a:gd name="connsiteX59" fmla="*/ 1517149 w 3382206"/>
              <a:gd name="connsiteY59" fmla="*/ 4362355 h 5186663"/>
              <a:gd name="connsiteX60" fmla="*/ 1460146 w 3382206"/>
              <a:gd name="connsiteY60" fmla="*/ 4419505 h 5186663"/>
              <a:gd name="connsiteX61" fmla="*/ 1142354 w 3382206"/>
              <a:gd name="connsiteY61" fmla="*/ 4419505 h 5186663"/>
              <a:gd name="connsiteX62" fmla="*/ 1104352 w 3382206"/>
              <a:gd name="connsiteY62" fmla="*/ 4457605 h 5186663"/>
              <a:gd name="connsiteX63" fmla="*/ 1142354 w 3382206"/>
              <a:gd name="connsiteY63" fmla="*/ 4495705 h 5186663"/>
              <a:gd name="connsiteX64" fmla="*/ 1460146 w 3382206"/>
              <a:gd name="connsiteY64" fmla="*/ 4495705 h 5186663"/>
              <a:gd name="connsiteX65" fmla="*/ 1517149 w 3382206"/>
              <a:gd name="connsiteY65" fmla="*/ 4552855 h 5186663"/>
              <a:gd name="connsiteX66" fmla="*/ 1460146 w 3382206"/>
              <a:gd name="connsiteY66" fmla="*/ 4610005 h 5186663"/>
              <a:gd name="connsiteX67" fmla="*/ 1142354 w 3382206"/>
              <a:gd name="connsiteY67" fmla="*/ 4610005 h 5186663"/>
              <a:gd name="connsiteX68" fmla="*/ 1104352 w 3382206"/>
              <a:gd name="connsiteY68" fmla="*/ 4648105 h 5186663"/>
              <a:gd name="connsiteX69" fmla="*/ 1142354 w 3382206"/>
              <a:gd name="connsiteY69" fmla="*/ 4686205 h 5186663"/>
              <a:gd name="connsiteX70" fmla="*/ 1460146 w 3382206"/>
              <a:gd name="connsiteY70" fmla="*/ 4686205 h 5186663"/>
              <a:gd name="connsiteX71" fmla="*/ 1517149 w 3382206"/>
              <a:gd name="connsiteY71" fmla="*/ 4743355 h 5186663"/>
              <a:gd name="connsiteX72" fmla="*/ 1460146 w 3382206"/>
              <a:gd name="connsiteY72" fmla="*/ 4800505 h 5186663"/>
              <a:gd name="connsiteX73" fmla="*/ 1142354 w 3382206"/>
              <a:gd name="connsiteY73" fmla="*/ 4800505 h 5186663"/>
              <a:gd name="connsiteX74" fmla="*/ 1104352 w 3382206"/>
              <a:gd name="connsiteY74" fmla="*/ 4838605 h 5186663"/>
              <a:gd name="connsiteX75" fmla="*/ 1142354 w 3382206"/>
              <a:gd name="connsiteY75" fmla="*/ 4876705 h 5186663"/>
              <a:gd name="connsiteX76" fmla="*/ 1459956 w 3382206"/>
              <a:gd name="connsiteY76" fmla="*/ 4876705 h 5186663"/>
              <a:gd name="connsiteX77" fmla="*/ 1516959 w 3382206"/>
              <a:gd name="connsiteY77" fmla="*/ 4933855 h 5186663"/>
              <a:gd name="connsiteX78" fmla="*/ 1516959 w 3382206"/>
              <a:gd name="connsiteY78" fmla="*/ 5186663 h 5186663"/>
              <a:gd name="connsiteX79" fmla="*/ 1402953 w 3382206"/>
              <a:gd name="connsiteY79" fmla="*/ 5186663 h 5186663"/>
              <a:gd name="connsiteX80" fmla="*/ 1402953 w 3382206"/>
              <a:gd name="connsiteY80" fmla="*/ 4991005 h 5186663"/>
              <a:gd name="connsiteX81" fmla="*/ 1142164 w 3382206"/>
              <a:gd name="connsiteY81" fmla="*/ 4991005 h 5186663"/>
              <a:gd name="connsiteX82" fmla="*/ 1047253 w 3382206"/>
              <a:gd name="connsiteY82" fmla="*/ 4957572 h 5186663"/>
              <a:gd name="connsiteX83" fmla="*/ 1023597 w 3382206"/>
              <a:gd name="connsiteY83" fmla="*/ 4743355 h 5186663"/>
              <a:gd name="connsiteX84" fmla="*/ 1023597 w 3382206"/>
              <a:gd name="connsiteY84" fmla="*/ 4552855 h 5186663"/>
              <a:gd name="connsiteX85" fmla="*/ 1023597 w 3382206"/>
              <a:gd name="connsiteY85" fmla="*/ 4362355 h 5186663"/>
              <a:gd name="connsiteX86" fmla="*/ 1003437 w 3382206"/>
              <a:gd name="connsiteY86" fmla="*/ 4329103 h 5186663"/>
              <a:gd name="connsiteX87" fmla="*/ 1080600 w 3382206"/>
              <a:gd name="connsiteY87" fmla="*/ 4127945 h 5186663"/>
              <a:gd name="connsiteX88" fmla="*/ 1065399 w 3382206"/>
              <a:gd name="connsiteY88" fmla="*/ 4057555 h 5186663"/>
              <a:gd name="connsiteX89" fmla="*/ 1065399 w 3382206"/>
              <a:gd name="connsiteY89" fmla="*/ 3644646 h 5186663"/>
              <a:gd name="connsiteX90" fmla="*/ 523300 w 3382206"/>
              <a:gd name="connsiteY90" fmla="*/ 2921699 h 5186663"/>
              <a:gd name="connsiteX91" fmla="*/ 12 w 3382206"/>
              <a:gd name="connsiteY91" fmla="*/ 1695450 h 5186663"/>
              <a:gd name="connsiteX92" fmla="*/ 1691103 w 3382206"/>
              <a:gd name="connsiteY92" fmla="*/ 0 h 5186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82206" h="5186663">
                <a:moveTo>
                  <a:pt x="1691103" y="0"/>
                </a:moveTo>
                <a:cubicBezTo>
                  <a:pt x="2623579" y="0"/>
                  <a:pt x="3382195" y="760476"/>
                  <a:pt x="3382195" y="1695450"/>
                </a:cubicBezTo>
                <a:cubicBezTo>
                  <a:pt x="3383924" y="2159060"/>
                  <a:pt x="3194569" y="2602802"/>
                  <a:pt x="2858907" y="2921699"/>
                </a:cubicBezTo>
                <a:cubicBezTo>
                  <a:pt x="2604768" y="3165062"/>
                  <a:pt x="2316807" y="3440811"/>
                  <a:pt x="2316807" y="3644646"/>
                </a:cubicBezTo>
                <a:lnTo>
                  <a:pt x="2316807" y="4057555"/>
                </a:lnTo>
                <a:cubicBezTo>
                  <a:pt x="2316845" y="4081844"/>
                  <a:pt x="2311658" y="4105847"/>
                  <a:pt x="2301606" y="4127945"/>
                </a:cubicBezTo>
                <a:cubicBezTo>
                  <a:pt x="2313472" y="4133231"/>
                  <a:pt x="2324626" y="4140032"/>
                  <a:pt x="2334773" y="4148157"/>
                </a:cubicBezTo>
                <a:cubicBezTo>
                  <a:pt x="2400345" y="4200706"/>
                  <a:pt x="2411024" y="4296604"/>
                  <a:pt x="2358609" y="4362355"/>
                </a:cubicBezTo>
                <a:cubicBezTo>
                  <a:pt x="2403072" y="4418029"/>
                  <a:pt x="2403072" y="4497181"/>
                  <a:pt x="2358609" y="4552855"/>
                </a:cubicBezTo>
                <a:cubicBezTo>
                  <a:pt x="2403072" y="4608529"/>
                  <a:pt x="2403072" y="4687681"/>
                  <a:pt x="2358609" y="4743355"/>
                </a:cubicBezTo>
                <a:cubicBezTo>
                  <a:pt x="2380176" y="4770358"/>
                  <a:pt x="2391937" y="4803915"/>
                  <a:pt x="2391956" y="4838509"/>
                </a:cubicBezTo>
                <a:cubicBezTo>
                  <a:pt x="2392013" y="4922682"/>
                  <a:pt x="2323999" y="4990948"/>
                  <a:pt x="2240043" y="4991005"/>
                </a:cubicBezTo>
                <a:lnTo>
                  <a:pt x="1997495" y="4991005"/>
                </a:lnTo>
                <a:lnTo>
                  <a:pt x="1997495" y="5186663"/>
                </a:lnTo>
                <a:lnTo>
                  <a:pt x="1883489" y="5186663"/>
                </a:lnTo>
                <a:lnTo>
                  <a:pt x="1883489" y="4933855"/>
                </a:lnTo>
                <a:cubicBezTo>
                  <a:pt x="1883489" y="4902289"/>
                  <a:pt x="1909007" y="4876705"/>
                  <a:pt x="1940492" y="4876705"/>
                </a:cubicBezTo>
                <a:lnTo>
                  <a:pt x="2240043" y="4876705"/>
                </a:lnTo>
                <a:cubicBezTo>
                  <a:pt x="2261030" y="4876705"/>
                  <a:pt x="2278045" y="4859646"/>
                  <a:pt x="2278045" y="4838605"/>
                </a:cubicBezTo>
                <a:cubicBezTo>
                  <a:pt x="2278045" y="4817564"/>
                  <a:pt x="2261030" y="4800505"/>
                  <a:pt x="2240043" y="4800505"/>
                </a:cubicBezTo>
                <a:lnTo>
                  <a:pt x="1940492" y="4800505"/>
                </a:lnTo>
                <a:cubicBezTo>
                  <a:pt x="1909007" y="4800505"/>
                  <a:pt x="1883489" y="4774921"/>
                  <a:pt x="1883489" y="4743355"/>
                </a:cubicBezTo>
                <a:cubicBezTo>
                  <a:pt x="1883489" y="4711789"/>
                  <a:pt x="1909007" y="4686205"/>
                  <a:pt x="1940492" y="4686205"/>
                </a:cubicBezTo>
                <a:lnTo>
                  <a:pt x="2240043" y="4686205"/>
                </a:lnTo>
                <a:cubicBezTo>
                  <a:pt x="2261030" y="4686205"/>
                  <a:pt x="2278045" y="4669146"/>
                  <a:pt x="2278045" y="4648105"/>
                </a:cubicBezTo>
                <a:cubicBezTo>
                  <a:pt x="2278045" y="4627064"/>
                  <a:pt x="2261030" y="4610005"/>
                  <a:pt x="2240043" y="4610005"/>
                </a:cubicBezTo>
                <a:lnTo>
                  <a:pt x="1940492" y="4610005"/>
                </a:lnTo>
                <a:cubicBezTo>
                  <a:pt x="1909007" y="4610005"/>
                  <a:pt x="1883489" y="4584421"/>
                  <a:pt x="1883489" y="4552855"/>
                </a:cubicBezTo>
                <a:cubicBezTo>
                  <a:pt x="1883489" y="4521289"/>
                  <a:pt x="1909007" y="4495705"/>
                  <a:pt x="1940492" y="4495705"/>
                </a:cubicBezTo>
                <a:lnTo>
                  <a:pt x="2240043" y="4495705"/>
                </a:lnTo>
                <a:cubicBezTo>
                  <a:pt x="2261030" y="4495705"/>
                  <a:pt x="2278045" y="4478646"/>
                  <a:pt x="2278045" y="4457605"/>
                </a:cubicBezTo>
                <a:cubicBezTo>
                  <a:pt x="2278045" y="4436564"/>
                  <a:pt x="2261030" y="4419505"/>
                  <a:pt x="2240043" y="4419505"/>
                </a:cubicBezTo>
                <a:lnTo>
                  <a:pt x="1940492" y="4419505"/>
                </a:lnTo>
                <a:cubicBezTo>
                  <a:pt x="1909007" y="4419505"/>
                  <a:pt x="1883489" y="4393921"/>
                  <a:pt x="1883489" y="4362355"/>
                </a:cubicBezTo>
                <a:cubicBezTo>
                  <a:pt x="1883489" y="4330789"/>
                  <a:pt x="1909007" y="4305205"/>
                  <a:pt x="1940492" y="4305205"/>
                </a:cubicBezTo>
                <a:lnTo>
                  <a:pt x="2240043" y="4305205"/>
                </a:lnTo>
                <a:cubicBezTo>
                  <a:pt x="2261030" y="4305205"/>
                  <a:pt x="2278045" y="4288146"/>
                  <a:pt x="2278045" y="4267105"/>
                </a:cubicBezTo>
                <a:cubicBezTo>
                  <a:pt x="2278045" y="4246064"/>
                  <a:pt x="2261030" y="4229005"/>
                  <a:pt x="2240043" y="4229005"/>
                </a:cubicBezTo>
                <a:lnTo>
                  <a:pt x="1940492" y="4229005"/>
                </a:lnTo>
                <a:cubicBezTo>
                  <a:pt x="1909007" y="4229005"/>
                  <a:pt x="1883489" y="4203421"/>
                  <a:pt x="1883489" y="4171855"/>
                </a:cubicBezTo>
                <a:cubicBezTo>
                  <a:pt x="1883489" y="4140289"/>
                  <a:pt x="1909007" y="4114705"/>
                  <a:pt x="1940492" y="4114705"/>
                </a:cubicBezTo>
                <a:lnTo>
                  <a:pt x="2145798" y="4114705"/>
                </a:lnTo>
                <a:cubicBezTo>
                  <a:pt x="2177283" y="4114705"/>
                  <a:pt x="2202801" y="4089121"/>
                  <a:pt x="2202801" y="4057555"/>
                </a:cubicBezTo>
                <a:lnTo>
                  <a:pt x="2202801" y="3644646"/>
                </a:lnTo>
                <a:cubicBezTo>
                  <a:pt x="2202801" y="3391567"/>
                  <a:pt x="2496272" y="3110865"/>
                  <a:pt x="2780147" y="2839117"/>
                </a:cubicBezTo>
                <a:cubicBezTo>
                  <a:pt x="3093199" y="2541699"/>
                  <a:pt x="3269804" y="2127837"/>
                  <a:pt x="3268189" y="1695450"/>
                </a:cubicBezTo>
                <a:cubicBezTo>
                  <a:pt x="3268189" y="823627"/>
                  <a:pt x="2560686" y="114300"/>
                  <a:pt x="1691103" y="114300"/>
                </a:cubicBezTo>
                <a:cubicBezTo>
                  <a:pt x="821521" y="114300"/>
                  <a:pt x="114018" y="823532"/>
                  <a:pt x="114018" y="1695450"/>
                </a:cubicBezTo>
                <a:cubicBezTo>
                  <a:pt x="112385" y="2127818"/>
                  <a:pt x="288997" y="2541651"/>
                  <a:pt x="602059" y="2839022"/>
                </a:cubicBezTo>
                <a:cubicBezTo>
                  <a:pt x="885935" y="3111246"/>
                  <a:pt x="1179406" y="3391948"/>
                  <a:pt x="1179406" y="3644646"/>
                </a:cubicBezTo>
                <a:lnTo>
                  <a:pt x="1179406" y="4057555"/>
                </a:lnTo>
                <a:cubicBezTo>
                  <a:pt x="1179406" y="4089121"/>
                  <a:pt x="1204924" y="4114705"/>
                  <a:pt x="1236409" y="4114705"/>
                </a:cubicBezTo>
                <a:lnTo>
                  <a:pt x="1460146" y="4114705"/>
                </a:lnTo>
                <a:cubicBezTo>
                  <a:pt x="1491631" y="4114705"/>
                  <a:pt x="1517149" y="4140289"/>
                  <a:pt x="1517149" y="4171855"/>
                </a:cubicBezTo>
                <a:cubicBezTo>
                  <a:pt x="1517149" y="4203421"/>
                  <a:pt x="1491631" y="4229005"/>
                  <a:pt x="1460146" y="4229005"/>
                </a:cubicBezTo>
                <a:lnTo>
                  <a:pt x="1142354" y="4229005"/>
                </a:lnTo>
                <a:cubicBezTo>
                  <a:pt x="1121367" y="4229005"/>
                  <a:pt x="1104352" y="4246064"/>
                  <a:pt x="1104352" y="4267105"/>
                </a:cubicBezTo>
                <a:cubicBezTo>
                  <a:pt x="1104352" y="4288146"/>
                  <a:pt x="1121367" y="4305205"/>
                  <a:pt x="1142354" y="4305205"/>
                </a:cubicBezTo>
                <a:lnTo>
                  <a:pt x="1460146" y="4305205"/>
                </a:lnTo>
                <a:cubicBezTo>
                  <a:pt x="1491631" y="4305205"/>
                  <a:pt x="1517149" y="4330789"/>
                  <a:pt x="1517149" y="4362355"/>
                </a:cubicBezTo>
                <a:cubicBezTo>
                  <a:pt x="1517149" y="4393921"/>
                  <a:pt x="1491631" y="4419505"/>
                  <a:pt x="1460146" y="4419505"/>
                </a:cubicBezTo>
                <a:lnTo>
                  <a:pt x="1142354" y="4419505"/>
                </a:lnTo>
                <a:cubicBezTo>
                  <a:pt x="1121367" y="4419505"/>
                  <a:pt x="1104352" y="4436564"/>
                  <a:pt x="1104352" y="4457605"/>
                </a:cubicBezTo>
                <a:cubicBezTo>
                  <a:pt x="1104352" y="4478646"/>
                  <a:pt x="1121367" y="4495705"/>
                  <a:pt x="1142354" y="4495705"/>
                </a:cubicBezTo>
                <a:lnTo>
                  <a:pt x="1460146" y="4495705"/>
                </a:lnTo>
                <a:cubicBezTo>
                  <a:pt x="1491631" y="4495705"/>
                  <a:pt x="1517149" y="4521289"/>
                  <a:pt x="1517149" y="4552855"/>
                </a:cubicBezTo>
                <a:cubicBezTo>
                  <a:pt x="1517149" y="4584421"/>
                  <a:pt x="1491631" y="4610005"/>
                  <a:pt x="1460146" y="4610005"/>
                </a:cubicBezTo>
                <a:lnTo>
                  <a:pt x="1142354" y="4610005"/>
                </a:lnTo>
                <a:cubicBezTo>
                  <a:pt x="1121367" y="4610005"/>
                  <a:pt x="1104352" y="4627064"/>
                  <a:pt x="1104352" y="4648105"/>
                </a:cubicBezTo>
                <a:cubicBezTo>
                  <a:pt x="1104352" y="4669146"/>
                  <a:pt x="1121367" y="4686205"/>
                  <a:pt x="1142354" y="4686205"/>
                </a:cubicBezTo>
                <a:lnTo>
                  <a:pt x="1460146" y="4686205"/>
                </a:lnTo>
                <a:cubicBezTo>
                  <a:pt x="1491631" y="4686205"/>
                  <a:pt x="1517149" y="4711789"/>
                  <a:pt x="1517149" y="4743355"/>
                </a:cubicBezTo>
                <a:cubicBezTo>
                  <a:pt x="1517149" y="4774921"/>
                  <a:pt x="1491631" y="4800505"/>
                  <a:pt x="1460146" y="4800505"/>
                </a:cubicBezTo>
                <a:lnTo>
                  <a:pt x="1142354" y="4800505"/>
                </a:lnTo>
                <a:cubicBezTo>
                  <a:pt x="1121367" y="4800505"/>
                  <a:pt x="1104352" y="4817564"/>
                  <a:pt x="1104352" y="4838605"/>
                </a:cubicBezTo>
                <a:cubicBezTo>
                  <a:pt x="1104352" y="4859646"/>
                  <a:pt x="1121367" y="4876705"/>
                  <a:pt x="1142354" y="4876705"/>
                </a:cubicBezTo>
                <a:lnTo>
                  <a:pt x="1459956" y="4876705"/>
                </a:lnTo>
                <a:cubicBezTo>
                  <a:pt x="1491441" y="4876705"/>
                  <a:pt x="1516959" y="4902289"/>
                  <a:pt x="1516959" y="4933855"/>
                </a:cubicBezTo>
                <a:lnTo>
                  <a:pt x="1516959" y="5186663"/>
                </a:lnTo>
                <a:lnTo>
                  <a:pt x="1402953" y="5186663"/>
                </a:lnTo>
                <a:lnTo>
                  <a:pt x="1402953" y="4991005"/>
                </a:lnTo>
                <a:lnTo>
                  <a:pt x="1142164" y="4991005"/>
                </a:lnTo>
                <a:cubicBezTo>
                  <a:pt x="1107658" y="4990986"/>
                  <a:pt x="1074187" y="4979194"/>
                  <a:pt x="1047253" y="4957572"/>
                </a:cubicBezTo>
                <a:cubicBezTo>
                  <a:pt x="981719" y="4904966"/>
                  <a:pt x="971126" y="4809058"/>
                  <a:pt x="1023597" y="4743355"/>
                </a:cubicBezTo>
                <a:cubicBezTo>
                  <a:pt x="979135" y="4687681"/>
                  <a:pt x="979135" y="4608529"/>
                  <a:pt x="1023597" y="4552855"/>
                </a:cubicBezTo>
                <a:cubicBezTo>
                  <a:pt x="979135" y="4497181"/>
                  <a:pt x="979135" y="4418029"/>
                  <a:pt x="1023597" y="4362355"/>
                </a:cubicBezTo>
                <a:cubicBezTo>
                  <a:pt x="1015484" y="4352182"/>
                  <a:pt x="1008710" y="4341009"/>
                  <a:pt x="1003437" y="4329103"/>
                </a:cubicBezTo>
                <a:cubicBezTo>
                  <a:pt x="969340" y="4252198"/>
                  <a:pt x="1003884" y="4162130"/>
                  <a:pt x="1080600" y="4127945"/>
                </a:cubicBezTo>
                <a:cubicBezTo>
                  <a:pt x="1070549" y="4105847"/>
                  <a:pt x="1065361" y="4081844"/>
                  <a:pt x="1065399" y="4057555"/>
                </a:cubicBezTo>
                <a:lnTo>
                  <a:pt x="1065399" y="3644646"/>
                </a:lnTo>
                <a:cubicBezTo>
                  <a:pt x="1065399" y="3440811"/>
                  <a:pt x="777439" y="3165062"/>
                  <a:pt x="523300" y="2921699"/>
                </a:cubicBezTo>
                <a:cubicBezTo>
                  <a:pt x="187641" y="2602802"/>
                  <a:pt x="-1720" y="2159060"/>
                  <a:pt x="12" y="1695450"/>
                </a:cubicBezTo>
                <a:cubicBezTo>
                  <a:pt x="12" y="760571"/>
                  <a:pt x="758628" y="0"/>
                  <a:pt x="1691103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0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979ACC7-FD9C-7F4F-8374-7B1BB38FDF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31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68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Rectangle 266">
            <a:extLst>
              <a:ext uri="{FF2B5EF4-FFF2-40B4-BE49-F238E27FC236}">
                <a16:creationId xmlns:a16="http://schemas.microsoft.com/office/drawing/2014/main" id="{B6A9761D-20C1-E943-AE44-964B06FD610C}"/>
              </a:ext>
            </a:extLst>
          </p:cNvPr>
          <p:cNvSpPr/>
          <p:nvPr userDrawn="1"/>
        </p:nvSpPr>
        <p:spPr>
          <a:xfrm>
            <a:off x="3191" y="0"/>
            <a:ext cx="6008307" cy="6857999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46B724E6-0731-D94F-81C1-AA5801D9EA68}"/>
              </a:ext>
            </a:extLst>
          </p:cNvPr>
          <p:cNvGrpSpPr/>
          <p:nvPr userDrawn="1"/>
        </p:nvGrpSpPr>
        <p:grpSpPr>
          <a:xfrm>
            <a:off x="6907074" y="1240481"/>
            <a:ext cx="4709243" cy="4377037"/>
            <a:chOff x="433353" y="993616"/>
            <a:chExt cx="5355059" cy="4977295"/>
          </a:xfrm>
        </p:grpSpPr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6B115424-27D2-464A-892D-E354E26D12F0}"/>
                </a:ext>
              </a:extLst>
            </p:cNvPr>
            <p:cNvSpPr/>
            <p:nvPr userDrawn="1"/>
          </p:nvSpPr>
          <p:spPr>
            <a:xfrm>
              <a:off x="648520" y="993616"/>
              <a:ext cx="4889897" cy="4886405"/>
            </a:xfrm>
            <a:custGeom>
              <a:avLst/>
              <a:gdLst>
                <a:gd name="connsiteX0" fmla="*/ 2444975 w 4889897"/>
                <a:gd name="connsiteY0" fmla="*/ 4524442 h 4886405"/>
                <a:gd name="connsiteX1" fmla="*/ 362542 w 4889897"/>
                <a:gd name="connsiteY1" fmla="*/ 2443230 h 4886405"/>
                <a:gd name="connsiteX2" fmla="*/ 2444975 w 4889897"/>
                <a:gd name="connsiteY2" fmla="*/ 362284 h 4886405"/>
                <a:gd name="connsiteX3" fmla="*/ 4527355 w 4889897"/>
                <a:gd name="connsiteY3" fmla="*/ 2443230 h 4886405"/>
                <a:gd name="connsiteX4" fmla="*/ 2444975 w 4889897"/>
                <a:gd name="connsiteY4" fmla="*/ 4524442 h 4886405"/>
                <a:gd name="connsiteX5" fmla="*/ 2444975 w 4889897"/>
                <a:gd name="connsiteY5" fmla="*/ 0 h 4886405"/>
                <a:gd name="connsiteX6" fmla="*/ 0 w 4889897"/>
                <a:gd name="connsiteY6" fmla="*/ 2443230 h 4886405"/>
                <a:gd name="connsiteX7" fmla="*/ 2444975 w 4889897"/>
                <a:gd name="connsiteY7" fmla="*/ 4886406 h 4886405"/>
                <a:gd name="connsiteX8" fmla="*/ 4889898 w 4889897"/>
                <a:gd name="connsiteY8" fmla="*/ 2443230 h 4886405"/>
                <a:gd name="connsiteX9" fmla="*/ 2444975 w 4889897"/>
                <a:gd name="connsiteY9" fmla="*/ 0 h 4886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89897" h="4886405">
                  <a:moveTo>
                    <a:pt x="2444975" y="4524442"/>
                  </a:moveTo>
                  <a:cubicBezTo>
                    <a:pt x="1296622" y="4524442"/>
                    <a:pt x="362542" y="3590763"/>
                    <a:pt x="362542" y="2443230"/>
                  </a:cubicBezTo>
                  <a:cubicBezTo>
                    <a:pt x="362542" y="1295696"/>
                    <a:pt x="1296569" y="362284"/>
                    <a:pt x="2444975" y="362284"/>
                  </a:cubicBezTo>
                  <a:cubicBezTo>
                    <a:pt x="3593382" y="362284"/>
                    <a:pt x="4527355" y="1295910"/>
                    <a:pt x="4527355" y="2443230"/>
                  </a:cubicBezTo>
                  <a:cubicBezTo>
                    <a:pt x="4527355" y="3590550"/>
                    <a:pt x="3593329" y="4524442"/>
                    <a:pt x="2444975" y="4524442"/>
                  </a:cubicBezTo>
                  <a:close/>
                  <a:moveTo>
                    <a:pt x="2444975" y="0"/>
                  </a:moveTo>
                  <a:cubicBezTo>
                    <a:pt x="1096797" y="0"/>
                    <a:pt x="0" y="1096014"/>
                    <a:pt x="0" y="2443230"/>
                  </a:cubicBezTo>
                  <a:cubicBezTo>
                    <a:pt x="0" y="3790445"/>
                    <a:pt x="1096797" y="4886406"/>
                    <a:pt x="2444975" y="4886406"/>
                  </a:cubicBezTo>
                  <a:cubicBezTo>
                    <a:pt x="3793153" y="4886406"/>
                    <a:pt x="4889898" y="3790445"/>
                    <a:pt x="4889898" y="2443230"/>
                  </a:cubicBezTo>
                  <a:cubicBezTo>
                    <a:pt x="4889898" y="1096014"/>
                    <a:pt x="3793100" y="0"/>
                    <a:pt x="2444975" y="0"/>
                  </a:cubicBezTo>
                  <a:close/>
                </a:path>
              </a:pathLst>
            </a:custGeom>
            <a:solidFill>
              <a:srgbClr val="B4DCFA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E3A868E1-4416-6343-8F64-BECEE81EA9F3}"/>
                </a:ext>
              </a:extLst>
            </p:cNvPr>
            <p:cNvSpPr/>
            <p:nvPr userDrawn="1"/>
          </p:nvSpPr>
          <p:spPr>
            <a:xfrm>
              <a:off x="2725301" y="1994325"/>
              <a:ext cx="1028362" cy="2566364"/>
            </a:xfrm>
            <a:custGeom>
              <a:avLst/>
              <a:gdLst>
                <a:gd name="connsiteX0" fmla="*/ 275491 w 1028362"/>
                <a:gd name="connsiteY0" fmla="*/ 1806952 h 2566364"/>
                <a:gd name="connsiteX1" fmla="*/ 611376 w 1028362"/>
                <a:gd name="connsiteY1" fmla="*/ 2496889 h 2566364"/>
                <a:gd name="connsiteX2" fmla="*/ 770842 w 1028362"/>
                <a:gd name="connsiteY2" fmla="*/ 2555174 h 2566364"/>
                <a:gd name="connsiteX3" fmla="*/ 829168 w 1028362"/>
                <a:gd name="connsiteY3" fmla="*/ 2395823 h 2566364"/>
                <a:gd name="connsiteX4" fmla="*/ 827249 w 1028362"/>
                <a:gd name="connsiteY4" fmla="*/ 2391880 h 2566364"/>
                <a:gd name="connsiteX5" fmla="*/ 490564 w 1028362"/>
                <a:gd name="connsiteY5" fmla="*/ 1700664 h 2566364"/>
                <a:gd name="connsiteX6" fmla="*/ 449992 w 1028362"/>
                <a:gd name="connsiteY6" fmla="*/ 1322717 h 2566364"/>
                <a:gd name="connsiteX7" fmla="*/ 1015984 w 1028362"/>
                <a:gd name="connsiteY7" fmla="*/ 172893 h 2566364"/>
                <a:gd name="connsiteX8" fmla="*/ 961390 w 1028362"/>
                <a:gd name="connsiteY8" fmla="*/ 12370 h 2566364"/>
                <a:gd name="connsiteX9" fmla="*/ 800751 w 1028362"/>
                <a:gd name="connsiteY9" fmla="*/ 66925 h 2566364"/>
                <a:gd name="connsiteX10" fmla="*/ 210393 w 1028362"/>
                <a:gd name="connsiteY10" fmla="*/ 1266084 h 2566364"/>
                <a:gd name="connsiteX11" fmla="*/ 275491 w 1028362"/>
                <a:gd name="connsiteY11" fmla="*/ 1807059 h 25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28362" h="2566364">
                  <a:moveTo>
                    <a:pt x="275491" y="1806952"/>
                  </a:moveTo>
                  <a:lnTo>
                    <a:pt x="611376" y="2496889"/>
                  </a:lnTo>
                  <a:cubicBezTo>
                    <a:pt x="639303" y="2556986"/>
                    <a:pt x="710702" y="2583086"/>
                    <a:pt x="770842" y="2555174"/>
                  </a:cubicBezTo>
                  <a:cubicBezTo>
                    <a:pt x="830986" y="2527268"/>
                    <a:pt x="857100" y="2455919"/>
                    <a:pt x="829168" y="2395823"/>
                  </a:cubicBezTo>
                  <a:cubicBezTo>
                    <a:pt x="828555" y="2394496"/>
                    <a:pt x="827915" y="2393180"/>
                    <a:pt x="827249" y="2391880"/>
                  </a:cubicBezTo>
                  <a:lnTo>
                    <a:pt x="490564" y="1700664"/>
                  </a:lnTo>
                  <a:cubicBezTo>
                    <a:pt x="579707" y="1585320"/>
                    <a:pt x="566325" y="1419735"/>
                    <a:pt x="449992" y="1322717"/>
                  </a:cubicBezTo>
                  <a:lnTo>
                    <a:pt x="1015984" y="172893"/>
                  </a:lnTo>
                  <a:cubicBezTo>
                    <a:pt x="1045265" y="113500"/>
                    <a:pt x="1020825" y="41629"/>
                    <a:pt x="961390" y="12370"/>
                  </a:cubicBezTo>
                  <a:cubicBezTo>
                    <a:pt x="901954" y="-16890"/>
                    <a:pt x="830032" y="7532"/>
                    <a:pt x="800751" y="66925"/>
                  </a:cubicBezTo>
                  <a:lnTo>
                    <a:pt x="210393" y="1266084"/>
                  </a:lnTo>
                  <a:cubicBezTo>
                    <a:pt x="-105551" y="1341418"/>
                    <a:pt x="-50850" y="1808444"/>
                    <a:pt x="275491" y="1807059"/>
                  </a:cubicBezTo>
                  <a:close/>
                </a:path>
              </a:pathLst>
            </a:custGeom>
            <a:solidFill>
              <a:srgbClr val="B4DCFA">
                <a:lumMod val="90000"/>
              </a:srgbClr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BEA2C89C-7066-D94F-A261-D7869E4BADA0}"/>
                </a:ext>
              </a:extLst>
            </p:cNvPr>
            <p:cNvSpPr/>
            <p:nvPr userDrawn="1"/>
          </p:nvSpPr>
          <p:spPr>
            <a:xfrm>
              <a:off x="753484" y="2816488"/>
              <a:ext cx="455857" cy="1789840"/>
            </a:xfrm>
            <a:custGeom>
              <a:avLst/>
              <a:gdLst>
                <a:gd name="connsiteX0" fmla="*/ 313400 w 455857"/>
                <a:gd name="connsiteY0" fmla="*/ 1789681 h 1789840"/>
                <a:gd name="connsiteX1" fmla="*/ 79453 w 455857"/>
                <a:gd name="connsiteY1" fmla="*/ 15184 h 1789840"/>
                <a:gd name="connsiteX2" fmla="*/ 168543 w 455857"/>
                <a:gd name="connsiteY2" fmla="*/ 0 h 1789840"/>
                <a:gd name="connsiteX3" fmla="*/ 238652 w 455857"/>
                <a:gd name="connsiteY3" fmla="*/ 57806 h 1789840"/>
                <a:gd name="connsiteX4" fmla="*/ 455858 w 455857"/>
                <a:gd name="connsiteY4" fmla="*/ 1707368 h 1789840"/>
                <a:gd name="connsiteX5" fmla="*/ 313400 w 455857"/>
                <a:gd name="connsiteY5" fmla="*/ 1789840 h 178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5857" h="1789840">
                  <a:moveTo>
                    <a:pt x="313400" y="1789681"/>
                  </a:moveTo>
                  <a:cubicBezTo>
                    <a:pt x="3368" y="1252468"/>
                    <a:pt x="-80767" y="614305"/>
                    <a:pt x="79453" y="15184"/>
                  </a:cubicBezTo>
                  <a:lnTo>
                    <a:pt x="168543" y="0"/>
                  </a:lnTo>
                  <a:lnTo>
                    <a:pt x="238652" y="57806"/>
                  </a:lnTo>
                  <a:cubicBezTo>
                    <a:pt x="89362" y="614694"/>
                    <a:pt x="167489" y="1208029"/>
                    <a:pt x="455858" y="1707368"/>
                  </a:cubicBezTo>
                  <a:lnTo>
                    <a:pt x="313400" y="1789840"/>
                  </a:ln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71E848AA-FEB6-7443-BCEE-F8AB7A9CEBC9}"/>
                </a:ext>
              </a:extLst>
            </p:cNvPr>
            <p:cNvSpPr/>
            <p:nvPr userDrawn="1"/>
          </p:nvSpPr>
          <p:spPr>
            <a:xfrm>
              <a:off x="1066883" y="1098145"/>
              <a:ext cx="2072516" cy="1251742"/>
            </a:xfrm>
            <a:custGeom>
              <a:avLst/>
              <a:gdLst>
                <a:gd name="connsiteX0" fmla="*/ 0 w 2072516"/>
                <a:gd name="connsiteY0" fmla="*/ 1169323 h 1251742"/>
                <a:gd name="connsiteX1" fmla="*/ 2026559 w 2072516"/>
                <a:gd name="connsiteY1" fmla="*/ 0 h 1251742"/>
                <a:gd name="connsiteX2" fmla="*/ 2072516 w 2072516"/>
                <a:gd name="connsiteY2" fmla="*/ 84231 h 1251742"/>
                <a:gd name="connsiteX3" fmla="*/ 2026559 w 2072516"/>
                <a:gd name="connsiteY3" fmla="*/ 164892 h 1251742"/>
                <a:gd name="connsiteX4" fmla="*/ 142458 w 2072516"/>
                <a:gd name="connsiteY4" fmla="*/ 1251743 h 1251742"/>
                <a:gd name="connsiteX5" fmla="*/ 0 w 2072516"/>
                <a:gd name="connsiteY5" fmla="*/ 1169323 h 125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2516" h="1251742">
                  <a:moveTo>
                    <a:pt x="0" y="1169323"/>
                  </a:moveTo>
                  <a:cubicBezTo>
                    <a:pt x="418102" y="445891"/>
                    <a:pt x="1190552" y="187"/>
                    <a:pt x="2026559" y="0"/>
                  </a:cubicBezTo>
                  <a:lnTo>
                    <a:pt x="2072516" y="84231"/>
                  </a:lnTo>
                  <a:lnTo>
                    <a:pt x="2026559" y="164892"/>
                  </a:lnTo>
                  <a:cubicBezTo>
                    <a:pt x="1249295" y="164706"/>
                    <a:pt x="531013" y="579046"/>
                    <a:pt x="142458" y="1251743"/>
                  </a:cubicBezTo>
                  <a:lnTo>
                    <a:pt x="0" y="1169323"/>
                  </a:ln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7120FD9C-612F-F44D-80AE-8B5BDE028961}"/>
                </a:ext>
              </a:extLst>
            </p:cNvPr>
            <p:cNvSpPr/>
            <p:nvPr userDrawn="1"/>
          </p:nvSpPr>
          <p:spPr>
            <a:xfrm>
              <a:off x="4181123" y="1783127"/>
              <a:ext cx="1252389" cy="3678776"/>
            </a:xfrm>
            <a:custGeom>
              <a:avLst/>
              <a:gdLst>
                <a:gd name="connsiteX0" fmla="*/ 567219 w 1252389"/>
                <a:gd name="connsiteY0" fmla="*/ 0 h 3678776"/>
                <a:gd name="connsiteX1" fmla="*/ 566510 w 1252389"/>
                <a:gd name="connsiteY1" fmla="*/ 3307649 h 3678776"/>
                <a:gd name="connsiteX2" fmla="*/ 82479 w 1252389"/>
                <a:gd name="connsiteY2" fmla="*/ 3678776 h 3678776"/>
                <a:gd name="connsiteX3" fmla="*/ 8210 w 1252389"/>
                <a:gd name="connsiteY3" fmla="*/ 3636687 h 3678776"/>
                <a:gd name="connsiteX4" fmla="*/ 0 w 1252389"/>
                <a:gd name="connsiteY4" fmla="*/ 3536580 h 3678776"/>
                <a:gd name="connsiteX5" fmla="*/ 797039 w 1252389"/>
                <a:gd name="connsiteY5" fmla="*/ 567943 h 3678776"/>
                <a:gd name="connsiteX6" fmla="*/ 450512 w 1252389"/>
                <a:gd name="connsiteY6" fmla="*/ 116677 h 3678776"/>
                <a:gd name="connsiteX7" fmla="*/ 567219 w 1252389"/>
                <a:gd name="connsiteY7" fmla="*/ 107 h 367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2389" h="3678776">
                  <a:moveTo>
                    <a:pt x="567219" y="0"/>
                  </a:moveTo>
                  <a:cubicBezTo>
                    <a:pt x="1481055" y="913578"/>
                    <a:pt x="1480741" y="2394460"/>
                    <a:pt x="566510" y="3307649"/>
                  </a:cubicBezTo>
                  <a:cubicBezTo>
                    <a:pt x="422058" y="3451928"/>
                    <a:pt x="259335" y="3576698"/>
                    <a:pt x="82479" y="3678776"/>
                  </a:cubicBezTo>
                  <a:lnTo>
                    <a:pt x="8210" y="3636687"/>
                  </a:lnTo>
                  <a:lnTo>
                    <a:pt x="0" y="3536580"/>
                  </a:lnTo>
                  <a:cubicBezTo>
                    <a:pt x="1040449" y="2936751"/>
                    <a:pt x="1397292" y="1607649"/>
                    <a:pt x="797039" y="567943"/>
                  </a:cubicBezTo>
                  <a:cubicBezTo>
                    <a:pt x="701813" y="402998"/>
                    <a:pt x="585303" y="251281"/>
                    <a:pt x="450512" y="116677"/>
                  </a:cubicBezTo>
                  <a:lnTo>
                    <a:pt x="567219" y="107"/>
                  </a:ln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DB6E70C0-EF10-8046-808F-EB89E3562259}"/>
                </a:ext>
              </a:extLst>
            </p:cNvPr>
            <p:cNvSpPr/>
            <p:nvPr userDrawn="1"/>
          </p:nvSpPr>
          <p:spPr>
            <a:xfrm>
              <a:off x="1438596" y="4974046"/>
              <a:ext cx="1703522" cy="801445"/>
            </a:xfrm>
            <a:custGeom>
              <a:avLst/>
              <a:gdLst>
                <a:gd name="connsiteX0" fmla="*/ 1703523 w 1703522"/>
                <a:gd name="connsiteY0" fmla="*/ 800913 h 801445"/>
                <a:gd name="connsiteX1" fmla="*/ 1654846 w 1703522"/>
                <a:gd name="connsiteY1" fmla="*/ 801446 h 801445"/>
                <a:gd name="connsiteX2" fmla="*/ 0 w 1703522"/>
                <a:gd name="connsiteY2" fmla="*/ 116570 h 801445"/>
                <a:gd name="connsiteX3" fmla="*/ 26658 w 1703522"/>
                <a:gd name="connsiteY3" fmla="*/ 32659 h 801445"/>
                <a:gd name="connsiteX4" fmla="*/ 116760 w 1703522"/>
                <a:gd name="connsiteY4" fmla="*/ 0 h 801445"/>
                <a:gd name="connsiteX5" fmla="*/ 1654846 w 1703522"/>
                <a:gd name="connsiteY5" fmla="*/ 636553 h 801445"/>
                <a:gd name="connsiteX6" fmla="*/ 1703523 w 1703522"/>
                <a:gd name="connsiteY6" fmla="*/ 636021 h 801445"/>
                <a:gd name="connsiteX7" fmla="*/ 1703523 w 1703522"/>
                <a:gd name="connsiteY7" fmla="*/ 801179 h 801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3522" h="801445">
                  <a:moveTo>
                    <a:pt x="1703523" y="800913"/>
                  </a:moveTo>
                  <a:cubicBezTo>
                    <a:pt x="1687262" y="801233"/>
                    <a:pt x="1671001" y="801446"/>
                    <a:pt x="1654846" y="801446"/>
                  </a:cubicBezTo>
                  <a:cubicBezTo>
                    <a:pt x="1034253" y="801073"/>
                    <a:pt x="439135" y="554779"/>
                    <a:pt x="0" y="116570"/>
                  </a:cubicBezTo>
                  <a:lnTo>
                    <a:pt x="26658" y="32659"/>
                  </a:lnTo>
                  <a:lnTo>
                    <a:pt x="116760" y="0"/>
                  </a:lnTo>
                  <a:cubicBezTo>
                    <a:pt x="524519" y="407873"/>
                    <a:pt x="1077903" y="636895"/>
                    <a:pt x="1654846" y="636553"/>
                  </a:cubicBezTo>
                  <a:cubicBezTo>
                    <a:pt x="1671107" y="636553"/>
                    <a:pt x="1687368" y="636553"/>
                    <a:pt x="1703523" y="636021"/>
                  </a:cubicBezTo>
                  <a:lnTo>
                    <a:pt x="1703523" y="801179"/>
                  </a:ln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37C056DA-F200-6A44-9772-46C57463FD3A}"/>
                </a:ext>
              </a:extLst>
            </p:cNvPr>
            <p:cNvSpPr/>
            <p:nvPr userDrawn="1"/>
          </p:nvSpPr>
          <p:spPr>
            <a:xfrm>
              <a:off x="1497616" y="1065273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1" y="867669"/>
                    <a:pt x="0" y="673437"/>
                    <a:pt x="0" y="433835"/>
                  </a:cubicBezTo>
                  <a:cubicBezTo>
                    <a:pt x="0" y="194235"/>
                    <a:pt x="194371" y="0"/>
                    <a:pt x="434145" y="0"/>
                  </a:cubicBezTo>
                  <a:cubicBezTo>
                    <a:pt x="673918" y="0"/>
                    <a:pt x="868289" y="194235"/>
                    <a:pt x="868289" y="433835"/>
                  </a:cubicBezTo>
                  <a:close/>
                </a:path>
              </a:pathLst>
            </a:custGeom>
            <a:solidFill>
              <a:srgbClr val="F8EC7B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5E97BEED-0AD1-4C4F-924A-4E69B904BBBE}"/>
                </a:ext>
              </a:extLst>
            </p:cNvPr>
            <p:cNvSpPr/>
            <p:nvPr userDrawn="1"/>
          </p:nvSpPr>
          <p:spPr>
            <a:xfrm>
              <a:off x="4920123" y="2977917"/>
              <a:ext cx="868289" cy="867669"/>
            </a:xfrm>
            <a:custGeom>
              <a:avLst/>
              <a:gdLst>
                <a:gd name="connsiteX0" fmla="*/ 868289 w 868289"/>
                <a:gd name="connsiteY0" fmla="*/ 433835 h 867669"/>
                <a:gd name="connsiteX1" fmla="*/ 434145 w 868289"/>
                <a:gd name="connsiteY1" fmla="*/ 867669 h 867669"/>
                <a:gd name="connsiteX2" fmla="*/ 0 w 868289"/>
                <a:gd name="connsiteY2" fmla="*/ 433835 h 867669"/>
                <a:gd name="connsiteX3" fmla="*/ 434145 w 868289"/>
                <a:gd name="connsiteY3" fmla="*/ 0 h 867669"/>
                <a:gd name="connsiteX4" fmla="*/ 868289 w 868289"/>
                <a:gd name="connsiteY4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289" h="867669">
                  <a:moveTo>
                    <a:pt x="868289" y="433835"/>
                  </a:moveTo>
                  <a:cubicBezTo>
                    <a:pt x="868289" y="673437"/>
                    <a:pt x="673918" y="867669"/>
                    <a:pt x="434145" y="867669"/>
                  </a:cubicBezTo>
                  <a:cubicBezTo>
                    <a:pt x="194376" y="867669"/>
                    <a:pt x="0" y="673437"/>
                    <a:pt x="0" y="433835"/>
                  </a:cubicBezTo>
                  <a:cubicBezTo>
                    <a:pt x="0" y="194232"/>
                    <a:pt x="194376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5ECCF3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FE1C0099-9B97-C244-B4FC-3EA6D978B891}"/>
                </a:ext>
              </a:extLst>
            </p:cNvPr>
            <p:cNvSpPr/>
            <p:nvPr userDrawn="1"/>
          </p:nvSpPr>
          <p:spPr>
            <a:xfrm>
              <a:off x="1856906" y="5103136"/>
              <a:ext cx="868395" cy="867775"/>
            </a:xfrm>
            <a:custGeom>
              <a:avLst/>
              <a:gdLst>
                <a:gd name="connsiteX0" fmla="*/ 868396 w 868395"/>
                <a:gd name="connsiteY0" fmla="*/ 433835 h 867775"/>
                <a:gd name="connsiteX1" fmla="*/ 434251 w 868395"/>
                <a:gd name="connsiteY1" fmla="*/ 867776 h 867775"/>
                <a:gd name="connsiteX2" fmla="*/ 0 w 868395"/>
                <a:gd name="connsiteY2" fmla="*/ 433941 h 867775"/>
                <a:gd name="connsiteX3" fmla="*/ 434145 w 868395"/>
                <a:gd name="connsiteY3" fmla="*/ 0 h 867775"/>
                <a:gd name="connsiteX4" fmla="*/ 434251 w 868395"/>
                <a:gd name="connsiteY4" fmla="*/ 0 h 867775"/>
                <a:gd name="connsiteX5" fmla="*/ 868396 w 868395"/>
                <a:gd name="connsiteY5" fmla="*/ 433835 h 867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95" h="867775">
                  <a:moveTo>
                    <a:pt x="868396" y="433835"/>
                  </a:moveTo>
                  <a:cubicBezTo>
                    <a:pt x="868428" y="673464"/>
                    <a:pt x="674052" y="867744"/>
                    <a:pt x="434251" y="867776"/>
                  </a:cubicBezTo>
                  <a:cubicBezTo>
                    <a:pt x="194451" y="867808"/>
                    <a:pt x="32" y="673571"/>
                    <a:pt x="0" y="433941"/>
                  </a:cubicBezTo>
                  <a:cubicBezTo>
                    <a:pt x="-32" y="194312"/>
                    <a:pt x="194344" y="32"/>
                    <a:pt x="434145" y="0"/>
                  </a:cubicBezTo>
                  <a:cubicBezTo>
                    <a:pt x="434182" y="0"/>
                    <a:pt x="434214" y="0"/>
                    <a:pt x="434251" y="0"/>
                  </a:cubicBezTo>
                  <a:cubicBezTo>
                    <a:pt x="674025" y="0"/>
                    <a:pt x="868396" y="194232"/>
                    <a:pt x="868396" y="433835"/>
                  </a:cubicBezTo>
                  <a:close/>
                </a:path>
              </a:pathLst>
            </a:custGeom>
            <a:solidFill>
              <a:srgbClr val="A7EA52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F3438CC8-C66E-D44E-B3EF-BC6EEC801775}"/>
                </a:ext>
              </a:extLst>
            </p:cNvPr>
            <p:cNvSpPr/>
            <p:nvPr userDrawn="1"/>
          </p:nvSpPr>
          <p:spPr>
            <a:xfrm>
              <a:off x="438086" y="3327148"/>
              <a:ext cx="868289" cy="867669"/>
            </a:xfrm>
            <a:custGeom>
              <a:avLst/>
              <a:gdLst>
                <a:gd name="connsiteX0" fmla="*/ 868289 w 868289"/>
                <a:gd name="connsiteY0" fmla="*/ 433781 h 867669"/>
                <a:gd name="connsiteX1" fmla="*/ 434198 w 868289"/>
                <a:gd name="connsiteY1" fmla="*/ 867669 h 867669"/>
                <a:gd name="connsiteX2" fmla="*/ 0 w 868289"/>
                <a:gd name="connsiteY2" fmla="*/ 433888 h 867669"/>
                <a:gd name="connsiteX3" fmla="*/ 434091 w 868289"/>
                <a:gd name="connsiteY3" fmla="*/ 0 h 867669"/>
                <a:gd name="connsiteX4" fmla="*/ 434145 w 868289"/>
                <a:gd name="connsiteY4" fmla="*/ 0 h 867669"/>
                <a:gd name="connsiteX5" fmla="*/ 868289 w 868289"/>
                <a:gd name="connsiteY5" fmla="*/ 433835 h 86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289" h="867669">
                  <a:moveTo>
                    <a:pt x="868289" y="433781"/>
                  </a:moveTo>
                  <a:cubicBezTo>
                    <a:pt x="868321" y="673384"/>
                    <a:pt x="673972" y="867637"/>
                    <a:pt x="434198" y="867669"/>
                  </a:cubicBezTo>
                  <a:cubicBezTo>
                    <a:pt x="194427" y="867696"/>
                    <a:pt x="29" y="673491"/>
                    <a:pt x="0" y="433888"/>
                  </a:cubicBezTo>
                  <a:cubicBezTo>
                    <a:pt x="-29" y="194285"/>
                    <a:pt x="194320" y="32"/>
                    <a:pt x="434091" y="0"/>
                  </a:cubicBezTo>
                  <a:cubicBezTo>
                    <a:pt x="434109" y="0"/>
                    <a:pt x="434127" y="0"/>
                    <a:pt x="434145" y="0"/>
                  </a:cubicBezTo>
                  <a:cubicBezTo>
                    <a:pt x="673918" y="0"/>
                    <a:pt x="868289" y="194232"/>
                    <a:pt x="868289" y="433835"/>
                  </a:cubicBezTo>
                  <a:close/>
                </a:path>
              </a:pathLst>
            </a:custGeom>
            <a:solidFill>
              <a:srgbClr val="FF8021"/>
            </a:solidFill>
            <a:ln w="5322" cap="flat">
              <a:noFill/>
              <a:prstDash val="solid"/>
              <a:miter/>
            </a:ln>
            <a:effectLst>
              <a:outerShdw blurRad="241300" dist="38100" dir="2700000" algn="tl" rotWithShape="0">
                <a:prstClr val="black">
                  <a:alpha val="32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9" name="CuadroTexto 238">
              <a:extLst>
                <a:ext uri="{FF2B5EF4-FFF2-40B4-BE49-F238E27FC236}">
                  <a16:creationId xmlns:a16="http://schemas.microsoft.com/office/drawing/2014/main" id="{2D00720F-A8AD-E143-9E57-0F0B17074940}"/>
                </a:ext>
              </a:extLst>
            </p:cNvPr>
            <p:cNvSpPr txBox="1"/>
            <p:nvPr userDrawn="1"/>
          </p:nvSpPr>
          <p:spPr>
            <a:xfrm>
              <a:off x="1540111" y="113679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1</a:t>
              </a:r>
            </a:p>
          </p:txBody>
        </p:sp>
        <p:sp>
          <p:nvSpPr>
            <p:cNvPr id="250" name="CuadroTexto 238">
              <a:extLst>
                <a:ext uri="{FF2B5EF4-FFF2-40B4-BE49-F238E27FC236}">
                  <a16:creationId xmlns:a16="http://schemas.microsoft.com/office/drawing/2014/main" id="{968E6438-028B-2341-BB30-2798E1FB9516}"/>
                </a:ext>
              </a:extLst>
            </p:cNvPr>
            <p:cNvSpPr txBox="1"/>
            <p:nvPr userDrawn="1"/>
          </p:nvSpPr>
          <p:spPr>
            <a:xfrm>
              <a:off x="4975318" y="3088585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4</a:t>
              </a:r>
            </a:p>
          </p:txBody>
        </p:sp>
        <p:sp>
          <p:nvSpPr>
            <p:cNvPr id="251" name="CuadroTexto 238">
              <a:extLst>
                <a:ext uri="{FF2B5EF4-FFF2-40B4-BE49-F238E27FC236}">
                  <a16:creationId xmlns:a16="http://schemas.microsoft.com/office/drawing/2014/main" id="{CE48C6BC-D9AF-CA41-AC66-18529011B88A}"/>
                </a:ext>
              </a:extLst>
            </p:cNvPr>
            <p:cNvSpPr txBox="1"/>
            <p:nvPr userDrawn="1"/>
          </p:nvSpPr>
          <p:spPr>
            <a:xfrm>
              <a:off x="1886960" y="5196822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3</a:t>
              </a:r>
            </a:p>
          </p:txBody>
        </p:sp>
        <p:sp>
          <p:nvSpPr>
            <p:cNvPr id="252" name="CuadroTexto 238">
              <a:extLst>
                <a:ext uri="{FF2B5EF4-FFF2-40B4-BE49-F238E27FC236}">
                  <a16:creationId xmlns:a16="http://schemas.microsoft.com/office/drawing/2014/main" id="{4501668F-6CE7-AA46-856F-AC415FBF2D87}"/>
                </a:ext>
              </a:extLst>
            </p:cNvPr>
            <p:cNvSpPr txBox="1"/>
            <p:nvPr userDrawn="1"/>
          </p:nvSpPr>
          <p:spPr>
            <a:xfrm>
              <a:off x="433353" y="3431076"/>
              <a:ext cx="80836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400">
                <a:defRPr/>
              </a:pPr>
              <a:r>
                <a:rPr lang="en-US" sz="3600" b="1" cap="all" dirty="0">
                  <a:solidFill>
                    <a:prstClr val="black"/>
                  </a:solidFill>
                  <a:latin typeface="Tw Cen MT" panose="020B0602020104020603" pitchFamily="34" charset="77"/>
                  <a:ea typeface="Open Sans" panose="020B0606030504020204" pitchFamily="34" charset="0"/>
                  <a:cs typeface="Open Sans" panose="020B0606030504020204" pitchFamily="34" charset="0"/>
                </a:rPr>
                <a:t>2</a:t>
              </a:r>
            </a:p>
          </p:txBody>
        </p:sp>
      </p:grpSp>
      <p:pic>
        <p:nvPicPr>
          <p:cNvPr id="19" name="Graphic 18">
            <a:extLst>
              <a:ext uri="{FF2B5EF4-FFF2-40B4-BE49-F238E27FC236}">
                <a16:creationId xmlns:a16="http://schemas.microsoft.com/office/drawing/2014/main" id="{4AF2C026-2215-4940-823D-4537D86729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D94360B0-A45F-BA41-A941-12E713EE98D3}"/>
              </a:ext>
            </a:extLst>
          </p:cNvPr>
          <p:cNvSpPr/>
          <p:nvPr userDrawn="1"/>
        </p:nvSpPr>
        <p:spPr>
          <a:xfrm>
            <a:off x="0" y="0"/>
            <a:ext cx="5745050" cy="6858000"/>
          </a:xfrm>
          <a:prstGeom prst="rect">
            <a:avLst/>
          </a:prstGeom>
          <a:pattFill prst="lgGrid">
            <a:fgClr>
              <a:srgbClr val="ECECEC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D661588-57B7-D541-A1CD-0614AB319D3C}"/>
              </a:ext>
            </a:extLst>
          </p:cNvPr>
          <p:cNvSpPr/>
          <p:nvPr userDrawn="1"/>
        </p:nvSpPr>
        <p:spPr>
          <a:xfrm>
            <a:off x="9640688" y="3325043"/>
            <a:ext cx="2081559" cy="2081559"/>
          </a:xfrm>
          <a:prstGeom prst="ellipse">
            <a:avLst/>
          </a:prstGeom>
          <a:noFill/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472782DD-7C3C-A145-975F-F02D277A8011}"/>
              </a:ext>
            </a:extLst>
          </p:cNvPr>
          <p:cNvSpPr/>
          <p:nvPr userDrawn="1"/>
        </p:nvSpPr>
        <p:spPr>
          <a:xfrm>
            <a:off x="8504587" y="1413644"/>
            <a:ext cx="2475312" cy="2475311"/>
          </a:xfrm>
          <a:prstGeom prst="ellipse">
            <a:avLst/>
          </a:prstGeom>
          <a:noFill/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3BC673F-21BF-994C-9D89-275554D5D570}"/>
              </a:ext>
            </a:extLst>
          </p:cNvPr>
          <p:cNvSpPr/>
          <p:nvPr userDrawn="1"/>
        </p:nvSpPr>
        <p:spPr>
          <a:xfrm>
            <a:off x="6350779" y="2706265"/>
            <a:ext cx="3190836" cy="3190835"/>
          </a:xfrm>
          <a:prstGeom prst="ellipse">
            <a:avLst/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2AD613-DD1C-1C4D-8E8D-8113F46A5A4E}"/>
              </a:ext>
            </a:extLst>
          </p:cNvPr>
          <p:cNvGrpSpPr/>
          <p:nvPr userDrawn="1"/>
        </p:nvGrpSpPr>
        <p:grpSpPr>
          <a:xfrm>
            <a:off x="5960439" y="715219"/>
            <a:ext cx="1961427" cy="3491678"/>
            <a:chOff x="1851024" y="1671637"/>
            <a:chExt cx="4343813" cy="7732734"/>
          </a:xfrm>
          <a:solidFill>
            <a:schemeClr val="bg1">
              <a:lumMod val="85000"/>
            </a:schemeClr>
          </a:solidFill>
        </p:grpSpPr>
        <p:sp>
          <p:nvSpPr>
            <p:cNvPr id="75" name="Freeform 334">
              <a:extLst>
                <a:ext uri="{FF2B5EF4-FFF2-40B4-BE49-F238E27FC236}">
                  <a16:creationId xmlns:a16="http://schemas.microsoft.com/office/drawing/2014/main" id="{136042F6-3AAA-5E4D-806C-62080735B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617" y="6872041"/>
              <a:ext cx="18722" cy="32763"/>
            </a:xfrm>
            <a:custGeom>
              <a:avLst/>
              <a:gdLst>
                <a:gd name="T0" fmla="*/ 0 w 18"/>
                <a:gd name="T1" fmla="*/ 32 h 33"/>
                <a:gd name="T2" fmla="*/ 17 w 18"/>
                <a:gd name="T3" fmla="*/ 0 h 33"/>
                <a:gd name="T4" fmla="*/ 17 w 18"/>
                <a:gd name="T5" fmla="*/ 0 h 33"/>
                <a:gd name="T6" fmla="*/ 0 w 18"/>
                <a:gd name="T7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0" y="32"/>
                  </a:moveTo>
                  <a:lnTo>
                    <a:pt x="17" y="0"/>
                  </a:lnTo>
                  <a:lnTo>
                    <a:pt x="17" y="0"/>
                  </a:lnTo>
                  <a:cubicBezTo>
                    <a:pt x="9" y="15"/>
                    <a:pt x="4" y="24"/>
                    <a:pt x="0" y="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335">
              <a:extLst>
                <a:ext uri="{FF2B5EF4-FFF2-40B4-BE49-F238E27FC236}">
                  <a16:creationId xmlns:a16="http://schemas.microsoft.com/office/drawing/2014/main" id="{136C962C-5816-864C-B145-8AB447A6F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553" y="7134170"/>
              <a:ext cx="9361" cy="18722"/>
            </a:xfrm>
            <a:custGeom>
              <a:avLst/>
              <a:gdLst>
                <a:gd name="T0" fmla="*/ 1 w 7"/>
                <a:gd name="T1" fmla="*/ 9 h 17"/>
                <a:gd name="T2" fmla="*/ 0 w 7"/>
                <a:gd name="T3" fmla="*/ 16 h 17"/>
                <a:gd name="T4" fmla="*/ 0 w 7"/>
                <a:gd name="T5" fmla="*/ 16 h 17"/>
                <a:gd name="T6" fmla="*/ 1 w 7"/>
                <a:gd name="T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9"/>
                  </a:moveTo>
                  <a:lnTo>
                    <a:pt x="0" y="16"/>
                  </a:lnTo>
                  <a:lnTo>
                    <a:pt x="0" y="16"/>
                  </a:lnTo>
                  <a:cubicBezTo>
                    <a:pt x="4" y="5"/>
                    <a:pt x="6" y="0"/>
                    <a:pt x="1" y="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337">
              <a:extLst>
                <a:ext uri="{FF2B5EF4-FFF2-40B4-BE49-F238E27FC236}">
                  <a16:creationId xmlns:a16="http://schemas.microsoft.com/office/drawing/2014/main" id="{3B24047E-E440-E14F-84E4-26D537579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4427" y="9310755"/>
              <a:ext cx="14041" cy="51492"/>
            </a:xfrm>
            <a:custGeom>
              <a:avLst/>
              <a:gdLst>
                <a:gd name="T0" fmla="*/ 0 w 14"/>
                <a:gd name="T1" fmla="*/ 0 h 49"/>
                <a:gd name="T2" fmla="*/ 0 w 14"/>
                <a:gd name="T3" fmla="*/ 0 h 49"/>
                <a:gd name="T4" fmla="*/ 2 w 14"/>
                <a:gd name="T5" fmla="*/ 15 h 49"/>
                <a:gd name="T6" fmla="*/ 2 w 14"/>
                <a:gd name="T7" fmla="*/ 15 h 49"/>
                <a:gd name="T8" fmla="*/ 13 w 14"/>
                <a:gd name="T9" fmla="*/ 48 h 49"/>
                <a:gd name="T10" fmla="*/ 13 w 14"/>
                <a:gd name="T11" fmla="*/ 48 h 49"/>
                <a:gd name="T12" fmla="*/ 0 w 1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9">
                  <a:moveTo>
                    <a:pt x="0" y="0"/>
                  </a:moveTo>
                  <a:lnTo>
                    <a:pt x="0" y="0"/>
                  </a:lnTo>
                  <a:cubicBezTo>
                    <a:pt x="1" y="5"/>
                    <a:pt x="1" y="10"/>
                    <a:pt x="2" y="15"/>
                  </a:cubicBezTo>
                  <a:lnTo>
                    <a:pt x="2" y="15"/>
                  </a:lnTo>
                  <a:cubicBezTo>
                    <a:pt x="6" y="27"/>
                    <a:pt x="9" y="38"/>
                    <a:pt x="13" y="48"/>
                  </a:cubicBezTo>
                  <a:lnTo>
                    <a:pt x="13" y="48"/>
                  </a:lnTo>
                  <a:cubicBezTo>
                    <a:pt x="9" y="34"/>
                    <a:pt x="4" y="17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Freeform 338">
              <a:extLst>
                <a:ext uri="{FF2B5EF4-FFF2-40B4-BE49-F238E27FC236}">
                  <a16:creationId xmlns:a16="http://schemas.microsoft.com/office/drawing/2014/main" id="{32AD5C45-DE7A-3F46-8606-7F856AA15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1659" y="9207777"/>
              <a:ext cx="9361" cy="70214"/>
            </a:xfrm>
            <a:custGeom>
              <a:avLst/>
              <a:gdLst>
                <a:gd name="T0" fmla="*/ 10 w 11"/>
                <a:gd name="T1" fmla="*/ 67 h 68"/>
                <a:gd name="T2" fmla="*/ 0 w 11"/>
                <a:gd name="T3" fmla="*/ 0 h 68"/>
                <a:gd name="T4" fmla="*/ 0 w 11"/>
                <a:gd name="T5" fmla="*/ 0 h 68"/>
                <a:gd name="T6" fmla="*/ 10 w 11"/>
                <a:gd name="T7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8">
                  <a:moveTo>
                    <a:pt x="10" y="67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2" y="15"/>
                    <a:pt x="5" y="37"/>
                    <a:pt x="10" y="6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Freeform 339">
              <a:extLst>
                <a:ext uri="{FF2B5EF4-FFF2-40B4-BE49-F238E27FC236}">
                  <a16:creationId xmlns:a16="http://schemas.microsoft.com/office/drawing/2014/main" id="{F71FDE96-854A-B64C-A6C1-2CF8E8169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313" y="5804815"/>
              <a:ext cx="37447" cy="28086"/>
            </a:xfrm>
            <a:custGeom>
              <a:avLst/>
              <a:gdLst>
                <a:gd name="T0" fmla="*/ 4 w 37"/>
                <a:gd name="T1" fmla="*/ 26 h 27"/>
                <a:gd name="T2" fmla="*/ 4 w 37"/>
                <a:gd name="T3" fmla="*/ 26 h 27"/>
                <a:gd name="T4" fmla="*/ 36 w 37"/>
                <a:gd name="T5" fmla="*/ 0 h 27"/>
                <a:gd name="T6" fmla="*/ 36 w 37"/>
                <a:gd name="T7" fmla="*/ 0 h 27"/>
                <a:gd name="T8" fmla="*/ 8 w 37"/>
                <a:gd name="T9" fmla="*/ 19 h 27"/>
                <a:gd name="T10" fmla="*/ 8 w 37"/>
                <a:gd name="T11" fmla="*/ 19 h 27"/>
                <a:gd name="T12" fmla="*/ 1 w 37"/>
                <a:gd name="T13" fmla="*/ 25 h 27"/>
                <a:gd name="T14" fmla="*/ 1 w 37"/>
                <a:gd name="T15" fmla="*/ 25 h 27"/>
                <a:gd name="T16" fmla="*/ 4 w 37"/>
                <a:gd name="T17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4" y="26"/>
                  </a:moveTo>
                  <a:lnTo>
                    <a:pt x="4" y="26"/>
                  </a:lnTo>
                  <a:cubicBezTo>
                    <a:pt x="14" y="17"/>
                    <a:pt x="25" y="8"/>
                    <a:pt x="36" y="0"/>
                  </a:cubicBezTo>
                  <a:lnTo>
                    <a:pt x="36" y="0"/>
                  </a:lnTo>
                  <a:cubicBezTo>
                    <a:pt x="22" y="9"/>
                    <a:pt x="14" y="15"/>
                    <a:pt x="8" y="19"/>
                  </a:cubicBezTo>
                  <a:lnTo>
                    <a:pt x="8" y="19"/>
                  </a:lnTo>
                  <a:cubicBezTo>
                    <a:pt x="4" y="23"/>
                    <a:pt x="1" y="25"/>
                    <a:pt x="1" y="25"/>
                  </a:cubicBezTo>
                  <a:lnTo>
                    <a:pt x="1" y="25"/>
                  </a:lnTo>
                  <a:cubicBezTo>
                    <a:pt x="0" y="26"/>
                    <a:pt x="5" y="24"/>
                    <a:pt x="4" y="2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Freeform 341">
              <a:extLst>
                <a:ext uri="{FF2B5EF4-FFF2-40B4-BE49-F238E27FC236}">
                  <a16:creationId xmlns:a16="http://schemas.microsoft.com/office/drawing/2014/main" id="{559A5D2E-2C6A-F64B-8C67-680B4AC7A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9531" y="6989062"/>
              <a:ext cx="18722" cy="32767"/>
            </a:xfrm>
            <a:custGeom>
              <a:avLst/>
              <a:gdLst>
                <a:gd name="T0" fmla="*/ 3 w 18"/>
                <a:gd name="T1" fmla="*/ 27 h 31"/>
                <a:gd name="T2" fmla="*/ 3 w 18"/>
                <a:gd name="T3" fmla="*/ 27 h 31"/>
                <a:gd name="T4" fmla="*/ 17 w 18"/>
                <a:gd name="T5" fmla="*/ 0 h 31"/>
                <a:gd name="T6" fmla="*/ 17 w 18"/>
                <a:gd name="T7" fmla="*/ 0 h 31"/>
                <a:gd name="T8" fmla="*/ 3 w 18"/>
                <a:gd name="T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1">
                  <a:moveTo>
                    <a:pt x="3" y="27"/>
                  </a:moveTo>
                  <a:lnTo>
                    <a:pt x="3" y="27"/>
                  </a:lnTo>
                  <a:cubicBezTo>
                    <a:pt x="14" y="8"/>
                    <a:pt x="17" y="0"/>
                    <a:pt x="17" y="0"/>
                  </a:cubicBezTo>
                  <a:lnTo>
                    <a:pt x="17" y="0"/>
                  </a:lnTo>
                  <a:cubicBezTo>
                    <a:pt x="6" y="20"/>
                    <a:pt x="0" y="30"/>
                    <a:pt x="3" y="2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Freeform 355">
              <a:extLst>
                <a:ext uri="{FF2B5EF4-FFF2-40B4-BE49-F238E27FC236}">
                  <a16:creationId xmlns:a16="http://schemas.microsoft.com/office/drawing/2014/main" id="{C9976D4C-A09B-1048-89AC-BF6217063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1020" y="9263946"/>
              <a:ext cx="4682" cy="23406"/>
            </a:xfrm>
            <a:custGeom>
              <a:avLst/>
              <a:gdLst>
                <a:gd name="T0" fmla="*/ 2 w 4"/>
                <a:gd name="T1" fmla="*/ 19 h 20"/>
                <a:gd name="T2" fmla="*/ 2 w 4"/>
                <a:gd name="T3" fmla="*/ 19 h 20"/>
                <a:gd name="T4" fmla="*/ 3 w 4"/>
                <a:gd name="T5" fmla="*/ 9 h 20"/>
                <a:gd name="T6" fmla="*/ 3 w 4"/>
                <a:gd name="T7" fmla="*/ 9 h 20"/>
                <a:gd name="T8" fmla="*/ 2 w 4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0">
                  <a:moveTo>
                    <a:pt x="2" y="19"/>
                  </a:moveTo>
                  <a:lnTo>
                    <a:pt x="2" y="19"/>
                  </a:lnTo>
                  <a:cubicBezTo>
                    <a:pt x="1" y="13"/>
                    <a:pt x="2" y="11"/>
                    <a:pt x="3" y="9"/>
                  </a:cubicBezTo>
                  <a:lnTo>
                    <a:pt x="3" y="9"/>
                  </a:lnTo>
                  <a:cubicBezTo>
                    <a:pt x="0" y="0"/>
                    <a:pt x="0" y="0"/>
                    <a:pt x="2" y="1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Freeform 356">
              <a:extLst>
                <a:ext uri="{FF2B5EF4-FFF2-40B4-BE49-F238E27FC236}">
                  <a16:creationId xmlns:a16="http://schemas.microsoft.com/office/drawing/2014/main" id="{95887D12-06C6-B243-ACC1-24B7B5E81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4632" y="5828216"/>
              <a:ext cx="9361" cy="4682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2 h 6"/>
                <a:gd name="T4" fmla="*/ 4 w 8"/>
                <a:gd name="T5" fmla="*/ 2 h 6"/>
                <a:gd name="T6" fmla="*/ 7 w 8"/>
                <a:gd name="T7" fmla="*/ 0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lnTo>
                    <a:pt x="4" y="2"/>
                  </a:lnTo>
                  <a:lnTo>
                    <a:pt x="4" y="2"/>
                  </a:lnTo>
                  <a:cubicBezTo>
                    <a:pt x="5" y="1"/>
                    <a:pt x="6" y="0"/>
                    <a:pt x="7" y="0"/>
                  </a:cubicBezTo>
                  <a:lnTo>
                    <a:pt x="0" y="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Freeform 375">
              <a:extLst>
                <a:ext uri="{FF2B5EF4-FFF2-40B4-BE49-F238E27FC236}">
                  <a16:creationId xmlns:a16="http://schemas.microsoft.com/office/drawing/2014/main" id="{B2C2D51B-551B-F244-A268-FFF43609B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874" y="7653740"/>
              <a:ext cx="18722" cy="60851"/>
            </a:xfrm>
            <a:custGeom>
              <a:avLst/>
              <a:gdLst>
                <a:gd name="T0" fmla="*/ 0 w 18"/>
                <a:gd name="T1" fmla="*/ 49 h 56"/>
                <a:gd name="T2" fmla="*/ 0 w 18"/>
                <a:gd name="T3" fmla="*/ 55 h 56"/>
                <a:gd name="T4" fmla="*/ 0 w 18"/>
                <a:gd name="T5" fmla="*/ 55 h 56"/>
                <a:gd name="T6" fmla="*/ 17 w 18"/>
                <a:gd name="T7" fmla="*/ 0 h 56"/>
                <a:gd name="T8" fmla="*/ 0 w 18"/>
                <a:gd name="T9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6">
                  <a:moveTo>
                    <a:pt x="0" y="49"/>
                  </a:moveTo>
                  <a:lnTo>
                    <a:pt x="0" y="55"/>
                  </a:lnTo>
                  <a:lnTo>
                    <a:pt x="0" y="55"/>
                  </a:lnTo>
                  <a:cubicBezTo>
                    <a:pt x="4" y="45"/>
                    <a:pt x="9" y="29"/>
                    <a:pt x="17" y="0"/>
                  </a:cubicBezTo>
                  <a:lnTo>
                    <a:pt x="0" y="4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Freeform 376">
              <a:extLst>
                <a:ext uri="{FF2B5EF4-FFF2-40B4-BE49-F238E27FC236}">
                  <a16:creationId xmlns:a16="http://schemas.microsoft.com/office/drawing/2014/main" id="{0607E352-ABF6-3A4C-8AFC-0D770C3C6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380" y="6815872"/>
              <a:ext cx="23406" cy="23404"/>
            </a:xfrm>
            <a:custGeom>
              <a:avLst/>
              <a:gdLst>
                <a:gd name="T0" fmla="*/ 8 w 20"/>
                <a:gd name="T1" fmla="*/ 9 h 23"/>
                <a:gd name="T2" fmla="*/ 0 w 20"/>
                <a:gd name="T3" fmla="*/ 22 h 23"/>
                <a:gd name="T4" fmla="*/ 19 w 20"/>
                <a:gd name="T5" fmla="*/ 0 h 23"/>
                <a:gd name="T6" fmla="*/ 8 w 20"/>
                <a:gd name="T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3">
                  <a:moveTo>
                    <a:pt x="8" y="9"/>
                  </a:moveTo>
                  <a:lnTo>
                    <a:pt x="0" y="22"/>
                  </a:lnTo>
                  <a:lnTo>
                    <a:pt x="19" y="0"/>
                  </a:lnTo>
                  <a:lnTo>
                    <a:pt x="8" y="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Freeform 377">
              <a:extLst>
                <a:ext uri="{FF2B5EF4-FFF2-40B4-BE49-F238E27FC236}">
                  <a16:creationId xmlns:a16="http://schemas.microsoft.com/office/drawing/2014/main" id="{BC036F5B-4CED-5849-B580-099D92B38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0378" y="6193321"/>
              <a:ext cx="84255" cy="79576"/>
            </a:xfrm>
            <a:custGeom>
              <a:avLst/>
              <a:gdLst>
                <a:gd name="T0" fmla="*/ 70 w 81"/>
                <a:gd name="T1" fmla="*/ 2 h 74"/>
                <a:gd name="T2" fmla="*/ 70 w 81"/>
                <a:gd name="T3" fmla="*/ 2 h 74"/>
                <a:gd name="T4" fmla="*/ 34 w 81"/>
                <a:gd name="T5" fmla="*/ 37 h 74"/>
                <a:gd name="T6" fmla="*/ 34 w 81"/>
                <a:gd name="T7" fmla="*/ 37 h 74"/>
                <a:gd name="T8" fmla="*/ 0 w 81"/>
                <a:gd name="T9" fmla="*/ 73 h 74"/>
                <a:gd name="T10" fmla="*/ 0 w 81"/>
                <a:gd name="T11" fmla="*/ 73 h 74"/>
                <a:gd name="T12" fmla="*/ 70 w 81"/>
                <a:gd name="T13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74">
                  <a:moveTo>
                    <a:pt x="70" y="2"/>
                  </a:moveTo>
                  <a:lnTo>
                    <a:pt x="70" y="2"/>
                  </a:lnTo>
                  <a:cubicBezTo>
                    <a:pt x="58" y="13"/>
                    <a:pt x="46" y="24"/>
                    <a:pt x="34" y="37"/>
                  </a:cubicBezTo>
                  <a:lnTo>
                    <a:pt x="34" y="37"/>
                  </a:lnTo>
                  <a:cubicBezTo>
                    <a:pt x="23" y="49"/>
                    <a:pt x="11" y="62"/>
                    <a:pt x="0" y="73"/>
                  </a:cubicBezTo>
                  <a:lnTo>
                    <a:pt x="0" y="73"/>
                  </a:lnTo>
                  <a:cubicBezTo>
                    <a:pt x="46" y="23"/>
                    <a:pt x="80" y="0"/>
                    <a:pt x="70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Freeform 540">
              <a:extLst>
                <a:ext uri="{FF2B5EF4-FFF2-40B4-BE49-F238E27FC236}">
                  <a16:creationId xmlns:a16="http://schemas.microsoft.com/office/drawing/2014/main" id="{B7282589-CF9D-E94A-B83D-C30ED70B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7392" y="7709911"/>
              <a:ext cx="477445" cy="777019"/>
            </a:xfrm>
            <a:custGeom>
              <a:avLst/>
              <a:gdLst>
                <a:gd name="T0" fmla="*/ 305 w 449"/>
                <a:gd name="T1" fmla="*/ 713 h 733"/>
                <a:gd name="T2" fmla="*/ 305 w 449"/>
                <a:gd name="T3" fmla="*/ 713 h 733"/>
                <a:gd name="T4" fmla="*/ 305 w 449"/>
                <a:gd name="T5" fmla="*/ 713 h 733"/>
                <a:gd name="T6" fmla="*/ 429 w 449"/>
                <a:gd name="T7" fmla="*/ 522 h 733"/>
                <a:gd name="T8" fmla="*/ 315 w 449"/>
                <a:gd name="T9" fmla="*/ 0 h 733"/>
                <a:gd name="T10" fmla="*/ 0 w 449"/>
                <a:gd name="T11" fmla="*/ 69 h 733"/>
                <a:gd name="T12" fmla="*/ 114 w 449"/>
                <a:gd name="T13" fmla="*/ 590 h 733"/>
                <a:gd name="T14" fmla="*/ 114 w 449"/>
                <a:gd name="T15" fmla="*/ 590 h 733"/>
                <a:gd name="T16" fmla="*/ 305 w 449"/>
                <a:gd name="T17" fmla="*/ 71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" h="733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393" y="695"/>
                    <a:pt x="448" y="608"/>
                    <a:pt x="429" y="522"/>
                  </a:cubicBezTo>
                  <a:lnTo>
                    <a:pt x="315" y="0"/>
                  </a:lnTo>
                  <a:lnTo>
                    <a:pt x="0" y="69"/>
                  </a:lnTo>
                  <a:lnTo>
                    <a:pt x="114" y="590"/>
                  </a:lnTo>
                  <a:lnTo>
                    <a:pt x="114" y="590"/>
                  </a:lnTo>
                  <a:cubicBezTo>
                    <a:pt x="133" y="678"/>
                    <a:pt x="219" y="732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Freeform 541">
              <a:extLst>
                <a:ext uri="{FF2B5EF4-FFF2-40B4-BE49-F238E27FC236}">
                  <a16:creationId xmlns:a16="http://schemas.microsoft.com/office/drawing/2014/main" id="{4DB50964-08F0-164C-A7B5-33B7F4ED2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1873" y="2509507"/>
              <a:ext cx="2288928" cy="2288925"/>
            </a:xfrm>
            <a:custGeom>
              <a:avLst/>
              <a:gdLst>
                <a:gd name="T0" fmla="*/ 923 w 2157"/>
                <a:gd name="T1" fmla="*/ 370 h 2157"/>
                <a:gd name="T2" fmla="*/ 923 w 2157"/>
                <a:gd name="T3" fmla="*/ 370 h 2157"/>
                <a:gd name="T4" fmla="*/ 370 w 2157"/>
                <a:gd name="T5" fmla="*/ 1233 h 2157"/>
                <a:gd name="T6" fmla="*/ 370 w 2157"/>
                <a:gd name="T7" fmla="*/ 1233 h 2157"/>
                <a:gd name="T8" fmla="*/ 1232 w 2157"/>
                <a:gd name="T9" fmla="*/ 1786 h 2157"/>
                <a:gd name="T10" fmla="*/ 1232 w 2157"/>
                <a:gd name="T11" fmla="*/ 1786 h 2157"/>
                <a:gd name="T12" fmla="*/ 1785 w 2157"/>
                <a:gd name="T13" fmla="*/ 924 h 2157"/>
                <a:gd name="T14" fmla="*/ 1785 w 2157"/>
                <a:gd name="T15" fmla="*/ 924 h 2157"/>
                <a:gd name="T16" fmla="*/ 923 w 2157"/>
                <a:gd name="T17" fmla="*/ 370 h 2157"/>
                <a:gd name="T18" fmla="*/ 1288 w 2157"/>
                <a:gd name="T19" fmla="*/ 2041 h 2157"/>
                <a:gd name="T20" fmla="*/ 1288 w 2157"/>
                <a:gd name="T21" fmla="*/ 2041 h 2157"/>
                <a:gd name="T22" fmla="*/ 115 w 2157"/>
                <a:gd name="T23" fmla="*/ 1288 h 2157"/>
                <a:gd name="T24" fmla="*/ 115 w 2157"/>
                <a:gd name="T25" fmla="*/ 1288 h 2157"/>
                <a:gd name="T26" fmla="*/ 868 w 2157"/>
                <a:gd name="T27" fmla="*/ 116 h 2157"/>
                <a:gd name="T28" fmla="*/ 868 w 2157"/>
                <a:gd name="T29" fmla="*/ 116 h 2157"/>
                <a:gd name="T30" fmla="*/ 2040 w 2157"/>
                <a:gd name="T31" fmla="*/ 868 h 2157"/>
                <a:gd name="T32" fmla="*/ 2040 w 2157"/>
                <a:gd name="T33" fmla="*/ 868 h 2157"/>
                <a:gd name="T34" fmla="*/ 1288 w 2157"/>
                <a:gd name="T35" fmla="*/ 2041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7" h="2157">
                  <a:moveTo>
                    <a:pt x="923" y="370"/>
                  </a:moveTo>
                  <a:lnTo>
                    <a:pt x="923" y="370"/>
                  </a:lnTo>
                  <a:cubicBezTo>
                    <a:pt x="533" y="455"/>
                    <a:pt x="285" y="842"/>
                    <a:pt x="370" y="1233"/>
                  </a:cubicBezTo>
                  <a:lnTo>
                    <a:pt x="370" y="1233"/>
                  </a:lnTo>
                  <a:cubicBezTo>
                    <a:pt x="455" y="1623"/>
                    <a:pt x="842" y="1871"/>
                    <a:pt x="1232" y="1786"/>
                  </a:cubicBezTo>
                  <a:lnTo>
                    <a:pt x="1232" y="1786"/>
                  </a:lnTo>
                  <a:cubicBezTo>
                    <a:pt x="1622" y="1701"/>
                    <a:pt x="1870" y="1314"/>
                    <a:pt x="1785" y="924"/>
                  </a:cubicBezTo>
                  <a:lnTo>
                    <a:pt x="1785" y="924"/>
                  </a:lnTo>
                  <a:cubicBezTo>
                    <a:pt x="1701" y="534"/>
                    <a:pt x="1313" y="285"/>
                    <a:pt x="923" y="370"/>
                  </a:cubicBezTo>
                  <a:close/>
                  <a:moveTo>
                    <a:pt x="1288" y="2041"/>
                  </a:moveTo>
                  <a:lnTo>
                    <a:pt x="1288" y="2041"/>
                  </a:lnTo>
                  <a:cubicBezTo>
                    <a:pt x="757" y="2156"/>
                    <a:pt x="231" y="1818"/>
                    <a:pt x="115" y="1288"/>
                  </a:cubicBezTo>
                  <a:lnTo>
                    <a:pt x="115" y="1288"/>
                  </a:lnTo>
                  <a:cubicBezTo>
                    <a:pt x="0" y="758"/>
                    <a:pt x="337" y="231"/>
                    <a:pt x="868" y="116"/>
                  </a:cubicBezTo>
                  <a:lnTo>
                    <a:pt x="868" y="116"/>
                  </a:lnTo>
                  <a:cubicBezTo>
                    <a:pt x="1398" y="0"/>
                    <a:pt x="1924" y="338"/>
                    <a:pt x="2040" y="868"/>
                  </a:cubicBezTo>
                  <a:lnTo>
                    <a:pt x="2040" y="868"/>
                  </a:lnTo>
                  <a:cubicBezTo>
                    <a:pt x="2156" y="1399"/>
                    <a:pt x="1818" y="1925"/>
                    <a:pt x="1288" y="20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Freeform 542">
              <a:extLst>
                <a:ext uri="{FF2B5EF4-FFF2-40B4-BE49-F238E27FC236}">
                  <a16:creationId xmlns:a16="http://schemas.microsoft.com/office/drawing/2014/main" id="{47FED468-38BD-0946-8F7B-6B653B346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73" y="9090757"/>
              <a:ext cx="126384" cy="313614"/>
            </a:xfrm>
            <a:custGeom>
              <a:avLst/>
              <a:gdLst>
                <a:gd name="T0" fmla="*/ 91 w 118"/>
                <a:gd name="T1" fmla="*/ 292 h 296"/>
                <a:gd name="T2" fmla="*/ 91 w 118"/>
                <a:gd name="T3" fmla="*/ 292 h 296"/>
                <a:gd name="T4" fmla="*/ 91 w 118"/>
                <a:gd name="T5" fmla="*/ 292 h 296"/>
                <a:gd name="T6" fmla="*/ 55 w 118"/>
                <a:gd name="T7" fmla="*/ 269 h 296"/>
                <a:gd name="T8" fmla="*/ 1 w 118"/>
                <a:gd name="T9" fmla="*/ 23 h 296"/>
                <a:gd name="T10" fmla="*/ 1 w 118"/>
                <a:gd name="T11" fmla="*/ 23 h 296"/>
                <a:gd name="T12" fmla="*/ 11 w 118"/>
                <a:gd name="T13" fmla="*/ 9 h 296"/>
                <a:gd name="T14" fmla="*/ 46 w 118"/>
                <a:gd name="T15" fmla="*/ 1 h 296"/>
                <a:gd name="T16" fmla="*/ 46 w 118"/>
                <a:gd name="T17" fmla="*/ 1 h 296"/>
                <a:gd name="T18" fmla="*/ 60 w 118"/>
                <a:gd name="T19" fmla="*/ 10 h 296"/>
                <a:gd name="T20" fmla="*/ 114 w 118"/>
                <a:gd name="T21" fmla="*/ 256 h 296"/>
                <a:gd name="T22" fmla="*/ 114 w 118"/>
                <a:gd name="T23" fmla="*/ 256 h 296"/>
                <a:gd name="T24" fmla="*/ 91 w 118"/>
                <a:gd name="T25" fmla="*/ 29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6">
                  <a:moveTo>
                    <a:pt x="91" y="292"/>
                  </a:moveTo>
                  <a:lnTo>
                    <a:pt x="91" y="292"/>
                  </a:lnTo>
                  <a:lnTo>
                    <a:pt x="91" y="292"/>
                  </a:lnTo>
                  <a:cubicBezTo>
                    <a:pt x="75" y="295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6"/>
                    <a:pt x="5" y="10"/>
                    <a:pt x="11" y="9"/>
                  </a:cubicBezTo>
                  <a:lnTo>
                    <a:pt x="46" y="1"/>
                  </a:lnTo>
                  <a:lnTo>
                    <a:pt x="46" y="1"/>
                  </a:lnTo>
                  <a:cubicBezTo>
                    <a:pt x="52" y="0"/>
                    <a:pt x="59" y="4"/>
                    <a:pt x="60" y="10"/>
                  </a:cubicBezTo>
                  <a:lnTo>
                    <a:pt x="114" y="256"/>
                  </a:lnTo>
                  <a:lnTo>
                    <a:pt x="114" y="256"/>
                  </a:lnTo>
                  <a:cubicBezTo>
                    <a:pt x="117" y="272"/>
                    <a:pt x="107" y="288"/>
                    <a:pt x="91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Freeform 543">
              <a:extLst>
                <a:ext uri="{FF2B5EF4-FFF2-40B4-BE49-F238E27FC236}">
                  <a16:creationId xmlns:a16="http://schemas.microsoft.com/office/drawing/2014/main" id="{612A4E89-09C0-A944-85B7-558A094F9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3561" y="8369909"/>
              <a:ext cx="126382" cy="313614"/>
            </a:xfrm>
            <a:custGeom>
              <a:avLst/>
              <a:gdLst>
                <a:gd name="T0" fmla="*/ 90 w 118"/>
                <a:gd name="T1" fmla="*/ 292 h 297"/>
                <a:gd name="T2" fmla="*/ 90 w 118"/>
                <a:gd name="T3" fmla="*/ 292 h 297"/>
                <a:gd name="T4" fmla="*/ 90 w 118"/>
                <a:gd name="T5" fmla="*/ 292 h 297"/>
                <a:gd name="T6" fmla="*/ 55 w 118"/>
                <a:gd name="T7" fmla="*/ 269 h 297"/>
                <a:gd name="T8" fmla="*/ 1 w 118"/>
                <a:gd name="T9" fmla="*/ 23 h 297"/>
                <a:gd name="T10" fmla="*/ 1 w 118"/>
                <a:gd name="T11" fmla="*/ 23 h 297"/>
                <a:gd name="T12" fmla="*/ 10 w 118"/>
                <a:gd name="T13" fmla="*/ 10 h 297"/>
                <a:gd name="T14" fmla="*/ 46 w 118"/>
                <a:gd name="T15" fmla="*/ 2 h 297"/>
                <a:gd name="T16" fmla="*/ 46 w 118"/>
                <a:gd name="T17" fmla="*/ 2 h 297"/>
                <a:gd name="T18" fmla="*/ 60 w 118"/>
                <a:gd name="T19" fmla="*/ 11 h 297"/>
                <a:gd name="T20" fmla="*/ 113 w 118"/>
                <a:gd name="T21" fmla="*/ 257 h 297"/>
                <a:gd name="T22" fmla="*/ 113 w 118"/>
                <a:gd name="T23" fmla="*/ 257 h 297"/>
                <a:gd name="T24" fmla="*/ 90 w 118"/>
                <a:gd name="T25" fmla="*/ 29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297">
                  <a:moveTo>
                    <a:pt x="90" y="292"/>
                  </a:moveTo>
                  <a:lnTo>
                    <a:pt x="90" y="292"/>
                  </a:lnTo>
                  <a:lnTo>
                    <a:pt x="90" y="292"/>
                  </a:lnTo>
                  <a:cubicBezTo>
                    <a:pt x="74" y="296"/>
                    <a:pt x="59" y="285"/>
                    <a:pt x="55" y="269"/>
                  </a:cubicBezTo>
                  <a:lnTo>
                    <a:pt x="1" y="23"/>
                  </a:lnTo>
                  <a:lnTo>
                    <a:pt x="1" y="23"/>
                  </a:lnTo>
                  <a:cubicBezTo>
                    <a:pt x="0" y="17"/>
                    <a:pt x="4" y="11"/>
                    <a:pt x="10" y="10"/>
                  </a:cubicBezTo>
                  <a:lnTo>
                    <a:pt x="46" y="2"/>
                  </a:lnTo>
                  <a:lnTo>
                    <a:pt x="46" y="2"/>
                  </a:lnTo>
                  <a:cubicBezTo>
                    <a:pt x="52" y="0"/>
                    <a:pt x="59" y="5"/>
                    <a:pt x="60" y="11"/>
                  </a:cubicBezTo>
                  <a:lnTo>
                    <a:pt x="113" y="257"/>
                  </a:lnTo>
                  <a:lnTo>
                    <a:pt x="113" y="257"/>
                  </a:lnTo>
                  <a:cubicBezTo>
                    <a:pt x="117" y="273"/>
                    <a:pt x="107" y="289"/>
                    <a:pt x="90" y="29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Freeform 544">
              <a:extLst>
                <a:ext uri="{FF2B5EF4-FFF2-40B4-BE49-F238E27FC236}">
                  <a16:creationId xmlns:a16="http://schemas.microsoft.com/office/drawing/2014/main" id="{3B8E1F7A-2BE1-504D-9183-6AF23C336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445" y="2308229"/>
              <a:ext cx="322980" cy="482127"/>
            </a:xfrm>
            <a:custGeom>
              <a:avLst/>
              <a:gdLst>
                <a:gd name="T0" fmla="*/ 302 w 303"/>
                <a:gd name="T1" fmla="*/ 408 h 455"/>
                <a:gd name="T2" fmla="*/ 89 w 303"/>
                <a:gd name="T3" fmla="*/ 454 h 455"/>
                <a:gd name="T4" fmla="*/ 0 w 303"/>
                <a:gd name="T5" fmla="*/ 46 h 455"/>
                <a:gd name="T6" fmla="*/ 213 w 303"/>
                <a:gd name="T7" fmla="*/ 0 h 455"/>
                <a:gd name="T8" fmla="*/ 302 w 303"/>
                <a:gd name="T9" fmla="*/ 40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455">
                  <a:moveTo>
                    <a:pt x="302" y="408"/>
                  </a:moveTo>
                  <a:lnTo>
                    <a:pt x="89" y="454"/>
                  </a:lnTo>
                  <a:lnTo>
                    <a:pt x="0" y="46"/>
                  </a:lnTo>
                  <a:lnTo>
                    <a:pt x="213" y="0"/>
                  </a:lnTo>
                  <a:lnTo>
                    <a:pt x="302" y="40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Freeform 545">
              <a:extLst>
                <a:ext uri="{FF2B5EF4-FFF2-40B4-BE49-F238E27FC236}">
                  <a16:creationId xmlns:a16="http://schemas.microsoft.com/office/drawing/2014/main" id="{402CB097-762D-8940-B13A-32FDC1CD9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894" y="1671637"/>
              <a:ext cx="496168" cy="861274"/>
            </a:xfrm>
            <a:custGeom>
              <a:avLst/>
              <a:gdLst>
                <a:gd name="T0" fmla="*/ 317 w 467"/>
                <a:gd name="T1" fmla="*/ 791 h 812"/>
                <a:gd name="T2" fmla="*/ 317 w 467"/>
                <a:gd name="T3" fmla="*/ 791 h 812"/>
                <a:gd name="T4" fmla="*/ 317 w 467"/>
                <a:gd name="T5" fmla="*/ 791 h 812"/>
                <a:gd name="T6" fmla="*/ 116 w 467"/>
                <a:gd name="T7" fmla="*/ 662 h 812"/>
                <a:gd name="T8" fmla="*/ 20 w 467"/>
                <a:gd name="T9" fmla="*/ 221 h 812"/>
                <a:gd name="T10" fmla="*/ 20 w 467"/>
                <a:gd name="T11" fmla="*/ 221 h 812"/>
                <a:gd name="T12" fmla="*/ 149 w 467"/>
                <a:gd name="T13" fmla="*/ 20 h 812"/>
                <a:gd name="T14" fmla="*/ 149 w 467"/>
                <a:gd name="T15" fmla="*/ 20 h 812"/>
                <a:gd name="T16" fmla="*/ 351 w 467"/>
                <a:gd name="T17" fmla="*/ 149 h 812"/>
                <a:gd name="T18" fmla="*/ 447 w 467"/>
                <a:gd name="T19" fmla="*/ 590 h 812"/>
                <a:gd name="T20" fmla="*/ 447 w 467"/>
                <a:gd name="T21" fmla="*/ 590 h 812"/>
                <a:gd name="T22" fmla="*/ 317 w 467"/>
                <a:gd name="T23" fmla="*/ 791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812">
                  <a:moveTo>
                    <a:pt x="317" y="791"/>
                  </a:moveTo>
                  <a:lnTo>
                    <a:pt x="317" y="791"/>
                  </a:lnTo>
                  <a:lnTo>
                    <a:pt x="317" y="791"/>
                  </a:lnTo>
                  <a:cubicBezTo>
                    <a:pt x="226" y="811"/>
                    <a:pt x="136" y="753"/>
                    <a:pt x="116" y="662"/>
                  </a:cubicBezTo>
                  <a:lnTo>
                    <a:pt x="20" y="221"/>
                  </a:lnTo>
                  <a:lnTo>
                    <a:pt x="20" y="221"/>
                  </a:lnTo>
                  <a:cubicBezTo>
                    <a:pt x="0" y="130"/>
                    <a:pt x="58" y="40"/>
                    <a:pt x="149" y="20"/>
                  </a:cubicBezTo>
                  <a:lnTo>
                    <a:pt x="149" y="20"/>
                  </a:lnTo>
                  <a:cubicBezTo>
                    <a:pt x="241" y="0"/>
                    <a:pt x="331" y="58"/>
                    <a:pt x="351" y="149"/>
                  </a:cubicBezTo>
                  <a:lnTo>
                    <a:pt x="447" y="590"/>
                  </a:lnTo>
                  <a:lnTo>
                    <a:pt x="447" y="590"/>
                  </a:lnTo>
                  <a:cubicBezTo>
                    <a:pt x="466" y="681"/>
                    <a:pt x="409" y="771"/>
                    <a:pt x="317" y="7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Freeform 546">
              <a:extLst>
                <a:ext uri="{FF2B5EF4-FFF2-40B4-BE49-F238E27FC236}">
                  <a16:creationId xmlns:a16="http://schemas.microsoft.com/office/drawing/2014/main" id="{B9BA9A02-4B74-B642-ACF8-4C236D61E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3151" y="5860984"/>
              <a:ext cx="3014457" cy="809782"/>
            </a:xfrm>
            <a:custGeom>
              <a:avLst/>
              <a:gdLst>
                <a:gd name="T0" fmla="*/ 2807 w 2842"/>
                <a:gd name="T1" fmla="*/ 0 h 764"/>
                <a:gd name="T2" fmla="*/ 0 w 2842"/>
                <a:gd name="T3" fmla="*/ 611 h 764"/>
                <a:gd name="T4" fmla="*/ 34 w 2842"/>
                <a:gd name="T5" fmla="*/ 763 h 764"/>
                <a:gd name="T6" fmla="*/ 2841 w 2842"/>
                <a:gd name="T7" fmla="*/ 151 h 764"/>
                <a:gd name="T8" fmla="*/ 2807 w 2842"/>
                <a:gd name="T9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2" h="764">
                  <a:moveTo>
                    <a:pt x="2807" y="0"/>
                  </a:moveTo>
                  <a:lnTo>
                    <a:pt x="0" y="611"/>
                  </a:lnTo>
                  <a:lnTo>
                    <a:pt x="34" y="763"/>
                  </a:lnTo>
                  <a:lnTo>
                    <a:pt x="2841" y="151"/>
                  </a:lnTo>
                  <a:lnTo>
                    <a:pt x="2807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Freeform 547">
              <a:extLst>
                <a:ext uri="{FF2B5EF4-FFF2-40B4-BE49-F238E27FC236}">
                  <a16:creationId xmlns:a16="http://schemas.microsoft.com/office/drawing/2014/main" id="{98B36182-654F-1E43-B52E-8F0ADA684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6755" y="5701835"/>
              <a:ext cx="547660" cy="369784"/>
            </a:xfrm>
            <a:custGeom>
              <a:avLst/>
              <a:gdLst>
                <a:gd name="T0" fmla="*/ 395 w 518"/>
                <a:gd name="T1" fmla="*/ 286 h 350"/>
                <a:gd name="T2" fmla="*/ 181 w 518"/>
                <a:gd name="T3" fmla="*/ 332 h 350"/>
                <a:gd name="T4" fmla="*/ 181 w 518"/>
                <a:gd name="T5" fmla="*/ 332 h 350"/>
                <a:gd name="T6" fmla="*/ 16 w 518"/>
                <a:gd name="T7" fmla="*/ 227 h 350"/>
                <a:gd name="T8" fmla="*/ 16 w 518"/>
                <a:gd name="T9" fmla="*/ 227 h 350"/>
                <a:gd name="T10" fmla="*/ 122 w 518"/>
                <a:gd name="T11" fmla="*/ 62 h 350"/>
                <a:gd name="T12" fmla="*/ 336 w 518"/>
                <a:gd name="T13" fmla="*/ 15 h 350"/>
                <a:gd name="T14" fmla="*/ 336 w 518"/>
                <a:gd name="T15" fmla="*/ 15 h 350"/>
                <a:gd name="T16" fmla="*/ 501 w 518"/>
                <a:gd name="T17" fmla="*/ 121 h 350"/>
                <a:gd name="T18" fmla="*/ 501 w 518"/>
                <a:gd name="T19" fmla="*/ 121 h 350"/>
                <a:gd name="T20" fmla="*/ 395 w 518"/>
                <a:gd name="T21" fmla="*/ 28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50">
                  <a:moveTo>
                    <a:pt x="395" y="286"/>
                  </a:moveTo>
                  <a:lnTo>
                    <a:pt x="181" y="332"/>
                  </a:lnTo>
                  <a:lnTo>
                    <a:pt x="181" y="332"/>
                  </a:lnTo>
                  <a:cubicBezTo>
                    <a:pt x="106" y="349"/>
                    <a:pt x="33" y="302"/>
                    <a:pt x="16" y="227"/>
                  </a:cubicBezTo>
                  <a:lnTo>
                    <a:pt x="16" y="227"/>
                  </a:lnTo>
                  <a:cubicBezTo>
                    <a:pt x="0" y="152"/>
                    <a:pt x="48" y="78"/>
                    <a:pt x="122" y="62"/>
                  </a:cubicBezTo>
                  <a:lnTo>
                    <a:pt x="336" y="15"/>
                  </a:lnTo>
                  <a:lnTo>
                    <a:pt x="336" y="15"/>
                  </a:lnTo>
                  <a:cubicBezTo>
                    <a:pt x="411" y="0"/>
                    <a:pt x="485" y="47"/>
                    <a:pt x="501" y="121"/>
                  </a:cubicBezTo>
                  <a:lnTo>
                    <a:pt x="501" y="121"/>
                  </a:lnTo>
                  <a:cubicBezTo>
                    <a:pt x="517" y="196"/>
                    <a:pt x="470" y="269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Freeform 548">
              <a:extLst>
                <a:ext uri="{FF2B5EF4-FFF2-40B4-BE49-F238E27FC236}">
                  <a16:creationId xmlns:a16="http://schemas.microsoft.com/office/drawing/2014/main" id="{27C4F7B4-F31D-1845-A333-22A5D2CCD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1024" y="6450768"/>
              <a:ext cx="547660" cy="369784"/>
            </a:xfrm>
            <a:custGeom>
              <a:avLst/>
              <a:gdLst>
                <a:gd name="T0" fmla="*/ 395 w 518"/>
                <a:gd name="T1" fmla="*/ 286 h 349"/>
                <a:gd name="T2" fmla="*/ 181 w 518"/>
                <a:gd name="T3" fmla="*/ 333 h 349"/>
                <a:gd name="T4" fmla="*/ 181 w 518"/>
                <a:gd name="T5" fmla="*/ 333 h 349"/>
                <a:gd name="T6" fmla="*/ 16 w 518"/>
                <a:gd name="T7" fmla="*/ 228 h 349"/>
                <a:gd name="T8" fmla="*/ 16 w 518"/>
                <a:gd name="T9" fmla="*/ 228 h 349"/>
                <a:gd name="T10" fmla="*/ 122 w 518"/>
                <a:gd name="T11" fmla="*/ 63 h 349"/>
                <a:gd name="T12" fmla="*/ 336 w 518"/>
                <a:gd name="T13" fmla="*/ 17 h 349"/>
                <a:gd name="T14" fmla="*/ 336 w 518"/>
                <a:gd name="T15" fmla="*/ 17 h 349"/>
                <a:gd name="T16" fmla="*/ 500 w 518"/>
                <a:gd name="T17" fmla="*/ 122 h 349"/>
                <a:gd name="T18" fmla="*/ 500 w 518"/>
                <a:gd name="T19" fmla="*/ 122 h 349"/>
                <a:gd name="T20" fmla="*/ 395 w 518"/>
                <a:gd name="T21" fmla="*/ 286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8" h="349">
                  <a:moveTo>
                    <a:pt x="395" y="286"/>
                  </a:moveTo>
                  <a:lnTo>
                    <a:pt x="181" y="333"/>
                  </a:lnTo>
                  <a:lnTo>
                    <a:pt x="181" y="333"/>
                  </a:lnTo>
                  <a:cubicBezTo>
                    <a:pt x="106" y="348"/>
                    <a:pt x="32" y="303"/>
                    <a:pt x="16" y="228"/>
                  </a:cubicBezTo>
                  <a:lnTo>
                    <a:pt x="16" y="228"/>
                  </a:lnTo>
                  <a:cubicBezTo>
                    <a:pt x="0" y="153"/>
                    <a:pt x="47" y="80"/>
                    <a:pt x="122" y="63"/>
                  </a:cubicBezTo>
                  <a:lnTo>
                    <a:pt x="336" y="17"/>
                  </a:lnTo>
                  <a:lnTo>
                    <a:pt x="336" y="17"/>
                  </a:lnTo>
                  <a:cubicBezTo>
                    <a:pt x="410" y="0"/>
                    <a:pt x="485" y="48"/>
                    <a:pt x="500" y="122"/>
                  </a:cubicBezTo>
                  <a:lnTo>
                    <a:pt x="500" y="122"/>
                  </a:lnTo>
                  <a:cubicBezTo>
                    <a:pt x="517" y="197"/>
                    <a:pt x="470" y="271"/>
                    <a:pt x="395" y="2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Freeform 549">
              <a:extLst>
                <a:ext uri="{FF2B5EF4-FFF2-40B4-BE49-F238E27FC236}">
                  <a16:creationId xmlns:a16="http://schemas.microsoft.com/office/drawing/2014/main" id="{D4A9A63E-9D89-CD40-BA2A-63B10016F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1231" y="5748643"/>
              <a:ext cx="332339" cy="1057868"/>
            </a:xfrm>
            <a:custGeom>
              <a:avLst/>
              <a:gdLst>
                <a:gd name="T0" fmla="*/ 263 w 312"/>
                <a:gd name="T1" fmla="*/ 990 h 998"/>
                <a:gd name="T2" fmla="*/ 263 w 312"/>
                <a:gd name="T3" fmla="*/ 990 h 998"/>
                <a:gd name="T4" fmla="*/ 263 w 312"/>
                <a:gd name="T5" fmla="*/ 990 h 998"/>
                <a:gd name="T6" fmla="*/ 199 w 312"/>
                <a:gd name="T7" fmla="*/ 949 h 998"/>
                <a:gd name="T8" fmla="*/ 7 w 312"/>
                <a:gd name="T9" fmla="*/ 71 h 998"/>
                <a:gd name="T10" fmla="*/ 7 w 312"/>
                <a:gd name="T11" fmla="*/ 71 h 998"/>
                <a:gd name="T12" fmla="*/ 49 w 312"/>
                <a:gd name="T13" fmla="*/ 6 h 998"/>
                <a:gd name="T14" fmla="*/ 49 w 312"/>
                <a:gd name="T15" fmla="*/ 6 h 998"/>
                <a:gd name="T16" fmla="*/ 114 w 312"/>
                <a:gd name="T17" fmla="*/ 48 h 998"/>
                <a:gd name="T18" fmla="*/ 305 w 312"/>
                <a:gd name="T19" fmla="*/ 926 h 998"/>
                <a:gd name="T20" fmla="*/ 305 w 312"/>
                <a:gd name="T21" fmla="*/ 926 h 998"/>
                <a:gd name="T22" fmla="*/ 263 w 312"/>
                <a:gd name="T23" fmla="*/ 99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2" h="998">
                  <a:moveTo>
                    <a:pt x="263" y="990"/>
                  </a:moveTo>
                  <a:lnTo>
                    <a:pt x="263" y="990"/>
                  </a:lnTo>
                  <a:lnTo>
                    <a:pt x="263" y="990"/>
                  </a:lnTo>
                  <a:cubicBezTo>
                    <a:pt x="234" y="997"/>
                    <a:pt x="205" y="978"/>
                    <a:pt x="199" y="949"/>
                  </a:cubicBezTo>
                  <a:lnTo>
                    <a:pt x="7" y="71"/>
                  </a:lnTo>
                  <a:lnTo>
                    <a:pt x="7" y="71"/>
                  </a:lnTo>
                  <a:cubicBezTo>
                    <a:pt x="0" y="41"/>
                    <a:pt x="19" y="12"/>
                    <a:pt x="49" y="6"/>
                  </a:cubicBezTo>
                  <a:lnTo>
                    <a:pt x="49" y="6"/>
                  </a:lnTo>
                  <a:cubicBezTo>
                    <a:pt x="78" y="0"/>
                    <a:pt x="107" y="18"/>
                    <a:pt x="114" y="48"/>
                  </a:cubicBezTo>
                  <a:lnTo>
                    <a:pt x="305" y="926"/>
                  </a:lnTo>
                  <a:lnTo>
                    <a:pt x="305" y="926"/>
                  </a:lnTo>
                  <a:cubicBezTo>
                    <a:pt x="311" y="956"/>
                    <a:pt x="293" y="984"/>
                    <a:pt x="263" y="99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550">
              <a:extLst>
                <a:ext uri="{FF2B5EF4-FFF2-40B4-BE49-F238E27FC236}">
                  <a16:creationId xmlns:a16="http://schemas.microsoft.com/office/drawing/2014/main" id="{75CCA766-8110-1F4A-863E-4DEEA01D2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3731203"/>
              <a:ext cx="692764" cy="4797855"/>
            </a:xfrm>
            <a:custGeom>
              <a:avLst/>
              <a:gdLst>
                <a:gd name="T0" fmla="*/ 336 w 652"/>
                <a:gd name="T1" fmla="*/ 4518 h 4519"/>
                <a:gd name="T2" fmla="*/ 0 w 652"/>
                <a:gd name="T3" fmla="*/ 4494 h 4519"/>
                <a:gd name="T4" fmla="*/ 308 w 652"/>
                <a:gd name="T5" fmla="*/ 163 h 4519"/>
                <a:gd name="T6" fmla="*/ 308 w 652"/>
                <a:gd name="T7" fmla="*/ 163 h 4519"/>
                <a:gd name="T8" fmla="*/ 488 w 652"/>
                <a:gd name="T9" fmla="*/ 7 h 4519"/>
                <a:gd name="T10" fmla="*/ 488 w 652"/>
                <a:gd name="T11" fmla="*/ 7 h 4519"/>
                <a:gd name="T12" fmla="*/ 645 w 652"/>
                <a:gd name="T13" fmla="*/ 187 h 4519"/>
                <a:gd name="T14" fmla="*/ 336 w 652"/>
                <a:gd name="T15" fmla="*/ 4518 h 4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2" h="4519">
                  <a:moveTo>
                    <a:pt x="336" y="4518"/>
                  </a:moveTo>
                  <a:lnTo>
                    <a:pt x="0" y="4494"/>
                  </a:lnTo>
                  <a:lnTo>
                    <a:pt x="308" y="163"/>
                  </a:lnTo>
                  <a:lnTo>
                    <a:pt x="308" y="163"/>
                  </a:lnTo>
                  <a:cubicBezTo>
                    <a:pt x="315" y="70"/>
                    <a:pt x="395" y="0"/>
                    <a:pt x="488" y="7"/>
                  </a:cubicBezTo>
                  <a:lnTo>
                    <a:pt x="488" y="7"/>
                  </a:lnTo>
                  <a:cubicBezTo>
                    <a:pt x="581" y="13"/>
                    <a:pt x="651" y="94"/>
                    <a:pt x="645" y="187"/>
                  </a:cubicBezTo>
                  <a:lnTo>
                    <a:pt x="336" y="451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551">
              <a:extLst>
                <a:ext uri="{FF2B5EF4-FFF2-40B4-BE49-F238E27FC236}">
                  <a16:creationId xmlns:a16="http://schemas.microsoft.com/office/drawing/2014/main" id="{BEC61D0F-5051-D44E-82CA-207C755BF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7406" y="8430758"/>
              <a:ext cx="477445" cy="777019"/>
            </a:xfrm>
            <a:custGeom>
              <a:avLst/>
              <a:gdLst>
                <a:gd name="T0" fmla="*/ 305 w 448"/>
                <a:gd name="T1" fmla="*/ 713 h 732"/>
                <a:gd name="T2" fmla="*/ 305 w 448"/>
                <a:gd name="T3" fmla="*/ 713 h 732"/>
                <a:gd name="T4" fmla="*/ 305 w 448"/>
                <a:gd name="T5" fmla="*/ 713 h 732"/>
                <a:gd name="T6" fmla="*/ 113 w 448"/>
                <a:gd name="T7" fmla="*/ 590 h 732"/>
                <a:gd name="T8" fmla="*/ 0 w 448"/>
                <a:gd name="T9" fmla="*/ 68 h 732"/>
                <a:gd name="T10" fmla="*/ 315 w 448"/>
                <a:gd name="T11" fmla="*/ 0 h 732"/>
                <a:gd name="T12" fmla="*/ 428 w 448"/>
                <a:gd name="T13" fmla="*/ 520 h 732"/>
                <a:gd name="T14" fmla="*/ 428 w 448"/>
                <a:gd name="T15" fmla="*/ 520 h 732"/>
                <a:gd name="T16" fmla="*/ 305 w 448"/>
                <a:gd name="T17" fmla="*/ 713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732">
                  <a:moveTo>
                    <a:pt x="305" y="713"/>
                  </a:moveTo>
                  <a:lnTo>
                    <a:pt x="305" y="713"/>
                  </a:lnTo>
                  <a:lnTo>
                    <a:pt x="305" y="713"/>
                  </a:lnTo>
                  <a:cubicBezTo>
                    <a:pt x="218" y="731"/>
                    <a:pt x="132" y="676"/>
                    <a:pt x="113" y="590"/>
                  </a:cubicBezTo>
                  <a:lnTo>
                    <a:pt x="0" y="68"/>
                  </a:lnTo>
                  <a:lnTo>
                    <a:pt x="315" y="0"/>
                  </a:lnTo>
                  <a:lnTo>
                    <a:pt x="428" y="520"/>
                  </a:lnTo>
                  <a:lnTo>
                    <a:pt x="428" y="520"/>
                  </a:lnTo>
                  <a:cubicBezTo>
                    <a:pt x="447" y="608"/>
                    <a:pt x="392" y="694"/>
                    <a:pt x="305" y="7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552">
              <a:extLst>
                <a:ext uri="{FF2B5EF4-FFF2-40B4-BE49-F238E27FC236}">
                  <a16:creationId xmlns:a16="http://schemas.microsoft.com/office/drawing/2014/main" id="{587147A5-99AE-6D4E-B71E-7C81825DA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5274" y="3548652"/>
              <a:ext cx="2574459" cy="4334451"/>
            </a:xfrm>
            <a:custGeom>
              <a:avLst/>
              <a:gdLst>
                <a:gd name="T0" fmla="*/ 2129 w 2426"/>
                <a:gd name="T1" fmla="*/ 4083 h 4084"/>
                <a:gd name="T2" fmla="*/ 2425 w 2426"/>
                <a:gd name="T3" fmla="*/ 3921 h 4084"/>
                <a:gd name="T4" fmla="*/ 341 w 2426"/>
                <a:gd name="T5" fmla="*/ 111 h 4084"/>
                <a:gd name="T6" fmla="*/ 341 w 2426"/>
                <a:gd name="T7" fmla="*/ 111 h 4084"/>
                <a:gd name="T8" fmla="*/ 112 w 2426"/>
                <a:gd name="T9" fmla="*/ 44 h 4084"/>
                <a:gd name="T10" fmla="*/ 112 w 2426"/>
                <a:gd name="T11" fmla="*/ 44 h 4084"/>
                <a:gd name="T12" fmla="*/ 45 w 2426"/>
                <a:gd name="T13" fmla="*/ 273 h 4084"/>
                <a:gd name="T14" fmla="*/ 2129 w 2426"/>
                <a:gd name="T15" fmla="*/ 4083 h 4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6" h="4084">
                  <a:moveTo>
                    <a:pt x="2129" y="4083"/>
                  </a:moveTo>
                  <a:lnTo>
                    <a:pt x="2425" y="3921"/>
                  </a:lnTo>
                  <a:lnTo>
                    <a:pt x="341" y="111"/>
                  </a:lnTo>
                  <a:lnTo>
                    <a:pt x="341" y="111"/>
                  </a:lnTo>
                  <a:cubicBezTo>
                    <a:pt x="296" y="30"/>
                    <a:pt x="193" y="0"/>
                    <a:pt x="112" y="44"/>
                  </a:cubicBezTo>
                  <a:lnTo>
                    <a:pt x="112" y="44"/>
                  </a:lnTo>
                  <a:cubicBezTo>
                    <a:pt x="30" y="89"/>
                    <a:pt x="0" y="191"/>
                    <a:pt x="45" y="273"/>
                  </a:cubicBezTo>
                  <a:lnTo>
                    <a:pt x="2129" y="408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2" name="Graphic 51">
            <a:extLst>
              <a:ext uri="{FF2B5EF4-FFF2-40B4-BE49-F238E27FC236}">
                <a16:creationId xmlns:a16="http://schemas.microsoft.com/office/drawing/2014/main" id="{AC1D2DD2-2C42-3546-A4C5-534CC5069E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ounded Rectangle 3">
            <a:extLst>
              <a:ext uri="{FF2B5EF4-FFF2-40B4-BE49-F238E27FC236}">
                <a16:creationId xmlns:a16="http://schemas.microsoft.com/office/drawing/2014/main" id="{55C2897F-3727-DD46-ADF3-80B4BF348362}"/>
              </a:ext>
            </a:extLst>
          </p:cNvPr>
          <p:cNvSpPr/>
          <p:nvPr userDrawn="1"/>
        </p:nvSpPr>
        <p:spPr>
          <a:xfrm flipH="1">
            <a:off x="91126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87" name="Rounded Rectangle 8">
            <a:extLst>
              <a:ext uri="{FF2B5EF4-FFF2-40B4-BE49-F238E27FC236}">
                <a16:creationId xmlns:a16="http://schemas.microsoft.com/office/drawing/2014/main" id="{7FD3FD11-4E91-0C4A-8F0F-DAD183BFA757}"/>
              </a:ext>
            </a:extLst>
          </p:cNvPr>
          <p:cNvSpPr/>
          <p:nvPr userDrawn="1"/>
        </p:nvSpPr>
        <p:spPr>
          <a:xfrm flipH="1">
            <a:off x="91126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88" name="Rounded Rectangle 9">
            <a:extLst>
              <a:ext uri="{FF2B5EF4-FFF2-40B4-BE49-F238E27FC236}">
                <a16:creationId xmlns:a16="http://schemas.microsoft.com/office/drawing/2014/main" id="{0036FE36-DEAA-4842-9D36-13B5B2769AAC}"/>
              </a:ext>
            </a:extLst>
          </p:cNvPr>
          <p:cNvSpPr/>
          <p:nvPr userDrawn="1"/>
        </p:nvSpPr>
        <p:spPr>
          <a:xfrm flipH="1">
            <a:off x="4406568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89" name="Rounded Rectangle 8">
            <a:extLst>
              <a:ext uri="{FF2B5EF4-FFF2-40B4-BE49-F238E27FC236}">
                <a16:creationId xmlns:a16="http://schemas.microsoft.com/office/drawing/2014/main" id="{03B4C5CF-8EF5-014A-A849-D3A7A8D5C8F5}"/>
              </a:ext>
            </a:extLst>
          </p:cNvPr>
          <p:cNvSpPr/>
          <p:nvPr userDrawn="1"/>
        </p:nvSpPr>
        <p:spPr>
          <a:xfrm flipH="1">
            <a:off x="4406567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0" name="Rounded Rectangle 33">
            <a:extLst>
              <a:ext uri="{FF2B5EF4-FFF2-40B4-BE49-F238E27FC236}">
                <a16:creationId xmlns:a16="http://schemas.microsoft.com/office/drawing/2014/main" id="{B70F0CE1-2DBB-BA4B-84C3-C7BD2FD2B386}"/>
              </a:ext>
            </a:extLst>
          </p:cNvPr>
          <p:cNvSpPr/>
          <p:nvPr userDrawn="1"/>
        </p:nvSpPr>
        <p:spPr>
          <a:xfrm flipH="1">
            <a:off x="265891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1" name="Rounded Rectangle 8">
            <a:extLst>
              <a:ext uri="{FF2B5EF4-FFF2-40B4-BE49-F238E27FC236}">
                <a16:creationId xmlns:a16="http://schemas.microsoft.com/office/drawing/2014/main" id="{D73CC576-6143-1243-AB37-57CA282F18CE}"/>
              </a:ext>
            </a:extLst>
          </p:cNvPr>
          <p:cNvSpPr/>
          <p:nvPr userDrawn="1"/>
        </p:nvSpPr>
        <p:spPr>
          <a:xfrm flipH="1">
            <a:off x="265891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2" name="Rounded Rectangle 3">
            <a:extLst>
              <a:ext uri="{FF2B5EF4-FFF2-40B4-BE49-F238E27FC236}">
                <a16:creationId xmlns:a16="http://schemas.microsoft.com/office/drawing/2014/main" id="{495A86B5-DAF5-CB40-A7BC-C1FC819827FF}"/>
              </a:ext>
            </a:extLst>
          </p:cNvPr>
          <p:cNvSpPr/>
          <p:nvPr userDrawn="1"/>
        </p:nvSpPr>
        <p:spPr>
          <a:xfrm flipH="1">
            <a:off x="6143019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93" name="Rounded Rectangle 8">
            <a:extLst>
              <a:ext uri="{FF2B5EF4-FFF2-40B4-BE49-F238E27FC236}">
                <a16:creationId xmlns:a16="http://schemas.microsoft.com/office/drawing/2014/main" id="{A39033EC-B77B-D241-BC5B-4F00F45645A9}"/>
              </a:ext>
            </a:extLst>
          </p:cNvPr>
          <p:cNvSpPr/>
          <p:nvPr userDrawn="1"/>
        </p:nvSpPr>
        <p:spPr>
          <a:xfrm flipH="1">
            <a:off x="6143018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286" rtl="1" eaLnBrk="1" latinLnBrk="0" hangingPunct="1"/>
            <a:endParaRPr lang="ko-KR" altLang="en-US" sz="2700"/>
          </a:p>
        </p:txBody>
      </p:sp>
      <p:sp>
        <p:nvSpPr>
          <p:cNvPr id="94" name="Rounded Rectangle 9">
            <a:extLst>
              <a:ext uri="{FF2B5EF4-FFF2-40B4-BE49-F238E27FC236}">
                <a16:creationId xmlns:a16="http://schemas.microsoft.com/office/drawing/2014/main" id="{4C051729-4071-EE46-A86C-4EEBAFD8EEF8}"/>
              </a:ext>
            </a:extLst>
          </p:cNvPr>
          <p:cNvSpPr/>
          <p:nvPr userDrawn="1"/>
        </p:nvSpPr>
        <p:spPr>
          <a:xfrm flipH="1">
            <a:off x="9638325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363" rtl="1" eaLnBrk="1" latinLnBrk="0" hangingPunct="1"/>
            <a:endParaRPr lang="ko-KR" altLang="en-US" sz="2700"/>
          </a:p>
        </p:txBody>
      </p:sp>
      <p:sp>
        <p:nvSpPr>
          <p:cNvPr id="95" name="Rounded Rectangle 8">
            <a:extLst>
              <a:ext uri="{FF2B5EF4-FFF2-40B4-BE49-F238E27FC236}">
                <a16:creationId xmlns:a16="http://schemas.microsoft.com/office/drawing/2014/main" id="{7076570F-FDEC-CB48-B5D2-33458330EFD1}"/>
              </a:ext>
            </a:extLst>
          </p:cNvPr>
          <p:cNvSpPr/>
          <p:nvPr userDrawn="1"/>
        </p:nvSpPr>
        <p:spPr>
          <a:xfrm flipH="1">
            <a:off x="9638324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6" name="Rounded Rectangle 33">
            <a:extLst>
              <a:ext uri="{FF2B5EF4-FFF2-40B4-BE49-F238E27FC236}">
                <a16:creationId xmlns:a16="http://schemas.microsoft.com/office/drawing/2014/main" id="{07559871-A755-4C49-9117-B351B80A49C4}"/>
              </a:ext>
            </a:extLst>
          </p:cNvPr>
          <p:cNvSpPr/>
          <p:nvPr userDrawn="1"/>
        </p:nvSpPr>
        <p:spPr>
          <a:xfrm flipH="1">
            <a:off x="7890672" y="1492929"/>
            <a:ext cx="1598400" cy="3808276"/>
          </a:xfrm>
          <a:prstGeom prst="roundRect">
            <a:avLst>
              <a:gd name="adj" fmla="val 608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97" name="Rounded Rectangle 8">
            <a:extLst>
              <a:ext uri="{FF2B5EF4-FFF2-40B4-BE49-F238E27FC236}">
                <a16:creationId xmlns:a16="http://schemas.microsoft.com/office/drawing/2014/main" id="{749ED7A5-0B69-2340-AD03-95A26DF4CE4A}"/>
              </a:ext>
            </a:extLst>
          </p:cNvPr>
          <p:cNvSpPr/>
          <p:nvPr userDrawn="1"/>
        </p:nvSpPr>
        <p:spPr>
          <a:xfrm flipH="1">
            <a:off x="7890671" y="1416428"/>
            <a:ext cx="1598400" cy="612000"/>
          </a:xfrm>
          <a:custGeom>
            <a:avLst/>
            <a:gdLst/>
            <a:ahLst/>
            <a:cxnLst/>
            <a:rect l="l" t="t" r="r" b="b"/>
            <a:pathLst>
              <a:path w="1800200" h="581397">
                <a:moveTo>
                  <a:pt x="109524" y="0"/>
                </a:moveTo>
                <a:lnTo>
                  <a:pt x="1690676" y="0"/>
                </a:lnTo>
                <a:cubicBezTo>
                  <a:pt x="1751164" y="0"/>
                  <a:pt x="1800200" y="49036"/>
                  <a:pt x="1800200" y="109524"/>
                </a:cubicBezTo>
                <a:lnTo>
                  <a:pt x="1800200" y="581397"/>
                </a:lnTo>
                <a:lnTo>
                  <a:pt x="0" y="581397"/>
                </a:lnTo>
                <a:lnTo>
                  <a:pt x="0" y="109524"/>
                </a:lnTo>
                <a:cubicBezTo>
                  <a:pt x="0" y="49036"/>
                  <a:pt x="49036" y="0"/>
                  <a:pt x="1095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AEE7A5C2-D981-AA41-8F67-5FED00FA9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62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المرحلة التعليمية - 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415C889-4CE9-BF4C-A672-ABC105B8B1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8719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4E1013-BB23-FA4B-8BF5-F3DCD5C43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3625" y="1642858"/>
            <a:ext cx="5092700" cy="32648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pPr marL="228594" indent="-228594" algn="r" defTabSz="914377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2E1973-5771-D441-A044-ECD25BB313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8144" y="157095"/>
            <a:ext cx="546022" cy="59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89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4939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6" r:id="rId4"/>
    <p:sldLayoutId id="2147483667" r:id="rId5"/>
    <p:sldLayoutId id="2147483650" r:id="rId6"/>
    <p:sldLayoutId id="2147483668" r:id="rId7"/>
    <p:sldLayoutId id="2147483670" r:id="rId8"/>
    <p:sldLayoutId id="2147483671" r:id="rId9"/>
    <p:sldLayoutId id="2147483676" r:id="rId10"/>
    <p:sldLayoutId id="2147483672" r:id="rId11"/>
    <p:sldLayoutId id="2147483675" r:id="rId12"/>
    <p:sldLayoutId id="2147483663" r:id="rId13"/>
    <p:sldLayoutId id="2147483664" r:id="rId14"/>
    <p:sldLayoutId id="2147483665" r:id="rId15"/>
    <p:sldLayoutId id="2147483673" r:id="rId16"/>
    <p:sldLayoutId id="2147483674" r:id="rId17"/>
    <p:sldLayoutId id="2147483693" r:id="rId18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fr.freepik.com/vecteurs-premium/eleves-enseignant-classe-illustration-dessin-anime_5338721.htm" TargetMode="Externa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ubtitle 2">
            <a:extLst>
              <a:ext uri="{FF2B5EF4-FFF2-40B4-BE49-F238E27FC236}">
                <a16:creationId xmlns:a16="http://schemas.microsoft.com/office/drawing/2014/main" id="{F7C93415-2E9D-D34C-A122-3CFEA476A879}"/>
              </a:ext>
            </a:extLst>
          </p:cNvPr>
          <p:cNvSpPr txBox="1">
            <a:spLocks/>
          </p:cNvSpPr>
          <p:nvPr/>
        </p:nvSpPr>
        <p:spPr>
          <a:xfrm>
            <a:off x="5060970" y="4738486"/>
            <a:ext cx="6510177" cy="620343"/>
          </a:xfrm>
          <a:prstGeom prst="rect">
            <a:avLst/>
          </a:prstGeom>
        </p:spPr>
        <p:txBody>
          <a:bodyPr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latin typeface="Myriad Pro" panose="020B0503030403020204" pitchFamily="34" charset="0"/>
              </a:rPr>
              <a:t>Classe</a:t>
            </a:r>
            <a:r>
              <a:rPr lang="en-US" sz="2400" dirty="0">
                <a:latin typeface="Myriad Pro" panose="020B0503030403020204" pitchFamily="34" charset="0"/>
              </a:rPr>
              <a:t>  : EB3 </a:t>
            </a:r>
          </a:p>
          <a:p>
            <a:pPr marL="0" indent="0">
              <a:buNone/>
            </a:pPr>
            <a:r>
              <a:rPr lang="en-US" sz="2400" dirty="0">
                <a:latin typeface="Myriad Pro" panose="020B0503030403020204" pitchFamily="34" charset="0"/>
              </a:rPr>
              <a:t>	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655752" y="2971096"/>
            <a:ext cx="6830335" cy="757130"/>
          </a:xfrm>
          <a:prstGeom prst="rect">
            <a:avLst/>
          </a:prstGeom>
        </p:spPr>
        <p:txBody>
          <a:bodyPr wrap="square" anchor="t" anchorCtr="0">
            <a:spAutoFit/>
          </a:bodyPr>
          <a:lstStyle/>
          <a:p>
            <a:pPr lvl="0">
              <a:spcBef>
                <a:spcPts val="0"/>
              </a:spcBef>
            </a:pPr>
            <a:r>
              <a:rPr lang="fr-FR" sz="48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Les pronoms personnels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EDB4BD-0C71-2740-AB3B-5FF173130D86}"/>
              </a:ext>
            </a:extLst>
          </p:cNvPr>
          <p:cNvSpPr/>
          <p:nvPr/>
        </p:nvSpPr>
        <p:spPr>
          <a:xfrm>
            <a:off x="4834225" y="2186417"/>
            <a:ext cx="6473388" cy="461665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fr-FR" sz="240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Langue française</a:t>
            </a:r>
            <a:endParaRPr lang="fr-FR" sz="240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  <a:ea typeface="GE SS Two Medium" panose="020A0503020102020204" pitchFamily="18" charset="-78"/>
              <a:cs typeface="GE SS Two Medium" panose="020A0503020102020204" pitchFamily="18" charset="-78"/>
            </a:endParaRPr>
          </a:p>
        </p:txBody>
      </p:sp>
      <p:pic>
        <p:nvPicPr>
          <p:cNvPr id="6" name="Graphic 191">
            <a:extLst>
              <a:ext uri="{FF2B5EF4-FFF2-40B4-BE49-F238E27FC236}">
                <a16:creationId xmlns:a16="http://schemas.microsoft.com/office/drawing/2014/main" id="{F5F1E9EF-AA92-5943-BB2A-25AB056BB1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17" y="574554"/>
            <a:ext cx="2019300" cy="774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052" y="3289331"/>
            <a:ext cx="1877659" cy="160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581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1D77A883-9ACF-45CA-B6FB-DC80516C82C7}"/>
              </a:ext>
            </a:extLst>
          </p:cNvPr>
          <p:cNvSpPr txBox="1"/>
          <p:nvPr/>
        </p:nvSpPr>
        <p:spPr>
          <a:xfrm>
            <a:off x="444705" y="4109630"/>
            <a:ext cx="28575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visite le zoo ?</a:t>
            </a:r>
          </a:p>
        </p:txBody>
      </p:sp>
      <p:sp>
        <p:nvSpPr>
          <p:cNvPr id="9" name="ZoneTexte 2">
            <a:extLst>
              <a:ext uri="{FF2B5EF4-FFF2-40B4-BE49-F238E27FC236}">
                <a16:creationId xmlns:a16="http://schemas.microsoft.com/office/drawing/2014/main" id="{84330908-5103-49BF-9596-850C760257D1}"/>
              </a:ext>
            </a:extLst>
          </p:cNvPr>
          <p:cNvSpPr txBox="1"/>
          <p:nvPr/>
        </p:nvSpPr>
        <p:spPr>
          <a:xfrm>
            <a:off x="444705" y="1042356"/>
            <a:ext cx="23445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Lis le</a:t>
            </a:r>
            <a:r>
              <a:rPr kumimoji="0" lang="fr-FR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texte </a:t>
            </a: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pour répondre aux questions suivantes :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0" name="ZoneTexte 2">
            <a:extLst>
              <a:ext uri="{FF2B5EF4-FFF2-40B4-BE49-F238E27FC236}">
                <a16:creationId xmlns:a16="http://schemas.microsoft.com/office/drawing/2014/main" id="{E17DA97C-7940-4D27-968F-F5198A18F0CA}"/>
              </a:ext>
            </a:extLst>
          </p:cNvPr>
          <p:cNvSpPr txBox="1"/>
          <p:nvPr/>
        </p:nvSpPr>
        <p:spPr>
          <a:xfrm>
            <a:off x="444705" y="5657671"/>
            <a:ext cx="45072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>
              <a:buClr>
                <a:srgbClr val="000000"/>
              </a:buClr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Quel</a:t>
            </a:r>
            <a:r>
              <a:rPr kumimoji="0" lang="fr-FR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pronom personnel sujet remplace « </a:t>
            </a:r>
            <a:r>
              <a:rPr lang="fr-FR" sz="2400" dirty="0"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Julie, Nabil et Sophie » ? </a:t>
            </a:r>
            <a:r>
              <a:rPr kumimoji="0" lang="fr-FR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2" name="ZoneTexte 4">
            <a:extLst>
              <a:ext uri="{FF2B5EF4-FFF2-40B4-BE49-F238E27FC236}">
                <a16:creationId xmlns:a16="http://schemas.microsoft.com/office/drawing/2014/main" id="{676FB65B-B2CC-48F5-8D82-B17854C05228}"/>
              </a:ext>
            </a:extLst>
          </p:cNvPr>
          <p:cNvSpPr txBox="1"/>
          <p:nvPr/>
        </p:nvSpPr>
        <p:spPr>
          <a:xfrm>
            <a:off x="6440692" y="3993719"/>
            <a:ext cx="4010156" cy="527773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dirty="0">
                <a:effectLst/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Julie, Nabil et Sophie</a:t>
            </a:r>
          </a:p>
        </p:txBody>
      </p:sp>
      <p:sp>
        <p:nvSpPr>
          <p:cNvPr id="13" name="ZoneTexte 2">
            <a:extLst>
              <a:ext uri="{FF2B5EF4-FFF2-40B4-BE49-F238E27FC236}">
                <a16:creationId xmlns:a16="http://schemas.microsoft.com/office/drawing/2014/main" id="{2929877E-A30F-416B-BB3A-37C0E837B0E2}"/>
              </a:ext>
            </a:extLst>
          </p:cNvPr>
          <p:cNvSpPr txBox="1"/>
          <p:nvPr/>
        </p:nvSpPr>
        <p:spPr>
          <a:xfrm>
            <a:off x="444705" y="4611651"/>
            <a:ext cx="478862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Pour chaque prénom, dis si c’est féminin (F) ou masculin (M).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16492B-60C2-412A-8E48-7F798704E369}"/>
              </a:ext>
            </a:extLst>
          </p:cNvPr>
          <p:cNvSpPr/>
          <p:nvPr/>
        </p:nvSpPr>
        <p:spPr>
          <a:xfrm>
            <a:off x="6440692" y="4554408"/>
            <a:ext cx="866906" cy="70435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B0F0"/>
                </a:solidFill>
                <a:latin typeface="Myriad Pro" panose="020B0503030403020204" pitchFamily="34" charset="0"/>
              </a:rPr>
              <a:t>F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6F7516F-85FB-41B5-B832-77BE1507BEEB}"/>
              </a:ext>
            </a:extLst>
          </p:cNvPr>
          <p:cNvSpPr/>
          <p:nvPr/>
        </p:nvSpPr>
        <p:spPr>
          <a:xfrm>
            <a:off x="7391528" y="4541806"/>
            <a:ext cx="866906" cy="70435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Myriad Pro" panose="020B0503030403020204" pitchFamily="34" charset="0"/>
              </a:rPr>
              <a:t>M</a:t>
            </a:r>
            <a:r>
              <a:rPr lang="fr-FR" sz="3200" b="1" dirty="0">
                <a:solidFill>
                  <a:schemeClr val="tx1"/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6F8094-4D18-44D1-8BC7-D70CF26C23E8}"/>
              </a:ext>
            </a:extLst>
          </p:cNvPr>
          <p:cNvSpPr/>
          <p:nvPr/>
        </p:nvSpPr>
        <p:spPr>
          <a:xfrm>
            <a:off x="8799697" y="4544937"/>
            <a:ext cx="866906" cy="70435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rgbClr val="00B0F0"/>
                </a:solidFill>
                <a:latin typeface="Myriad Pro" panose="020B0503030403020204" pitchFamily="34" charset="0"/>
              </a:rPr>
              <a:t>F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795BA79-E7F3-48F8-A7C3-D50E4A3259AA}"/>
              </a:ext>
            </a:extLst>
          </p:cNvPr>
          <p:cNvSpPr/>
          <p:nvPr/>
        </p:nvSpPr>
        <p:spPr>
          <a:xfrm>
            <a:off x="7578864" y="5759475"/>
            <a:ext cx="866906" cy="7043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  <a:latin typeface="Myriad Pro" panose="020B0503030403020204" pitchFamily="34" charset="0"/>
              </a:rPr>
              <a:t>Ils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F4E933F-B11E-4FF1-A99D-FBF976FF0981}"/>
              </a:ext>
            </a:extLst>
          </p:cNvPr>
          <p:cNvSpPr/>
          <p:nvPr/>
        </p:nvSpPr>
        <p:spPr>
          <a:xfrm>
            <a:off x="8851965" y="5759476"/>
            <a:ext cx="3197766" cy="7043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>
                <a:solidFill>
                  <a:schemeClr val="tx1"/>
                </a:solidFill>
                <a:latin typeface="Myriad Pro" panose="020B0503030403020204" pitchFamily="34" charset="0"/>
              </a:rPr>
              <a:t>Masculin pluriel 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B334111-8C36-4C20-9F8A-0C7124EAE670}"/>
              </a:ext>
            </a:extLst>
          </p:cNvPr>
          <p:cNvGrpSpPr/>
          <p:nvPr/>
        </p:nvGrpSpPr>
        <p:grpSpPr>
          <a:xfrm>
            <a:off x="3452373" y="309021"/>
            <a:ext cx="8297092" cy="3737381"/>
            <a:chOff x="2930502" y="469320"/>
            <a:chExt cx="9089777" cy="3737381"/>
          </a:xfrm>
        </p:grpSpPr>
        <p:sp>
          <p:nvSpPr>
            <p:cNvPr id="25" name="ZoneTexte 4">
              <a:extLst>
                <a:ext uri="{FF2B5EF4-FFF2-40B4-BE49-F238E27FC236}">
                  <a16:creationId xmlns:a16="http://schemas.microsoft.com/office/drawing/2014/main" id="{307D3B72-AFDC-431E-8845-77D47D214C18}"/>
                </a:ext>
              </a:extLst>
            </p:cNvPr>
            <p:cNvSpPr txBox="1"/>
            <p:nvPr/>
          </p:nvSpPr>
          <p:spPr>
            <a:xfrm>
              <a:off x="2930502" y="470935"/>
              <a:ext cx="8746942" cy="373576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Julie, Nabil et Sophie visitent le zoo. </a:t>
              </a:r>
            </a:p>
            <a:p>
              <a:pPr>
                <a:spcAft>
                  <a:spcPts val="800"/>
                </a:spcAft>
              </a:pP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Ils donnent des feuilles d’arbre à la </a:t>
              </a:r>
              <a:b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girafe. </a:t>
              </a:r>
            </a:p>
            <a:p>
              <a:pPr marL="457200" indent="-457200">
                <a:spcAft>
                  <a:spcPts val="800"/>
                </a:spcAft>
                <a:buFontTx/>
                <a:buChar char="-"/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Ou vas- tu , Julie? Demande Nabil. </a:t>
              </a:r>
            </a:p>
            <a:p>
              <a:pPr marL="457200" indent="-45720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Je vais voir les canards. </a:t>
              </a: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ous venez avec moi?</a:t>
              </a:r>
            </a:p>
            <a:p>
              <a:pPr marL="457200" indent="-45720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Non, nous préférons voir les éléphants, répond Nabil.</a:t>
              </a:r>
              <a:endParaRPr lang="fr-FR" sz="2800" dirty="0">
                <a:solidFill>
                  <a:srgbClr val="00206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Image 3">
              <a:extLst>
                <a:ext uri="{FF2B5EF4-FFF2-40B4-BE49-F238E27FC236}">
                  <a16:creationId xmlns:a16="http://schemas.microsoft.com/office/drawing/2014/main" id="{672149DE-298A-44D7-A34E-DAAD1392D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74911" y="469320"/>
              <a:ext cx="2845368" cy="188176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429A4CB8-F27F-4B12-8D99-3CEB30679599}"/>
              </a:ext>
            </a:extLst>
          </p:cNvPr>
          <p:cNvSpPr/>
          <p:nvPr/>
        </p:nvSpPr>
        <p:spPr>
          <a:xfrm>
            <a:off x="3452373" y="221594"/>
            <a:ext cx="3200400" cy="7315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9CD78B6-479C-48AF-9437-7374F7DA5AAB}"/>
              </a:ext>
            </a:extLst>
          </p:cNvPr>
          <p:cNvSpPr/>
          <p:nvPr/>
        </p:nvSpPr>
        <p:spPr>
          <a:xfrm>
            <a:off x="3468321" y="850168"/>
            <a:ext cx="440002" cy="5486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F657646-D10C-4FAC-A171-587D37DEAA45}"/>
              </a:ext>
            </a:extLst>
          </p:cNvPr>
          <p:cNvCxnSpPr>
            <a:stCxn id="14" idx="2"/>
            <a:endCxn id="23" idx="0"/>
          </p:cNvCxnSpPr>
          <p:nvPr/>
        </p:nvCxnSpPr>
        <p:spPr>
          <a:xfrm>
            <a:off x="6874145" y="5258761"/>
            <a:ext cx="1138172" cy="5007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8F8FC6E6-F096-455D-AE75-EA12712EF355}"/>
              </a:ext>
            </a:extLst>
          </p:cNvPr>
          <p:cNvCxnSpPr>
            <a:stCxn id="17" idx="2"/>
            <a:endCxn id="23" idx="0"/>
          </p:cNvCxnSpPr>
          <p:nvPr/>
        </p:nvCxnSpPr>
        <p:spPr>
          <a:xfrm flipH="1">
            <a:off x="8012317" y="5249290"/>
            <a:ext cx="1220833" cy="5101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2DEB9F61-898B-47E3-B968-9187630E1402}"/>
              </a:ext>
            </a:extLst>
          </p:cNvPr>
          <p:cNvCxnSpPr>
            <a:stCxn id="16" idx="2"/>
            <a:endCxn id="23" idx="0"/>
          </p:cNvCxnSpPr>
          <p:nvPr/>
        </p:nvCxnSpPr>
        <p:spPr>
          <a:xfrm>
            <a:off x="7824981" y="5246159"/>
            <a:ext cx="187336" cy="513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Google Shape;32;p5">
            <a:extLst>
              <a:ext uri="{FF2B5EF4-FFF2-40B4-BE49-F238E27FC236}">
                <a16:creationId xmlns:a16="http://schemas.microsoft.com/office/drawing/2014/main" id="{9C8ED4A9-0A7D-4C9D-8E94-D896724E483F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ANALYSE</a:t>
            </a:r>
            <a:endParaRPr lang="fr-FR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307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2" grpId="0" animBg="1"/>
      <p:bldP spid="13" grpId="0"/>
      <p:bldP spid="14" grpId="0" animBg="1"/>
      <p:bldP spid="16" grpId="0" animBg="1"/>
      <p:bldP spid="17" grpId="0" animBg="1"/>
      <p:bldP spid="23" grpId="0" animBg="1"/>
      <p:bldP spid="22" grpId="0" animBg="1"/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2">
            <a:extLst>
              <a:ext uri="{FF2B5EF4-FFF2-40B4-BE49-F238E27FC236}">
                <a16:creationId xmlns:a16="http://schemas.microsoft.com/office/drawing/2014/main" id="{84330908-5103-49BF-9596-850C760257D1}"/>
              </a:ext>
            </a:extLst>
          </p:cNvPr>
          <p:cNvSpPr txBox="1"/>
          <p:nvPr/>
        </p:nvSpPr>
        <p:spPr>
          <a:xfrm>
            <a:off x="353189" y="1083841"/>
            <a:ext cx="332548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Lis le texte </a:t>
            </a:r>
            <a:r>
              <a:rPr kumimoji="0" lang="fr-FR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pour choisir le pronom personnel convenable :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B334111-8C36-4C20-9F8A-0C7124EAE670}"/>
              </a:ext>
            </a:extLst>
          </p:cNvPr>
          <p:cNvGrpSpPr/>
          <p:nvPr/>
        </p:nvGrpSpPr>
        <p:grpSpPr>
          <a:xfrm>
            <a:off x="3878518" y="587548"/>
            <a:ext cx="8094652" cy="3826176"/>
            <a:chOff x="2930503" y="470935"/>
            <a:chExt cx="8094652" cy="3826176"/>
          </a:xfrm>
        </p:grpSpPr>
        <p:sp>
          <p:nvSpPr>
            <p:cNvPr id="25" name="ZoneTexte 4">
              <a:extLst>
                <a:ext uri="{FF2B5EF4-FFF2-40B4-BE49-F238E27FC236}">
                  <a16:creationId xmlns:a16="http://schemas.microsoft.com/office/drawing/2014/main" id="{307D3B72-AFDC-431E-8845-77D47D214C18}"/>
                </a:ext>
              </a:extLst>
            </p:cNvPr>
            <p:cNvSpPr txBox="1"/>
            <p:nvPr/>
          </p:nvSpPr>
          <p:spPr>
            <a:xfrm>
              <a:off x="2930503" y="470935"/>
              <a:ext cx="7618767" cy="382617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800" dirty="0">
                  <a:solidFill>
                    <a:srgbClr val="FF000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Julie, Nabil et Sophie </a:t>
              </a: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visitent le zoo. </a:t>
              </a: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fr-FR" sz="2800" dirty="0">
                  <a:solidFill>
                    <a:srgbClr val="FF000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Ils</a:t>
              </a:r>
              <a:r>
                <a:rPr lang="fr-FR" sz="2800" dirty="0"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donnent des feuilles d’arbre à la </a:t>
              </a:r>
              <a:b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</a:b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girafe. </a:t>
              </a:r>
            </a:p>
            <a:p>
              <a:pPr marL="457200" indent="-45720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Où vas- tu , Julie? Demande Nabil. </a:t>
              </a:r>
            </a:p>
            <a:p>
              <a:pPr marL="457200" indent="-45720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Je vais voir les canards. </a:t>
              </a: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V</a:t>
              </a:r>
              <a:r>
                <a:rPr lang="fr-FR" sz="2800" dirty="0">
                  <a:solidFill>
                    <a:srgbClr val="002060"/>
                  </a:solidFill>
                  <a:effectLst/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ous venez avec moi?</a:t>
              </a:r>
            </a:p>
            <a:p>
              <a:pPr marL="457200" indent="-457200">
                <a:lnSpc>
                  <a:spcPct val="107000"/>
                </a:lnSpc>
                <a:spcAft>
                  <a:spcPts val="800"/>
                </a:spcAft>
                <a:buFontTx/>
                <a:buChar char="-"/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Non, nous préférons voir les éléphants, répond Sophie. </a:t>
              </a:r>
              <a:endParaRPr lang="fr-FR" sz="2800" dirty="0">
                <a:solidFill>
                  <a:srgbClr val="002060"/>
                </a:solidFill>
                <a:effectLst/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26" name="Image 3">
              <a:extLst>
                <a:ext uri="{FF2B5EF4-FFF2-40B4-BE49-F238E27FC236}">
                  <a16:creationId xmlns:a16="http://schemas.microsoft.com/office/drawing/2014/main" id="{672149DE-298A-44D7-A34E-DAAD1392D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580178" y="543049"/>
              <a:ext cx="2444977" cy="16169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CF4A7D2F-C97A-430F-BA4B-00FF28F40F19}"/>
              </a:ext>
            </a:extLst>
          </p:cNvPr>
          <p:cNvSpPr/>
          <p:nvPr/>
        </p:nvSpPr>
        <p:spPr>
          <a:xfrm>
            <a:off x="660363" y="4674769"/>
            <a:ext cx="3325483" cy="773723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Nabil parle à Julie.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4CD54EE-3B01-4A7B-B18A-91B74038DEAB}"/>
              </a:ext>
            </a:extLst>
          </p:cNvPr>
          <p:cNvSpPr/>
          <p:nvPr/>
        </p:nvSpPr>
        <p:spPr>
          <a:xfrm>
            <a:off x="8399244" y="5787975"/>
            <a:ext cx="3187179" cy="773723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Sophie parle d’elle-même et de ses amis .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30DD711-1D04-4729-B76D-8CF8D37D2794}"/>
              </a:ext>
            </a:extLst>
          </p:cNvPr>
          <p:cNvSpPr/>
          <p:nvPr/>
        </p:nvSpPr>
        <p:spPr>
          <a:xfrm>
            <a:off x="8399244" y="4674769"/>
            <a:ext cx="3187179" cy="773723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>
                <a:solidFill>
                  <a:schemeClr val="tx1"/>
                </a:solidFill>
                <a:latin typeface="Myriad Pro" panose="020B0503030403020204" pitchFamily="34" charset="0"/>
              </a:rPr>
              <a:t>Julie répond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et parle d’elle même.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5319973-CEBE-4839-8F0C-1F92C8324789}"/>
              </a:ext>
            </a:extLst>
          </p:cNvPr>
          <p:cNvSpPr/>
          <p:nvPr/>
        </p:nvSpPr>
        <p:spPr>
          <a:xfrm>
            <a:off x="660363" y="5787975"/>
            <a:ext cx="3325483" cy="773723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Julie  parle à Nabil et Sophie.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E5180FF-FAB7-458D-877D-ECE36603DD28}"/>
              </a:ext>
            </a:extLst>
          </p:cNvPr>
          <p:cNvSpPr/>
          <p:nvPr/>
        </p:nvSpPr>
        <p:spPr>
          <a:xfrm>
            <a:off x="4537441" y="4821471"/>
            <a:ext cx="1121907" cy="480317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Je 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9BCF46-3377-4AFE-9B6F-C3B18834EBB2}"/>
              </a:ext>
            </a:extLst>
          </p:cNvPr>
          <p:cNvSpPr/>
          <p:nvPr/>
        </p:nvSpPr>
        <p:spPr>
          <a:xfrm>
            <a:off x="4536616" y="5934677"/>
            <a:ext cx="1121907" cy="480317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Tu 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02879B4-9193-4B42-B44D-588EF799766A}"/>
              </a:ext>
            </a:extLst>
          </p:cNvPr>
          <p:cNvSpPr/>
          <p:nvPr/>
        </p:nvSpPr>
        <p:spPr>
          <a:xfrm>
            <a:off x="6404898" y="4821471"/>
            <a:ext cx="1121907" cy="480317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Nous 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7A73615-5CC3-4885-BFE1-F661F266E29C}"/>
              </a:ext>
            </a:extLst>
          </p:cNvPr>
          <p:cNvSpPr/>
          <p:nvPr/>
        </p:nvSpPr>
        <p:spPr>
          <a:xfrm>
            <a:off x="6404898" y="5934677"/>
            <a:ext cx="1121907" cy="480317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Vous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83D804-59D9-48A5-B21A-A10366257A5C}"/>
              </a:ext>
            </a:extLst>
          </p:cNvPr>
          <p:cNvSpPr/>
          <p:nvPr/>
        </p:nvSpPr>
        <p:spPr>
          <a:xfrm>
            <a:off x="4354403" y="2068600"/>
            <a:ext cx="2651760" cy="54864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6555D6-2DBF-46A9-AAD4-505157322BE1}"/>
              </a:ext>
            </a:extLst>
          </p:cNvPr>
          <p:cNvSpPr/>
          <p:nvPr/>
        </p:nvSpPr>
        <p:spPr>
          <a:xfrm>
            <a:off x="4337812" y="2659364"/>
            <a:ext cx="3446585" cy="54864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7EF222-1A4F-40D3-963F-2B7F054251B9}"/>
              </a:ext>
            </a:extLst>
          </p:cNvPr>
          <p:cNvSpPr/>
          <p:nvPr/>
        </p:nvSpPr>
        <p:spPr>
          <a:xfrm>
            <a:off x="7884320" y="2657064"/>
            <a:ext cx="3108960" cy="54864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3190930-7121-490C-ADA5-4D8BA782BDE6}"/>
              </a:ext>
            </a:extLst>
          </p:cNvPr>
          <p:cNvSpPr/>
          <p:nvPr/>
        </p:nvSpPr>
        <p:spPr>
          <a:xfrm>
            <a:off x="5117689" y="3331254"/>
            <a:ext cx="4956911" cy="507339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Google Shape;32;p5">
            <a:extLst>
              <a:ext uri="{FF2B5EF4-FFF2-40B4-BE49-F238E27FC236}">
                <a16:creationId xmlns:a16="http://schemas.microsoft.com/office/drawing/2014/main" id="{9C8ED4A9-0A7D-4C9D-8E94-D896724E483F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ANALYSE</a:t>
            </a:r>
            <a:endParaRPr lang="fr-FR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4242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6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29" grpId="0" animBg="1"/>
      <p:bldP spid="31" grpId="0" animBg="1"/>
      <p:bldP spid="32" grpId="0" animBg="1"/>
      <p:bldP spid="6" grpId="0" animBg="1"/>
      <p:bldP spid="7" grpId="0" animBg="1"/>
      <p:bldP spid="1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358BE67-EFF4-441C-A27C-07B576ABF4C5}"/>
              </a:ext>
            </a:extLst>
          </p:cNvPr>
          <p:cNvSpPr txBox="1"/>
          <p:nvPr/>
        </p:nvSpPr>
        <p:spPr>
          <a:xfrm>
            <a:off x="4517943" y="2692981"/>
            <a:ext cx="3449498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fr-FR" sz="32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Les pronoms personnels sujets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2C88A43F-F967-4706-AFBD-F93F6E14D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56" y="1900802"/>
            <a:ext cx="2362529" cy="1615987"/>
          </a:xfrm>
          <a:prstGeom prst="rect">
            <a:avLst/>
          </a:prstGeom>
        </p:spPr>
      </p:pic>
      <p:sp>
        <p:nvSpPr>
          <p:cNvPr id="40" name="ZoneTexte 10">
            <a:extLst>
              <a:ext uri="{FF2B5EF4-FFF2-40B4-BE49-F238E27FC236}">
                <a16:creationId xmlns:a16="http://schemas.microsoft.com/office/drawing/2014/main" id="{702D9F90-E032-4552-AE8C-143BFBF5754D}"/>
              </a:ext>
            </a:extLst>
          </p:cNvPr>
          <p:cNvSpPr txBox="1"/>
          <p:nvPr/>
        </p:nvSpPr>
        <p:spPr>
          <a:xfrm>
            <a:off x="1546357" y="1936178"/>
            <a:ext cx="956270" cy="518018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Tu</a:t>
            </a:r>
            <a:endParaRPr lang="fr-FR" sz="36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806A5B3-77D0-4AA5-AFF1-D72A035D1114}"/>
              </a:ext>
            </a:extLst>
          </p:cNvPr>
          <p:cNvSpPr txBox="1"/>
          <p:nvPr/>
        </p:nvSpPr>
        <p:spPr>
          <a:xfrm>
            <a:off x="3870005" y="669785"/>
            <a:ext cx="1188720" cy="640080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Je</a:t>
            </a:r>
            <a:endParaRPr lang="fr-FR" sz="36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5C0697B6-D0C5-46DC-AE98-76E9B87A34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0770" y="3797046"/>
            <a:ext cx="2019300" cy="1533525"/>
          </a:xfrm>
          <a:prstGeom prst="rect">
            <a:avLst/>
          </a:prstGeom>
        </p:spPr>
      </p:pic>
      <p:sp>
        <p:nvSpPr>
          <p:cNvPr id="45" name="ZoneTexte 10">
            <a:extLst>
              <a:ext uri="{FF2B5EF4-FFF2-40B4-BE49-F238E27FC236}">
                <a16:creationId xmlns:a16="http://schemas.microsoft.com/office/drawing/2014/main" id="{8523F4D8-A9E1-4965-B34B-5B6307823D50}"/>
              </a:ext>
            </a:extLst>
          </p:cNvPr>
          <p:cNvSpPr txBox="1"/>
          <p:nvPr/>
        </p:nvSpPr>
        <p:spPr>
          <a:xfrm>
            <a:off x="1273107" y="3665120"/>
            <a:ext cx="982940" cy="640080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</a:t>
            </a:r>
            <a:endParaRPr lang="fr-FR" sz="36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2C3EB8-00E5-43D8-BB74-70C9E0675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6885" y="4805764"/>
            <a:ext cx="1714351" cy="1615987"/>
          </a:xfrm>
          <a:prstGeom prst="rect">
            <a:avLst/>
          </a:prstGeom>
        </p:spPr>
      </p:pic>
      <p:sp>
        <p:nvSpPr>
          <p:cNvPr id="22" name="ZoneTexte 10">
            <a:extLst>
              <a:ext uri="{FF2B5EF4-FFF2-40B4-BE49-F238E27FC236}">
                <a16:creationId xmlns:a16="http://schemas.microsoft.com/office/drawing/2014/main" id="{272F6CB6-5A2E-4B1B-B6F9-359DFA10208F}"/>
              </a:ext>
            </a:extLst>
          </p:cNvPr>
          <p:cNvSpPr txBox="1"/>
          <p:nvPr/>
        </p:nvSpPr>
        <p:spPr>
          <a:xfrm>
            <a:off x="3441507" y="4811274"/>
            <a:ext cx="982940" cy="640080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Elle</a:t>
            </a:r>
            <a:endParaRPr lang="fr-FR" sz="36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0F44057-17E2-4BC4-803D-CD136C5F33E4}"/>
              </a:ext>
            </a:extLst>
          </p:cNvPr>
          <p:cNvGrpSpPr/>
          <p:nvPr/>
        </p:nvGrpSpPr>
        <p:grpSpPr>
          <a:xfrm>
            <a:off x="8879537" y="2267408"/>
            <a:ext cx="2826230" cy="1281073"/>
            <a:chOff x="8620071" y="3231589"/>
            <a:chExt cx="3030445" cy="161991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381940D-DC12-45AD-93BB-9E34B17962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7436"/>
            <a:stretch/>
          </p:blipFill>
          <p:spPr>
            <a:xfrm>
              <a:off x="9936165" y="3231590"/>
              <a:ext cx="1714351" cy="1615987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A0B6122-8AD2-4863-B895-B42ECD850E4E}"/>
                </a:ext>
              </a:extLst>
            </p:cNvPr>
            <p:cNvGrpSpPr/>
            <p:nvPr/>
          </p:nvGrpSpPr>
          <p:grpSpPr>
            <a:xfrm>
              <a:off x="8620071" y="3231589"/>
              <a:ext cx="1487709" cy="1619912"/>
              <a:chOff x="8620071" y="3231589"/>
              <a:chExt cx="1487709" cy="1619912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737F9218-4772-4690-ACC9-DBEB3F38ED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65112"/>
              <a:stretch/>
            </p:blipFill>
            <p:spPr>
              <a:xfrm>
                <a:off x="9283535" y="3235514"/>
                <a:ext cx="824245" cy="1615987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12C3210E-265A-4EA2-9386-4CDDDCDCC71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-1" r="69926"/>
              <a:stretch/>
            </p:blipFill>
            <p:spPr>
              <a:xfrm>
                <a:off x="8620071" y="3231589"/>
                <a:ext cx="710533" cy="1615987"/>
              </a:xfrm>
              <a:prstGeom prst="rect">
                <a:avLst/>
              </a:prstGeom>
            </p:spPr>
          </p:pic>
        </p:grpSp>
      </p:grpSp>
      <p:sp>
        <p:nvSpPr>
          <p:cNvPr id="48" name="ZoneTexte 10">
            <a:extLst>
              <a:ext uri="{FF2B5EF4-FFF2-40B4-BE49-F238E27FC236}">
                <a16:creationId xmlns:a16="http://schemas.microsoft.com/office/drawing/2014/main" id="{82088521-66A8-48EB-8954-6DE6A2C25EC5}"/>
              </a:ext>
            </a:extLst>
          </p:cNvPr>
          <p:cNvSpPr txBox="1"/>
          <p:nvPr/>
        </p:nvSpPr>
        <p:spPr>
          <a:xfrm>
            <a:off x="9960493" y="2233202"/>
            <a:ext cx="1249137" cy="58477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Vous</a:t>
            </a:r>
            <a:endParaRPr lang="fr-FR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475A0821-2A65-4A1F-894E-BA0AB56F2B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9814" y="3816083"/>
            <a:ext cx="2647950" cy="1381125"/>
          </a:xfrm>
          <a:prstGeom prst="rect">
            <a:avLst/>
          </a:prstGeom>
        </p:spPr>
      </p:pic>
      <p:sp>
        <p:nvSpPr>
          <p:cNvPr id="56" name="ZoneTexte 10">
            <a:extLst>
              <a:ext uri="{FF2B5EF4-FFF2-40B4-BE49-F238E27FC236}">
                <a16:creationId xmlns:a16="http://schemas.microsoft.com/office/drawing/2014/main" id="{73D6D8E9-67F2-4288-A7B0-4CE3AFF2EBC9}"/>
              </a:ext>
            </a:extLst>
          </p:cNvPr>
          <p:cNvSpPr txBox="1"/>
          <p:nvPr/>
        </p:nvSpPr>
        <p:spPr>
          <a:xfrm>
            <a:off x="10201084" y="3764100"/>
            <a:ext cx="928476" cy="58477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Ils</a:t>
            </a:r>
            <a:endParaRPr lang="fr-FR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F2E4470-B8FF-48BB-9947-B3FBB297BE0E}"/>
              </a:ext>
            </a:extLst>
          </p:cNvPr>
          <p:cNvGrpSpPr/>
          <p:nvPr/>
        </p:nvGrpSpPr>
        <p:grpSpPr>
          <a:xfrm>
            <a:off x="6741583" y="4930167"/>
            <a:ext cx="2625399" cy="1696564"/>
            <a:chOff x="6741583" y="4930167"/>
            <a:chExt cx="2625399" cy="169656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4F51EBC-D73F-4530-9D7F-9C4DC7B4A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41583" y="4930167"/>
              <a:ext cx="1274243" cy="1696564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F7B2070A-4E17-4C97-A400-5ED51D59C5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166832" y="5255654"/>
              <a:ext cx="1200150" cy="1304925"/>
            </a:xfrm>
            <a:prstGeom prst="rect">
              <a:avLst/>
            </a:prstGeom>
          </p:spPr>
        </p:pic>
      </p:grpSp>
      <p:sp>
        <p:nvSpPr>
          <p:cNvPr id="62" name="ZoneTexte 10">
            <a:extLst>
              <a:ext uri="{FF2B5EF4-FFF2-40B4-BE49-F238E27FC236}">
                <a16:creationId xmlns:a16="http://schemas.microsoft.com/office/drawing/2014/main" id="{CE95C548-902A-447B-8A38-2226A717CE9F}"/>
              </a:ext>
            </a:extLst>
          </p:cNvPr>
          <p:cNvSpPr txBox="1"/>
          <p:nvPr/>
        </p:nvSpPr>
        <p:spPr>
          <a:xfrm>
            <a:off x="7930768" y="5041469"/>
            <a:ext cx="948769" cy="584775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Elles</a:t>
            </a:r>
            <a:endParaRPr lang="fr-FR" sz="32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id="{E8998552-0812-4D1B-94BF-3B74198BE87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4168" y="325388"/>
            <a:ext cx="1938191" cy="1687130"/>
          </a:xfrm>
          <a:prstGeom prst="rect">
            <a:avLst/>
          </a:prstGeom>
        </p:spPr>
      </p:pic>
      <p:sp>
        <p:nvSpPr>
          <p:cNvPr id="76" name="ZoneTexte 10">
            <a:extLst>
              <a:ext uri="{FF2B5EF4-FFF2-40B4-BE49-F238E27FC236}">
                <a16:creationId xmlns:a16="http://schemas.microsoft.com/office/drawing/2014/main" id="{C05E8DD8-ABA3-437C-A52C-9D83131AFEC3}"/>
              </a:ext>
            </a:extLst>
          </p:cNvPr>
          <p:cNvSpPr txBox="1"/>
          <p:nvPr/>
        </p:nvSpPr>
        <p:spPr>
          <a:xfrm>
            <a:off x="9226186" y="421055"/>
            <a:ext cx="1188720" cy="640080"/>
          </a:xfrm>
          <a:prstGeom prst="rect">
            <a:avLst/>
          </a:prstGeom>
          <a:noFill/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Nous</a:t>
            </a:r>
            <a:endParaRPr lang="fr-FR" sz="36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CE5EC9EC-9AFD-4470-B854-676524D1196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39981" y="396474"/>
            <a:ext cx="1114425" cy="1562100"/>
          </a:xfrm>
          <a:prstGeom prst="rect">
            <a:avLst/>
          </a:prstGeom>
        </p:spPr>
      </p:pic>
      <p:sp>
        <p:nvSpPr>
          <p:cNvPr id="21" name="Google Shape;38;p6">
            <a:extLst>
              <a:ext uri="{FF2B5EF4-FFF2-40B4-BE49-F238E27FC236}">
                <a16:creationId xmlns:a16="http://schemas.microsoft.com/office/drawing/2014/main" id="{9562BBED-C229-45FB-8623-21080130427C}"/>
              </a:ext>
            </a:extLst>
          </p:cNvPr>
          <p:cNvSpPr/>
          <p:nvPr/>
        </p:nvSpPr>
        <p:spPr>
          <a:xfrm>
            <a:off x="749156" y="14459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SYNTHÈSE (2)</a:t>
            </a:r>
          </a:p>
        </p:txBody>
      </p:sp>
    </p:spTree>
    <p:extLst>
      <p:ext uri="{BB962C8B-B14F-4D97-AF65-F5344CB8AC3E}">
        <p14:creationId xmlns:p14="http://schemas.microsoft.com/office/powerpoint/2010/main" val="91261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/>
      <p:bldP spid="11" grpId="0"/>
      <p:bldP spid="45" grpId="0"/>
      <p:bldP spid="22" grpId="0"/>
      <p:bldP spid="48" grpId="0"/>
      <p:bldP spid="56" grpId="0"/>
      <p:bldP spid="62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7358BE67-EFF4-441C-A27C-07B576ABF4C5}"/>
              </a:ext>
            </a:extLst>
          </p:cNvPr>
          <p:cNvSpPr txBox="1"/>
          <p:nvPr/>
        </p:nvSpPr>
        <p:spPr>
          <a:xfrm>
            <a:off x="3514844" y="727356"/>
            <a:ext cx="6504733" cy="1077218"/>
          </a:xfrm>
          <a:prstGeom prst="rect">
            <a:avLst/>
          </a:prstGeom>
          <a:solidFill>
            <a:srgbClr val="A8CC7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fr-FR" sz="3200" dirty="0">
                <a:latin typeface="Myriad Pro" panose="020B0503030403020204" pitchFamily="34" charset="0"/>
                <a:cs typeface="Times New Roman" panose="02020603050405020304" pitchFamily="18" charset="0"/>
              </a:rPr>
              <a:t>Le pronom personnel sujet remplace un nom ou un groupe nominal sujet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D39B97-F864-46F7-A5E0-479F9E4367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41" y="1535047"/>
            <a:ext cx="1369323" cy="136822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CB9365-D6A8-4F55-B47D-A02716811BC1}"/>
              </a:ext>
            </a:extLst>
          </p:cNvPr>
          <p:cNvSpPr/>
          <p:nvPr/>
        </p:nvSpPr>
        <p:spPr>
          <a:xfrm>
            <a:off x="1960764" y="1855819"/>
            <a:ext cx="2595662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La fille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joue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 à la balle.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D4CCE58-9ACD-4BCC-B4E1-EB6118E7570D}"/>
              </a:ext>
            </a:extLst>
          </p:cNvPr>
          <p:cNvSpPr/>
          <p:nvPr/>
        </p:nvSpPr>
        <p:spPr>
          <a:xfrm>
            <a:off x="1960764" y="2494181"/>
            <a:ext cx="2595662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Elle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joue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 à la balle.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C498C8-9D57-41F5-8851-7E0C86120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4357" y="3244987"/>
            <a:ext cx="1369324" cy="1225302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830B2296-CACC-4916-88BA-539938B9C00D}"/>
              </a:ext>
            </a:extLst>
          </p:cNvPr>
          <p:cNvSpPr/>
          <p:nvPr/>
        </p:nvSpPr>
        <p:spPr>
          <a:xfrm>
            <a:off x="1923681" y="3546984"/>
            <a:ext cx="2595662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Karim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joue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 à la balle.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9FD71A4-CF05-4558-B7E7-8D2E169A8BEC}"/>
              </a:ext>
            </a:extLst>
          </p:cNvPr>
          <p:cNvSpPr/>
          <p:nvPr/>
        </p:nvSpPr>
        <p:spPr>
          <a:xfrm>
            <a:off x="1923681" y="4210028"/>
            <a:ext cx="2595662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Il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joue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 à la balle.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33D77F-07A2-48D7-8F90-EE68BF5674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20291" y="1795802"/>
            <a:ext cx="1919471" cy="139675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DD5F8B3-D2EB-46EF-A31B-F562F8DA1213}"/>
              </a:ext>
            </a:extLst>
          </p:cNvPr>
          <p:cNvSpPr/>
          <p:nvPr/>
        </p:nvSpPr>
        <p:spPr>
          <a:xfrm>
            <a:off x="6629031" y="1857247"/>
            <a:ext cx="3383280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Les enfants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jouent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ensemble.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69408D-8012-40F5-8B43-DFE72E29DD27}"/>
              </a:ext>
            </a:extLst>
          </p:cNvPr>
          <p:cNvSpPr/>
          <p:nvPr/>
        </p:nvSpPr>
        <p:spPr>
          <a:xfrm>
            <a:off x="6629031" y="2480058"/>
            <a:ext cx="3383280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Ils 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jouent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ensemble. </a:t>
            </a:r>
          </a:p>
        </p:txBody>
      </p:sp>
      <p:pic>
        <p:nvPicPr>
          <p:cNvPr id="1026" name="Picture 2" descr="Outdoor scene with many children jogging in the park Free Vector">
            <a:extLst>
              <a:ext uri="{FF2B5EF4-FFF2-40B4-BE49-F238E27FC236}">
                <a16:creationId xmlns:a16="http://schemas.microsoft.com/office/drawing/2014/main" id="{254F86B2-9BE8-4E9F-83F5-3F90A34D9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55651" y="3546984"/>
            <a:ext cx="1648749" cy="107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19206B0-6023-49A0-84F9-8701888D8C2F}"/>
              </a:ext>
            </a:extLst>
          </p:cNvPr>
          <p:cNvSpPr/>
          <p:nvPr/>
        </p:nvSpPr>
        <p:spPr>
          <a:xfrm>
            <a:off x="6636297" y="3547017"/>
            <a:ext cx="3383280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Les filles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courent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B305CF5-E56C-4E0A-9295-A22845B24412}"/>
              </a:ext>
            </a:extLst>
          </p:cNvPr>
          <p:cNvSpPr/>
          <p:nvPr/>
        </p:nvSpPr>
        <p:spPr>
          <a:xfrm>
            <a:off x="6629031" y="4210027"/>
            <a:ext cx="3383280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Elles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courent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4D8091-FB88-46E5-A8CC-B92F74B6F2BD}"/>
              </a:ext>
            </a:extLst>
          </p:cNvPr>
          <p:cNvSpPr/>
          <p:nvPr/>
        </p:nvSpPr>
        <p:spPr>
          <a:xfrm>
            <a:off x="2240956" y="4987648"/>
            <a:ext cx="4189554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Mon ami et  moi  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regardons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un film. 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582503-6EFD-4E5B-81C3-ECF603923F5D}"/>
              </a:ext>
            </a:extLst>
          </p:cNvPr>
          <p:cNvSpPr/>
          <p:nvPr/>
        </p:nvSpPr>
        <p:spPr>
          <a:xfrm>
            <a:off x="2250058" y="5555724"/>
            <a:ext cx="4189554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Nous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regardons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un film.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B7C81F-458D-405B-810B-91E8D5DDBBCD}"/>
              </a:ext>
            </a:extLst>
          </p:cNvPr>
          <p:cNvSpPr/>
          <p:nvPr/>
        </p:nvSpPr>
        <p:spPr>
          <a:xfrm>
            <a:off x="6629031" y="4953266"/>
            <a:ext cx="4189554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Ton ami et     toi  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regardez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un film.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27F336-B717-4A01-AC7A-24F93603C226}"/>
              </a:ext>
            </a:extLst>
          </p:cNvPr>
          <p:cNvSpPr/>
          <p:nvPr/>
        </p:nvSpPr>
        <p:spPr>
          <a:xfrm>
            <a:off x="6688994" y="5562600"/>
            <a:ext cx="4189554" cy="47969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Vous </a:t>
            </a:r>
            <a:r>
              <a:rPr lang="fr-FR" sz="2000" dirty="0">
                <a:solidFill>
                  <a:srgbClr val="00B050"/>
                </a:solidFill>
                <a:latin typeface="Myriad Pro" panose="020B0503030403020204" pitchFamily="34" charset="0"/>
              </a:rPr>
              <a:t>regardez  </a:t>
            </a:r>
            <a:r>
              <a:rPr lang="fr-FR" sz="2000" dirty="0">
                <a:solidFill>
                  <a:schemeClr val="tx1"/>
                </a:solidFill>
                <a:latin typeface="Myriad Pro" panose="020B0503030403020204" pitchFamily="34" charset="0"/>
              </a:rPr>
              <a:t>un film.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A071CB8-5613-4696-969D-18FE27BDCD3A}"/>
              </a:ext>
            </a:extLst>
          </p:cNvPr>
          <p:cNvSpPr/>
          <p:nvPr/>
        </p:nvSpPr>
        <p:spPr>
          <a:xfrm>
            <a:off x="3654511" y="4994321"/>
            <a:ext cx="640080" cy="47969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moi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C537D36-92D5-4C44-AFFF-412667678825}"/>
              </a:ext>
            </a:extLst>
          </p:cNvPr>
          <p:cNvSpPr/>
          <p:nvPr/>
        </p:nvSpPr>
        <p:spPr>
          <a:xfrm>
            <a:off x="8158531" y="4944446"/>
            <a:ext cx="640080" cy="47969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FF0000"/>
                </a:solidFill>
                <a:latin typeface="Myriad Pro" panose="020B0503030403020204" pitchFamily="34" charset="0"/>
              </a:rPr>
              <a:t>toi</a:t>
            </a:r>
          </a:p>
        </p:txBody>
      </p:sp>
      <p:sp>
        <p:nvSpPr>
          <p:cNvPr id="22" name="Google Shape;38;p6">
            <a:extLst>
              <a:ext uri="{FF2B5EF4-FFF2-40B4-BE49-F238E27FC236}">
                <a16:creationId xmlns:a16="http://schemas.microsoft.com/office/drawing/2014/main" id="{9562BBED-C229-45FB-8623-21080130427C}"/>
              </a:ext>
            </a:extLst>
          </p:cNvPr>
          <p:cNvSpPr/>
          <p:nvPr/>
        </p:nvSpPr>
        <p:spPr>
          <a:xfrm>
            <a:off x="749156" y="144598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SYNTHÈSE (2)</a:t>
            </a:r>
          </a:p>
        </p:txBody>
      </p:sp>
    </p:spTree>
    <p:extLst>
      <p:ext uri="{BB962C8B-B14F-4D97-AF65-F5344CB8AC3E}">
        <p14:creationId xmlns:p14="http://schemas.microsoft.com/office/powerpoint/2010/main" val="344217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9" grpId="0" animBg="1"/>
      <p:bldP spid="31" grpId="0" animBg="1"/>
      <p:bldP spid="33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8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635433FB-E010-40BB-BF5C-5BF9E5FEC0FD}"/>
              </a:ext>
            </a:extLst>
          </p:cNvPr>
          <p:cNvSpPr txBox="1"/>
          <p:nvPr/>
        </p:nvSpPr>
        <p:spPr>
          <a:xfrm>
            <a:off x="511145" y="2380726"/>
            <a:ext cx="26958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Relie l’image au pronom personnel  convenable.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FA6CB11-ABE5-4DB4-9CED-1E3B2475B643}"/>
              </a:ext>
            </a:extLst>
          </p:cNvPr>
          <p:cNvSpPr txBox="1"/>
          <p:nvPr/>
        </p:nvSpPr>
        <p:spPr>
          <a:xfrm>
            <a:off x="6966976" y="2118544"/>
            <a:ext cx="91440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</a:t>
            </a:r>
            <a:r>
              <a:rPr lang="fr-FR" dirty="0"/>
              <a:t>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27E49F5-4953-4874-8145-70A9949149AF}"/>
              </a:ext>
            </a:extLst>
          </p:cNvPr>
          <p:cNvSpPr txBox="1"/>
          <p:nvPr/>
        </p:nvSpPr>
        <p:spPr>
          <a:xfrm>
            <a:off x="6966976" y="3747172"/>
            <a:ext cx="914400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elle</a:t>
            </a:r>
            <a:r>
              <a:rPr lang="fr-FR" dirty="0"/>
              <a:t>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9C84AB5-CBD0-4C0E-AC0D-779146A32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982" y="1039721"/>
            <a:ext cx="1578700" cy="144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5EA29-1B1D-4869-A807-AD0D8EC4F3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345" y="2954720"/>
            <a:ext cx="1618857" cy="144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CD2D954-C714-41B8-B8CD-E47D8532F0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31215" y="4178958"/>
            <a:ext cx="1475369" cy="145707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97E8C72-E3D1-47FC-9592-62E0B824D1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0904" y="4957593"/>
            <a:ext cx="1618856" cy="1440000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BFCA321A-4D35-461D-9A46-1E068C74439A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7881376" y="2410932"/>
            <a:ext cx="2398250" cy="254666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8F6437B7-AFD6-4029-8CB6-9A3633EFFC9F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5103014" y="2410932"/>
            <a:ext cx="1863962" cy="129703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4EEC45D8-66E4-4673-8375-2900EBF6AC27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7881376" y="2291552"/>
            <a:ext cx="3170915" cy="174800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B3D2F253-694A-4F80-B005-837A7B2022E0}"/>
              </a:ext>
            </a:extLst>
          </p:cNvPr>
          <p:cNvCxnSpPr>
            <a:cxnSpLocks/>
            <a:stCxn id="9" idx="3"/>
            <a:endCxn id="6" idx="1"/>
          </p:cNvCxnSpPr>
          <p:nvPr/>
        </p:nvCxnSpPr>
        <p:spPr>
          <a:xfrm>
            <a:off x="5269682" y="1759721"/>
            <a:ext cx="1697294" cy="2279839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324F3CE4-A84C-4A4A-9E3A-2A4D04AE706F}"/>
              </a:ext>
            </a:extLst>
          </p:cNvPr>
          <p:cNvCxnSpPr>
            <a:cxnSpLocks/>
            <a:stCxn id="16" idx="3"/>
            <a:endCxn id="6" idx="1"/>
          </p:cNvCxnSpPr>
          <p:nvPr/>
        </p:nvCxnSpPr>
        <p:spPr>
          <a:xfrm flipV="1">
            <a:off x="5289760" y="4039560"/>
            <a:ext cx="1677216" cy="16380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Google Shape;38;p6">
            <a:extLst>
              <a:ext uri="{FF2B5EF4-FFF2-40B4-BE49-F238E27FC236}">
                <a16:creationId xmlns:a16="http://schemas.microsoft.com/office/drawing/2014/main" id="{143EBC59-3FB4-4DC2-9887-89157A299F88}"/>
              </a:ext>
            </a:extLst>
          </p:cNvPr>
          <p:cNvSpPr/>
          <p:nvPr/>
        </p:nvSpPr>
        <p:spPr>
          <a:xfrm>
            <a:off x="785414" y="215595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28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729D5A-F3C8-4504-8B49-39A32BB600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1215" y="1154629"/>
            <a:ext cx="1896775" cy="1748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149827B5-AB30-4C6D-AC50-2D4203DCE832}"/>
              </a:ext>
            </a:extLst>
          </p:cNvPr>
          <p:cNvSpPr txBox="1"/>
          <p:nvPr/>
        </p:nvSpPr>
        <p:spPr>
          <a:xfrm>
            <a:off x="6611474" y="3695703"/>
            <a:ext cx="1127760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elles</a:t>
            </a:r>
            <a:r>
              <a:rPr lang="fr-FR" dirty="0"/>
              <a:t>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24283A3-C55F-4821-A1EF-A67FF1DA19D5}"/>
              </a:ext>
            </a:extLst>
          </p:cNvPr>
          <p:cNvSpPr txBox="1"/>
          <p:nvPr/>
        </p:nvSpPr>
        <p:spPr>
          <a:xfrm>
            <a:off x="6733448" y="2481365"/>
            <a:ext cx="91440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ils</a:t>
            </a:r>
            <a:r>
              <a:rPr lang="fr-FR" dirty="0"/>
              <a:t>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875103-DC14-4E91-8A7A-08B55185D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801" y="702628"/>
            <a:ext cx="2180942" cy="1871999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C594DBBC-1CFD-4665-8070-C80EA8616A6F}"/>
              </a:ext>
            </a:extLst>
          </p:cNvPr>
          <p:cNvCxnSpPr>
            <a:cxnSpLocks/>
            <a:stCxn id="8" idx="3"/>
            <a:endCxn id="26" idx="1"/>
          </p:cNvCxnSpPr>
          <p:nvPr/>
        </p:nvCxnSpPr>
        <p:spPr>
          <a:xfrm>
            <a:off x="7647848" y="2773753"/>
            <a:ext cx="1882780" cy="120837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2BEF5D42-B72B-4A7D-B173-426B9FFD3E97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5034743" y="1821738"/>
            <a:ext cx="1698705" cy="95201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9A7ED6EC-040B-450D-9D0F-AD8ECA2D7AD8}"/>
              </a:ext>
            </a:extLst>
          </p:cNvPr>
          <p:cNvCxnSpPr>
            <a:cxnSpLocks/>
            <a:stCxn id="22" idx="3"/>
            <a:endCxn id="7" idx="1"/>
          </p:cNvCxnSpPr>
          <p:nvPr/>
        </p:nvCxnSpPr>
        <p:spPr>
          <a:xfrm flipV="1">
            <a:off x="5277311" y="3988091"/>
            <a:ext cx="1334163" cy="946302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59AA6E6-A998-4235-9AB4-D8E291CA40FF}"/>
              </a:ext>
            </a:extLst>
          </p:cNvPr>
          <p:cNvCxnSpPr>
            <a:cxnSpLocks/>
            <a:stCxn id="7" idx="3"/>
          </p:cNvCxnSpPr>
          <p:nvPr/>
        </p:nvCxnSpPr>
        <p:spPr>
          <a:xfrm flipV="1">
            <a:off x="7739234" y="1987665"/>
            <a:ext cx="1714499" cy="200042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7" name="Google Shape;38;p6">
            <a:extLst>
              <a:ext uri="{FF2B5EF4-FFF2-40B4-BE49-F238E27FC236}">
                <a16:creationId xmlns:a16="http://schemas.microsoft.com/office/drawing/2014/main" id="{BA121967-63B4-4DE3-A153-EA2791FA7CE2}"/>
              </a:ext>
            </a:extLst>
          </p:cNvPr>
          <p:cNvSpPr/>
          <p:nvPr/>
        </p:nvSpPr>
        <p:spPr>
          <a:xfrm>
            <a:off x="813775" y="156540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23" name="ZoneTexte 3">
            <a:extLst>
              <a:ext uri="{FF2B5EF4-FFF2-40B4-BE49-F238E27FC236}">
                <a16:creationId xmlns:a16="http://schemas.microsoft.com/office/drawing/2014/main" id="{C6DDFBD3-23E8-4C17-BA4E-11B8B754EC6F}"/>
              </a:ext>
            </a:extLst>
          </p:cNvPr>
          <p:cNvSpPr txBox="1"/>
          <p:nvPr/>
        </p:nvSpPr>
        <p:spPr>
          <a:xfrm>
            <a:off x="524032" y="2624096"/>
            <a:ext cx="25212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Relie l’illustration au pronom convenable.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DB42BDA-079C-4F08-AB66-3B23EA9F1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077" y="4120931"/>
            <a:ext cx="2521234" cy="16269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4AF6F92-F0F4-469C-91B6-010EA1EF09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628" y="3306634"/>
            <a:ext cx="2409437" cy="135097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A15EA81-AD33-4D68-B5B6-D3C9903917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579" y="852849"/>
            <a:ext cx="2509361" cy="187199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D8E5F1D-5064-4EFB-B258-B7C7EE0FEA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87433">
            <a:off x="8424798" y="4879598"/>
            <a:ext cx="1961031" cy="1986417"/>
          </a:xfrm>
          <a:prstGeom prst="rect">
            <a:avLst/>
          </a:prstGeom>
        </p:spPr>
      </p:pic>
      <p:cxnSp>
        <p:nvCxnSpPr>
          <p:cNvPr id="41" name="Connecteur droit 15">
            <a:extLst>
              <a:ext uri="{FF2B5EF4-FFF2-40B4-BE49-F238E27FC236}">
                <a16:creationId xmlns:a16="http://schemas.microsoft.com/office/drawing/2014/main" id="{824020B1-C5D7-46A7-9941-935766B33D0C}"/>
              </a:ext>
            </a:extLst>
          </p:cNvPr>
          <p:cNvCxnSpPr>
            <a:cxnSpLocks/>
            <a:stCxn id="8" idx="3"/>
            <a:endCxn id="39" idx="0"/>
          </p:cNvCxnSpPr>
          <p:nvPr/>
        </p:nvCxnSpPr>
        <p:spPr>
          <a:xfrm>
            <a:off x="7647848" y="2773753"/>
            <a:ext cx="804947" cy="281767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904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7DA443-7D41-47B4-B5DE-911E0B897B98}"/>
              </a:ext>
            </a:extLst>
          </p:cNvPr>
          <p:cNvSpPr txBox="1"/>
          <p:nvPr/>
        </p:nvSpPr>
        <p:spPr>
          <a:xfrm>
            <a:off x="575009" y="1266168"/>
            <a:ext cx="2673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Souligne la phrase qui correspond à chaque dessin.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34EDFB0-C4B2-461A-8BB2-C637E0605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144" y="108566"/>
            <a:ext cx="2229288" cy="1980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7F3335D-2580-4D10-9122-C36D66CF660C}"/>
              </a:ext>
            </a:extLst>
          </p:cNvPr>
          <p:cNvSpPr txBox="1"/>
          <p:nvPr/>
        </p:nvSpPr>
        <p:spPr>
          <a:xfrm>
            <a:off x="4083577" y="1991543"/>
            <a:ext cx="3130012" cy="188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 dessine.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Ils dessinent.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 dessine.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Elles dessinent.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407965B-F126-4736-B799-2619BE61CD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671" y="3123981"/>
            <a:ext cx="2673518" cy="171258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A0A24B1-B8CA-4450-B5E6-0F331F5FF094}"/>
              </a:ext>
            </a:extLst>
          </p:cNvPr>
          <p:cNvSpPr txBox="1"/>
          <p:nvPr/>
        </p:nvSpPr>
        <p:spPr>
          <a:xfrm>
            <a:off x="1198890" y="4734342"/>
            <a:ext cx="37160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 joue du piano.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Ils jouent du piano.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 joue du piano.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Elles jouent du piano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39BD9B7-D5D5-4C7D-8372-4E3979088EF4}"/>
              </a:ext>
            </a:extLst>
          </p:cNvPr>
          <p:cNvCxnSpPr/>
          <p:nvPr/>
        </p:nvCxnSpPr>
        <p:spPr>
          <a:xfrm>
            <a:off x="4083577" y="3385718"/>
            <a:ext cx="10972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Google Shape;38;p6">
            <a:extLst>
              <a:ext uri="{FF2B5EF4-FFF2-40B4-BE49-F238E27FC236}">
                <a16:creationId xmlns:a16="http://schemas.microsoft.com/office/drawing/2014/main" id="{CB343AD7-7177-4D8C-9240-19CC9D3D6556}"/>
              </a:ext>
            </a:extLst>
          </p:cNvPr>
          <p:cNvSpPr/>
          <p:nvPr/>
        </p:nvSpPr>
        <p:spPr>
          <a:xfrm>
            <a:off x="785414" y="215595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cxnSp>
        <p:nvCxnSpPr>
          <p:cNvPr id="12" name="Connecteur droit 7">
            <a:extLst>
              <a:ext uri="{FF2B5EF4-FFF2-40B4-BE49-F238E27FC236}">
                <a16:creationId xmlns:a16="http://schemas.microsoft.com/office/drawing/2014/main" id="{187D5C2A-5E29-4A82-AA04-7FA3F03BA106}"/>
              </a:ext>
            </a:extLst>
          </p:cNvPr>
          <p:cNvCxnSpPr/>
          <p:nvPr/>
        </p:nvCxnSpPr>
        <p:spPr>
          <a:xfrm>
            <a:off x="1198890" y="5304814"/>
            <a:ext cx="192024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Image 11">
            <a:extLst>
              <a:ext uri="{FF2B5EF4-FFF2-40B4-BE49-F238E27FC236}">
                <a16:creationId xmlns:a16="http://schemas.microsoft.com/office/drawing/2014/main" id="{28AC9972-0CD8-492B-8C79-D9F453D55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7834" y="2946472"/>
            <a:ext cx="3256953" cy="2232000"/>
          </a:xfrm>
          <a:prstGeom prst="rect">
            <a:avLst/>
          </a:prstGeom>
        </p:spPr>
      </p:pic>
      <p:sp>
        <p:nvSpPr>
          <p:cNvPr id="16" name="ZoneTexte 3">
            <a:extLst>
              <a:ext uri="{FF2B5EF4-FFF2-40B4-BE49-F238E27FC236}">
                <a16:creationId xmlns:a16="http://schemas.microsoft.com/office/drawing/2014/main" id="{A6E636BA-54D8-440B-90F5-F0C96C9E3E72}"/>
              </a:ext>
            </a:extLst>
          </p:cNvPr>
          <p:cNvSpPr txBox="1"/>
          <p:nvPr/>
        </p:nvSpPr>
        <p:spPr>
          <a:xfrm>
            <a:off x="6214557" y="4877224"/>
            <a:ext cx="3304448" cy="188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 saute à la corde.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 saute à la corde.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Ils sautent à la corde.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Elles sautent à la corde.</a:t>
            </a:r>
          </a:p>
        </p:txBody>
      </p:sp>
      <p:cxnSp>
        <p:nvCxnSpPr>
          <p:cNvPr id="17" name="Connecteur droit 7">
            <a:extLst>
              <a:ext uri="{FF2B5EF4-FFF2-40B4-BE49-F238E27FC236}">
                <a16:creationId xmlns:a16="http://schemas.microsoft.com/office/drawing/2014/main" id="{F0C25219-1CFB-4549-8ACC-14F2676A9EEC}"/>
              </a:ext>
            </a:extLst>
          </p:cNvPr>
          <p:cNvCxnSpPr/>
          <p:nvPr/>
        </p:nvCxnSpPr>
        <p:spPr>
          <a:xfrm>
            <a:off x="6323420" y="6716666"/>
            <a:ext cx="24688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8" name="Image 12">
            <a:extLst>
              <a:ext uri="{FF2B5EF4-FFF2-40B4-BE49-F238E27FC236}">
                <a16:creationId xmlns:a16="http://schemas.microsoft.com/office/drawing/2014/main" id="{369371FC-2C6B-4D3D-8CA5-EB1F06DFB0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8347" y="446902"/>
            <a:ext cx="3555297" cy="2232000"/>
          </a:xfrm>
          <a:prstGeom prst="rect">
            <a:avLst/>
          </a:prstGeom>
        </p:spPr>
      </p:pic>
      <p:sp>
        <p:nvSpPr>
          <p:cNvPr id="19" name="ZoneTexte 9">
            <a:extLst>
              <a:ext uri="{FF2B5EF4-FFF2-40B4-BE49-F238E27FC236}">
                <a16:creationId xmlns:a16="http://schemas.microsoft.com/office/drawing/2014/main" id="{9902B5FC-4B52-496C-A917-B9E0CCE03740}"/>
              </a:ext>
            </a:extLst>
          </p:cNvPr>
          <p:cNvSpPr txBox="1"/>
          <p:nvPr/>
        </p:nvSpPr>
        <p:spPr>
          <a:xfrm>
            <a:off x="9085080" y="2788528"/>
            <a:ext cx="3467080" cy="1887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 joue à la marelle.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 joue à la marelle.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Ils jouent à la marelle.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Myriad Pro" panose="020B0503030403020204" pitchFamily="34" charset="0"/>
                <a:cs typeface="Times New Roman" panose="02020603050405020304" pitchFamily="18" charset="0"/>
              </a:rPr>
              <a:t>Elles jouent à la marelle.</a:t>
            </a:r>
          </a:p>
        </p:txBody>
      </p:sp>
      <p:cxnSp>
        <p:nvCxnSpPr>
          <p:cNvPr id="20" name="Connecteur droit 7">
            <a:extLst>
              <a:ext uri="{FF2B5EF4-FFF2-40B4-BE49-F238E27FC236}">
                <a16:creationId xmlns:a16="http://schemas.microsoft.com/office/drawing/2014/main" id="{41253648-C453-4049-AAC0-5D5593F837E1}"/>
              </a:ext>
            </a:extLst>
          </p:cNvPr>
          <p:cNvCxnSpPr/>
          <p:nvPr/>
        </p:nvCxnSpPr>
        <p:spPr>
          <a:xfrm>
            <a:off x="9085080" y="4158724"/>
            <a:ext cx="246888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138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6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7DA443-7D41-47B4-B5DE-911E0B897B98}"/>
              </a:ext>
            </a:extLst>
          </p:cNvPr>
          <p:cNvSpPr txBox="1"/>
          <p:nvPr/>
        </p:nvSpPr>
        <p:spPr>
          <a:xfrm>
            <a:off x="376341" y="1784710"/>
            <a:ext cx="27518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Remplace les mots  soulignés par les pronoms personnels convenables.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7EBD83D-8F8D-4BEC-8B43-89ADFF2D7BAB}"/>
              </a:ext>
            </a:extLst>
          </p:cNvPr>
          <p:cNvSpPr txBox="1"/>
          <p:nvPr/>
        </p:nvSpPr>
        <p:spPr>
          <a:xfrm>
            <a:off x="3737811" y="1156366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Nous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 rangeons la chambre.</a:t>
            </a:r>
          </a:p>
        </p:txBody>
      </p:sp>
      <p:sp>
        <p:nvSpPr>
          <p:cNvPr id="7" name="Google Shape;38;p6">
            <a:extLst>
              <a:ext uri="{FF2B5EF4-FFF2-40B4-BE49-F238E27FC236}">
                <a16:creationId xmlns:a16="http://schemas.microsoft.com/office/drawing/2014/main" id="{0181B5A6-6898-4436-BF8C-927DFFAAE75C}"/>
              </a:ext>
            </a:extLst>
          </p:cNvPr>
          <p:cNvSpPr/>
          <p:nvPr/>
        </p:nvSpPr>
        <p:spPr>
          <a:xfrm>
            <a:off x="785414" y="215595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10" name="ZoneTexte 3">
            <a:extLst>
              <a:ext uri="{FF2B5EF4-FFF2-40B4-BE49-F238E27FC236}">
                <a16:creationId xmlns:a16="http://schemas.microsoft.com/office/drawing/2014/main" id="{41033E02-7114-4EEC-BEE3-55BF3307B5D0}"/>
              </a:ext>
            </a:extLst>
          </p:cNvPr>
          <p:cNvSpPr txBox="1"/>
          <p:nvPr/>
        </p:nvSpPr>
        <p:spPr>
          <a:xfrm>
            <a:off x="3737811" y="2186290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u="sng" dirty="0">
                <a:latin typeface="Myriad Pro" panose="020B0503030403020204" pitchFamily="34" charset="0"/>
                <a:cs typeface="Times New Roman" panose="02020603050405020304" pitchFamily="18" charset="0"/>
              </a:rPr>
              <a:t>Sami et Rima 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regardent un match de basket .</a:t>
            </a:r>
          </a:p>
        </p:txBody>
      </p:sp>
      <p:sp>
        <p:nvSpPr>
          <p:cNvPr id="12" name="ZoneTexte 3">
            <a:extLst>
              <a:ext uri="{FF2B5EF4-FFF2-40B4-BE49-F238E27FC236}">
                <a16:creationId xmlns:a16="http://schemas.microsoft.com/office/drawing/2014/main" id="{1383CAE1-BF7A-4404-A34F-9AC8CA46325C}"/>
              </a:ext>
            </a:extLst>
          </p:cNvPr>
          <p:cNvSpPr txBox="1"/>
          <p:nvPr/>
        </p:nvSpPr>
        <p:spPr>
          <a:xfrm>
            <a:off x="3737811" y="3734252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u="sng" dirty="0">
                <a:latin typeface="Myriad Pro" panose="020B0503030403020204" pitchFamily="34" charset="0"/>
                <a:cs typeface="Times New Roman" panose="02020603050405020304" pitchFamily="18" charset="0"/>
              </a:rPr>
              <a:t>Lina et Mira 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préparent une tarte aux pommes.</a:t>
            </a:r>
          </a:p>
        </p:txBody>
      </p:sp>
      <p:sp>
        <p:nvSpPr>
          <p:cNvPr id="13" name="ZoneTexte 3">
            <a:extLst>
              <a:ext uri="{FF2B5EF4-FFF2-40B4-BE49-F238E27FC236}">
                <a16:creationId xmlns:a16="http://schemas.microsoft.com/office/drawing/2014/main" id="{07EC57AF-FEEB-4514-AA47-9F12D4C97AC7}"/>
              </a:ext>
            </a:extLst>
          </p:cNvPr>
          <p:cNvSpPr txBox="1"/>
          <p:nvPr/>
        </p:nvSpPr>
        <p:spPr>
          <a:xfrm>
            <a:off x="3737811" y="5354664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u="sng" dirty="0">
                <a:latin typeface="Myriad Pro" panose="020B0503030403020204" pitchFamily="34" charset="0"/>
                <a:cs typeface="Times New Roman" panose="02020603050405020304" pitchFamily="18" charset="0"/>
              </a:rPr>
              <a:t>Karim et toi 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jouez au football.</a:t>
            </a:r>
          </a:p>
        </p:txBody>
      </p:sp>
      <p:sp>
        <p:nvSpPr>
          <p:cNvPr id="14" name="ZoneTexte 3">
            <a:extLst>
              <a:ext uri="{FF2B5EF4-FFF2-40B4-BE49-F238E27FC236}">
                <a16:creationId xmlns:a16="http://schemas.microsoft.com/office/drawing/2014/main" id="{061D56C5-6782-420B-BD0D-B8BAF7E8D24E}"/>
              </a:ext>
            </a:extLst>
          </p:cNvPr>
          <p:cNvSpPr txBox="1"/>
          <p:nvPr/>
        </p:nvSpPr>
        <p:spPr>
          <a:xfrm>
            <a:off x="3737811" y="565878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u="sng" dirty="0">
                <a:latin typeface="Myriad Pro" panose="020B0503030403020204" pitchFamily="34" charset="0"/>
                <a:cs typeface="Times New Roman" panose="02020603050405020304" pitchFamily="18" charset="0"/>
              </a:rPr>
              <a:t>Ma sœur et moi 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rangeons la chambre.</a:t>
            </a:r>
          </a:p>
        </p:txBody>
      </p:sp>
      <p:sp>
        <p:nvSpPr>
          <p:cNvPr id="15" name="ZoneTexte 3">
            <a:extLst>
              <a:ext uri="{FF2B5EF4-FFF2-40B4-BE49-F238E27FC236}">
                <a16:creationId xmlns:a16="http://schemas.microsoft.com/office/drawing/2014/main" id="{53AF7062-F296-4CA7-8126-ED92B1A94D60}"/>
              </a:ext>
            </a:extLst>
          </p:cNvPr>
          <p:cNvSpPr txBox="1"/>
          <p:nvPr/>
        </p:nvSpPr>
        <p:spPr>
          <a:xfrm>
            <a:off x="3737811" y="2771065"/>
            <a:ext cx="7132320" cy="523220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Ils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 regardent un match de basket .</a:t>
            </a:r>
          </a:p>
        </p:txBody>
      </p:sp>
      <p:sp>
        <p:nvSpPr>
          <p:cNvPr id="16" name="ZoneTexte 3">
            <a:extLst>
              <a:ext uri="{FF2B5EF4-FFF2-40B4-BE49-F238E27FC236}">
                <a16:creationId xmlns:a16="http://schemas.microsoft.com/office/drawing/2014/main" id="{13519C4F-8259-4AF0-B210-2D925407421E}"/>
              </a:ext>
            </a:extLst>
          </p:cNvPr>
          <p:cNvSpPr txBox="1"/>
          <p:nvPr/>
        </p:nvSpPr>
        <p:spPr>
          <a:xfrm>
            <a:off x="3737811" y="5939439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Vous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 jouez au football.</a:t>
            </a:r>
          </a:p>
        </p:txBody>
      </p:sp>
      <p:sp>
        <p:nvSpPr>
          <p:cNvPr id="17" name="ZoneTexte 3">
            <a:extLst>
              <a:ext uri="{FF2B5EF4-FFF2-40B4-BE49-F238E27FC236}">
                <a16:creationId xmlns:a16="http://schemas.microsoft.com/office/drawing/2014/main" id="{EBB20023-7DEC-4F77-9318-A9D209D2EC90}"/>
              </a:ext>
            </a:extLst>
          </p:cNvPr>
          <p:cNvSpPr txBox="1"/>
          <p:nvPr/>
        </p:nvSpPr>
        <p:spPr>
          <a:xfrm>
            <a:off x="3737811" y="4324740"/>
            <a:ext cx="7132320" cy="584775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Elles </a:t>
            </a: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préparent une tarte aux pommes.</a:t>
            </a:r>
          </a:p>
        </p:txBody>
      </p:sp>
    </p:spTree>
    <p:extLst>
      <p:ext uri="{BB962C8B-B14F-4D97-AF65-F5344CB8AC3E}">
        <p14:creationId xmlns:p14="http://schemas.microsoft.com/office/powerpoint/2010/main" val="395968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7DA443-7D41-47B4-B5DE-911E0B897B98}"/>
              </a:ext>
            </a:extLst>
          </p:cNvPr>
          <p:cNvSpPr txBox="1"/>
          <p:nvPr/>
        </p:nvSpPr>
        <p:spPr>
          <a:xfrm>
            <a:off x="328213" y="1706378"/>
            <a:ext cx="28481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Remplace le mot qui se répète par un pronom personnel.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FB8A656-F483-446E-891C-B06BA085B60F}"/>
              </a:ext>
            </a:extLst>
          </p:cNvPr>
          <p:cNvSpPr txBox="1"/>
          <p:nvPr/>
        </p:nvSpPr>
        <p:spPr>
          <a:xfrm>
            <a:off x="3152073" y="1751059"/>
            <a:ext cx="9039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Céline est à la plage. Céline fait un château de sable.</a:t>
            </a:r>
          </a:p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Céline est à la plage.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Elle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fait un château de sable.</a:t>
            </a:r>
          </a:p>
        </p:txBody>
      </p:sp>
      <p:sp>
        <p:nvSpPr>
          <p:cNvPr id="7" name="Google Shape;38;p6">
            <a:extLst>
              <a:ext uri="{FF2B5EF4-FFF2-40B4-BE49-F238E27FC236}">
                <a16:creationId xmlns:a16="http://schemas.microsoft.com/office/drawing/2014/main" id="{E1BD6102-B1B2-45F1-95C2-AF2098FFE8DF}"/>
              </a:ext>
            </a:extLst>
          </p:cNvPr>
          <p:cNvSpPr/>
          <p:nvPr/>
        </p:nvSpPr>
        <p:spPr>
          <a:xfrm>
            <a:off x="785414" y="215595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  <a:endParaRPr lang="en-US" sz="28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8" name="ZoneTexte 4">
            <a:extLst>
              <a:ext uri="{FF2B5EF4-FFF2-40B4-BE49-F238E27FC236}">
                <a16:creationId xmlns:a16="http://schemas.microsoft.com/office/drawing/2014/main" id="{57EC728B-71FB-44A2-8193-DEB207031705}"/>
              </a:ext>
            </a:extLst>
          </p:cNvPr>
          <p:cNvSpPr txBox="1"/>
          <p:nvPr/>
        </p:nvSpPr>
        <p:spPr>
          <a:xfrm>
            <a:off x="3176337" y="678209"/>
            <a:ext cx="8687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 clown est sur la piste. Le clown fait rire les enfants.</a:t>
            </a:r>
          </a:p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 clown entre sur la piste.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fait rire les enfants.</a:t>
            </a:r>
          </a:p>
        </p:txBody>
      </p:sp>
      <p:sp>
        <p:nvSpPr>
          <p:cNvPr id="9" name="ZoneTexte 4">
            <a:extLst>
              <a:ext uri="{FF2B5EF4-FFF2-40B4-BE49-F238E27FC236}">
                <a16:creationId xmlns:a16="http://schemas.microsoft.com/office/drawing/2014/main" id="{330581D5-6A9D-4FB7-AF3E-ABEAA1E12E4F}"/>
              </a:ext>
            </a:extLst>
          </p:cNvPr>
          <p:cNvSpPr txBox="1"/>
          <p:nvPr/>
        </p:nvSpPr>
        <p:spPr>
          <a:xfrm>
            <a:off x="3152073" y="2958656"/>
            <a:ext cx="9497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Rami et Rima sont malades . Rami et Rima ne vont pas à l’école.   </a:t>
            </a:r>
          </a:p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Rami et Rima sont malades .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Ils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ne vont pas à l’école.   </a:t>
            </a:r>
          </a:p>
        </p:txBody>
      </p:sp>
      <p:sp>
        <p:nvSpPr>
          <p:cNvPr id="10" name="ZoneTexte 4">
            <a:extLst>
              <a:ext uri="{FF2B5EF4-FFF2-40B4-BE49-F238E27FC236}">
                <a16:creationId xmlns:a16="http://schemas.microsoft.com/office/drawing/2014/main" id="{47A7C8B5-1D81-4853-B446-5DD1743E4E31}"/>
              </a:ext>
            </a:extLst>
          </p:cNvPr>
          <p:cNvSpPr txBox="1"/>
          <p:nvPr/>
        </p:nvSpPr>
        <p:spPr>
          <a:xfrm>
            <a:off x="3152073" y="4127007"/>
            <a:ext cx="9497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Les fruits sont bons. Les fruits contiennent des vitamines.</a:t>
            </a:r>
          </a:p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Les fruits sont bons.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Ils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contiennent des vitamines.</a:t>
            </a:r>
          </a:p>
        </p:txBody>
      </p:sp>
      <p:sp>
        <p:nvSpPr>
          <p:cNvPr id="11" name="ZoneTexte 4">
            <a:extLst>
              <a:ext uri="{FF2B5EF4-FFF2-40B4-BE49-F238E27FC236}">
                <a16:creationId xmlns:a16="http://schemas.microsoft.com/office/drawing/2014/main" id="{4AAD13BC-ED3D-4176-8D12-FCE5E37A4EF8}"/>
              </a:ext>
            </a:extLst>
          </p:cNvPr>
          <p:cNvSpPr txBox="1"/>
          <p:nvPr/>
        </p:nvSpPr>
        <p:spPr>
          <a:xfrm>
            <a:off x="3152073" y="5295358"/>
            <a:ext cx="9497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Les fleurs sont multicolores. Les fleurs décorent la nature.</a:t>
            </a:r>
          </a:p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Les fleurs sont multicolores. </a:t>
            </a:r>
            <a:r>
              <a:rPr lang="fr-FR" sz="2400" b="1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Elles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décorent la nature.</a:t>
            </a:r>
          </a:p>
        </p:txBody>
      </p:sp>
    </p:spTree>
    <p:extLst>
      <p:ext uri="{BB962C8B-B14F-4D97-AF65-F5344CB8AC3E}">
        <p14:creationId xmlns:p14="http://schemas.microsoft.com/office/powerpoint/2010/main" val="33796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7DA443-7D41-47B4-B5DE-911E0B897B98}"/>
              </a:ext>
            </a:extLst>
          </p:cNvPr>
          <p:cNvSpPr txBox="1"/>
          <p:nvPr/>
        </p:nvSpPr>
        <p:spPr>
          <a:xfrm>
            <a:off x="349134" y="1663659"/>
            <a:ext cx="2394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Complète avec « je » ou « tu ». </a:t>
            </a:r>
          </a:p>
        </p:txBody>
      </p:sp>
      <p:sp>
        <p:nvSpPr>
          <p:cNvPr id="7" name="Google Shape;38;p6">
            <a:extLst>
              <a:ext uri="{FF2B5EF4-FFF2-40B4-BE49-F238E27FC236}">
                <a16:creationId xmlns:a16="http://schemas.microsoft.com/office/drawing/2014/main" id="{758A158A-96B2-418B-AB8D-93DB3FFC7CF9}"/>
              </a:ext>
            </a:extLst>
          </p:cNvPr>
          <p:cNvSpPr/>
          <p:nvPr/>
        </p:nvSpPr>
        <p:spPr>
          <a:xfrm>
            <a:off x="785414" y="215595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26" name="ZoneTexte 4">
            <a:extLst>
              <a:ext uri="{FF2B5EF4-FFF2-40B4-BE49-F238E27FC236}">
                <a16:creationId xmlns:a16="http://schemas.microsoft.com/office/drawing/2014/main" id="{D3123653-7A39-4D6A-BCC4-EC8DFD108853}"/>
              </a:ext>
            </a:extLst>
          </p:cNvPr>
          <p:cNvSpPr txBox="1"/>
          <p:nvPr/>
        </p:nvSpPr>
        <p:spPr>
          <a:xfrm>
            <a:off x="3779420" y="1642897"/>
            <a:ext cx="78671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Samir : tu viens te promener avec moi ? </a:t>
            </a:r>
          </a:p>
          <a:p>
            <a:endParaRPr lang="fr-FR" sz="28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Léa  : ……… ne peux pas. ……     dois étudier. </a:t>
            </a:r>
            <a:b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          Et toi, …..   as fini tes  devoirs ?    </a:t>
            </a:r>
          </a:p>
          <a:p>
            <a:endParaRPr lang="fr-FR" sz="28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Samir :  oui, moi,          ai tout fini. </a:t>
            </a:r>
            <a:b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</a:b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               …… peux aller jouer. Au revoir.</a:t>
            </a:r>
          </a:p>
          <a:p>
            <a:endParaRPr lang="fr-FR" sz="2800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  <a:p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Léa : au revoir</a:t>
            </a:r>
          </a:p>
        </p:txBody>
      </p:sp>
      <p:sp>
        <p:nvSpPr>
          <p:cNvPr id="32" name="ZoneTexte 4">
            <a:extLst>
              <a:ext uri="{FF2B5EF4-FFF2-40B4-BE49-F238E27FC236}">
                <a16:creationId xmlns:a16="http://schemas.microsoft.com/office/drawing/2014/main" id="{976872F3-887A-4C5E-AF91-943C2BBEBF55}"/>
              </a:ext>
            </a:extLst>
          </p:cNvPr>
          <p:cNvSpPr txBox="1"/>
          <p:nvPr/>
        </p:nvSpPr>
        <p:spPr>
          <a:xfrm>
            <a:off x="4892842" y="830609"/>
            <a:ext cx="4636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Samir appelle Léa au téléphone.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A3F5D3-98E6-425B-9449-40D441984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1350" y="4023000"/>
            <a:ext cx="1390650" cy="23717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FD739D-4155-4B28-9392-66C676BE1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0695" y="794514"/>
            <a:ext cx="1228725" cy="23050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0758D5-FFF9-44F2-B488-DDB4F9450BB2}"/>
              </a:ext>
            </a:extLst>
          </p:cNvPr>
          <p:cNvSpPr txBox="1"/>
          <p:nvPr/>
        </p:nvSpPr>
        <p:spPr>
          <a:xfrm>
            <a:off x="4743497" y="2430855"/>
            <a:ext cx="10058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    Je</a:t>
            </a:r>
            <a:r>
              <a:rPr lang="fr-FR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3D808E-EA27-431E-87DB-5BCC38A89AD1}"/>
              </a:ext>
            </a:extLst>
          </p:cNvPr>
          <p:cNvSpPr txBox="1"/>
          <p:nvPr/>
        </p:nvSpPr>
        <p:spPr>
          <a:xfrm>
            <a:off x="7712994" y="2494656"/>
            <a:ext cx="10058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    Je</a:t>
            </a:r>
            <a:r>
              <a:rPr lang="fr-FR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4D7281-0CC3-42EB-8BCE-ECBB2C6B88AE}"/>
              </a:ext>
            </a:extLst>
          </p:cNvPr>
          <p:cNvSpPr txBox="1"/>
          <p:nvPr/>
        </p:nvSpPr>
        <p:spPr>
          <a:xfrm>
            <a:off x="5480084" y="2928338"/>
            <a:ext cx="7315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  tu</a:t>
            </a:r>
            <a:r>
              <a:rPr lang="fr-FR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48EA7D-561B-404E-9BBB-675BC2EBDAFC}"/>
              </a:ext>
            </a:extLst>
          </p:cNvPr>
          <p:cNvSpPr txBox="1"/>
          <p:nvPr/>
        </p:nvSpPr>
        <p:spPr>
          <a:xfrm>
            <a:off x="6211604" y="3761390"/>
            <a:ext cx="7315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     j’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146A758-9F91-4617-8FFD-638FC34DA09D}"/>
              </a:ext>
            </a:extLst>
          </p:cNvPr>
          <p:cNvSpPr txBox="1"/>
          <p:nvPr/>
        </p:nvSpPr>
        <p:spPr>
          <a:xfrm>
            <a:off x="4743497" y="4199682"/>
            <a:ext cx="100584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  <a:latin typeface="Myriad Pro" panose="020B0503030403020204" pitchFamily="34" charset="0"/>
              </a:rPr>
              <a:t>    Je</a:t>
            </a:r>
            <a:r>
              <a:rPr lang="fr-FR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39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33" grpId="0" animBg="1"/>
      <p:bldP spid="35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 1">
            <a:extLst>
              <a:ext uri="{FF2B5EF4-FFF2-40B4-BE49-F238E27FC236}">
                <a16:creationId xmlns:a16="http://schemas.microsoft.com/office/drawing/2014/main" id="{D74ECD41-598F-BD4E-AEFD-076D464509A2}"/>
              </a:ext>
            </a:extLst>
          </p:cNvPr>
          <p:cNvSpPr txBox="1">
            <a:spLocks/>
          </p:cNvSpPr>
          <p:nvPr/>
        </p:nvSpPr>
        <p:spPr>
          <a:xfrm>
            <a:off x="1821279" y="1356555"/>
            <a:ext cx="8549441" cy="57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Objectif </a:t>
            </a:r>
            <a:endParaRPr lang="ar-LB" sz="2400" dirty="0">
              <a:latin typeface="Myriad Pro" panose="020B0503030403020204" pitchFamily="34" charset="0"/>
              <a:ea typeface="GE SS Two Light" panose="020A0503020102020204" pitchFamily="18" charset="-78"/>
              <a:cs typeface="GE SS Two Light" panose="020A0503020102020204" pitchFamily="18" charset="-78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09FDDE5-8029-704D-8837-2E233C518ECD}"/>
              </a:ext>
            </a:extLst>
          </p:cNvPr>
          <p:cNvSpPr txBox="1"/>
          <p:nvPr/>
        </p:nvSpPr>
        <p:spPr>
          <a:xfrm>
            <a:off x="1064276" y="324768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2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FA55753-AC98-BA4A-B81E-88658A9C6B37}"/>
              </a:ext>
            </a:extLst>
          </p:cNvPr>
          <p:cNvSpPr txBox="1"/>
          <p:nvPr/>
        </p:nvSpPr>
        <p:spPr>
          <a:xfrm>
            <a:off x="1064276" y="4039873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3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8EB2F92-6074-684D-9916-88EB23EE4E41}"/>
              </a:ext>
            </a:extLst>
          </p:cNvPr>
          <p:cNvSpPr/>
          <p:nvPr/>
        </p:nvSpPr>
        <p:spPr>
          <a:xfrm flipH="1">
            <a:off x="1821279" y="2203998"/>
            <a:ext cx="8790197" cy="479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endParaRPr lang="fr-FR" sz="2400" kern="0" dirty="0">
              <a:solidFill>
                <a:srgbClr val="000000"/>
              </a:solidFill>
              <a:latin typeface="Myriad Pro" panose="020B0503030403020204" charset="0"/>
              <a:cs typeface="Arial"/>
              <a:sym typeface="Arial"/>
            </a:endParaRPr>
          </a:p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Utiliser les substituts grammaticaux (à l'oral et à l'écrit) du groupe nominal sujet.</a:t>
            </a:r>
          </a:p>
          <a:p>
            <a:pPr lvl="0" defTabSz="914400">
              <a:buClr>
                <a:srgbClr val="000000"/>
              </a:buClr>
            </a:pPr>
            <a:endParaRPr lang="fr-FR" sz="2400" kern="0" dirty="0">
              <a:solidFill>
                <a:srgbClr val="000000"/>
              </a:solidFill>
              <a:latin typeface="Myriad Pro" panose="020B0503030403020204" charset="0"/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E3B129-685C-4FEE-9D5A-872FBA18633E}"/>
              </a:ext>
            </a:extLst>
          </p:cNvPr>
          <p:cNvGrpSpPr/>
          <p:nvPr/>
        </p:nvGrpSpPr>
        <p:grpSpPr>
          <a:xfrm>
            <a:off x="880389" y="1924192"/>
            <a:ext cx="737188" cy="1039132"/>
            <a:chOff x="1045135" y="2178890"/>
            <a:chExt cx="737188" cy="1039132"/>
          </a:xfrm>
        </p:grpSpPr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4F63A660-D7FB-2147-B405-4264DF3000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45135" y="2178890"/>
              <a:ext cx="737188" cy="1039132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95051552-3588-4842-A1A5-6C72EC38031C}"/>
                </a:ext>
              </a:extLst>
            </p:cNvPr>
            <p:cNvSpPr txBox="1"/>
            <p:nvPr/>
          </p:nvSpPr>
          <p:spPr>
            <a:xfrm>
              <a:off x="1064276" y="2465834"/>
              <a:ext cx="369414" cy="5078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700" b="1" dirty="0">
                  <a:solidFill>
                    <a:schemeClr val="bg1"/>
                  </a:solidFill>
                </a:rPr>
                <a:t>1</a:t>
              </a:r>
              <a:endParaRPr lang="ko-KR" altLang="en-US" sz="27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3" name="TextBox 142">
            <a:extLst>
              <a:ext uri="{FF2B5EF4-FFF2-40B4-BE49-F238E27FC236}">
                <a16:creationId xmlns:a16="http://schemas.microsoft.com/office/drawing/2014/main" id="{FF8E0268-0F03-7A42-AB49-C26C78DFA5C3}"/>
              </a:ext>
            </a:extLst>
          </p:cNvPr>
          <p:cNvSpPr txBox="1"/>
          <p:nvPr/>
        </p:nvSpPr>
        <p:spPr>
          <a:xfrm>
            <a:off x="1064276" y="4828339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4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4FF0D3B6-14CA-164E-BDA6-49F83E4D54AD}"/>
              </a:ext>
            </a:extLst>
          </p:cNvPr>
          <p:cNvSpPr txBox="1"/>
          <p:nvPr/>
        </p:nvSpPr>
        <p:spPr>
          <a:xfrm>
            <a:off x="1064276" y="5617282"/>
            <a:ext cx="369414" cy="5078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700" b="1" dirty="0">
                <a:solidFill>
                  <a:schemeClr val="bg1"/>
                </a:solidFill>
              </a:rPr>
              <a:t>5</a:t>
            </a:r>
            <a:endParaRPr lang="ko-KR" altLang="en-US" sz="2700" b="1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8E0947-3489-4651-B7B8-924D2C1A61A4}"/>
              </a:ext>
            </a:extLst>
          </p:cNvPr>
          <p:cNvSpPr/>
          <p:nvPr/>
        </p:nvSpPr>
        <p:spPr>
          <a:xfrm flipH="1">
            <a:off x="1801463" y="3755514"/>
            <a:ext cx="8790197" cy="4920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identifier les différents pronoms personnels sujets,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2FB58B3-AE98-4EA7-8041-B036D8B3BF1D}"/>
              </a:ext>
            </a:extLst>
          </p:cNvPr>
          <p:cNvSpPr txBox="1"/>
          <p:nvPr/>
        </p:nvSpPr>
        <p:spPr>
          <a:xfrm>
            <a:off x="1821279" y="3195439"/>
            <a:ext cx="6097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Myriad Pro" panose="020B0503030403020204" pitchFamily="34" charset="0"/>
                <a:ea typeface="GE SS Two Light" panose="020A0503020102020204" pitchFamily="18" charset="-78"/>
                <a:cs typeface="GE SS Two Light" panose="020A0503020102020204" pitchFamily="18" charset="-78"/>
              </a:rPr>
              <a:t>L’apprenant sera capable de / d’  </a:t>
            </a:r>
            <a:endParaRPr lang="fr-FR" sz="20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4F6CE-91D8-4715-9D25-15F46760D217}"/>
              </a:ext>
            </a:extLst>
          </p:cNvPr>
          <p:cNvSpPr/>
          <p:nvPr/>
        </p:nvSpPr>
        <p:spPr>
          <a:xfrm flipH="1">
            <a:off x="1782317" y="4517415"/>
            <a:ext cx="8790197" cy="4675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identifier la fonction des pronoms personnels sujets,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429911B-3472-4988-993D-F9BEC67D5028}"/>
              </a:ext>
            </a:extLst>
          </p:cNvPr>
          <p:cNvSpPr/>
          <p:nvPr/>
        </p:nvSpPr>
        <p:spPr>
          <a:xfrm flipH="1">
            <a:off x="1782318" y="5263959"/>
            <a:ext cx="8790197" cy="4879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914400">
              <a:buClr>
                <a:srgbClr val="000000"/>
              </a:buClr>
            </a:pPr>
            <a:r>
              <a:rPr lang="fr-FR" sz="2000" kern="0" dirty="0">
                <a:solidFill>
                  <a:srgbClr val="000000"/>
                </a:solidFill>
                <a:latin typeface="Myriad Pro" panose="020B0503030403020204" charset="0"/>
                <a:cs typeface="Arial"/>
                <a:sym typeface="Arial"/>
              </a:rPr>
              <a:t>utiliser correctement les pronoms personnels sujets. </a:t>
            </a:r>
          </a:p>
        </p:txBody>
      </p:sp>
    </p:spTree>
    <p:extLst>
      <p:ext uri="{BB962C8B-B14F-4D97-AF65-F5344CB8AC3E}">
        <p14:creationId xmlns:p14="http://schemas.microsoft.com/office/powerpoint/2010/main" val="9602848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7A7DA443-7D41-47B4-B5DE-911E0B897B98}"/>
              </a:ext>
            </a:extLst>
          </p:cNvPr>
          <p:cNvSpPr txBox="1"/>
          <p:nvPr/>
        </p:nvSpPr>
        <p:spPr>
          <a:xfrm>
            <a:off x="785414" y="2184616"/>
            <a:ext cx="3011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Myriad Pro" panose="020B0503030403020204" pitchFamily="34" charset="0"/>
                <a:cs typeface="Times New Roman" panose="02020603050405020304" pitchFamily="18" charset="0"/>
              </a:rPr>
              <a:t>Remplace les pronoms personnels par un groupe nominal convenable.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FB8A656-F483-446E-891C-B06BA085B60F}"/>
              </a:ext>
            </a:extLst>
          </p:cNvPr>
          <p:cNvSpPr txBox="1"/>
          <p:nvPr/>
        </p:nvSpPr>
        <p:spPr>
          <a:xfrm>
            <a:off x="5051442" y="984137"/>
            <a:ext cx="4405744" cy="666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Il arrose la plante. </a:t>
            </a:r>
          </a:p>
        </p:txBody>
      </p:sp>
      <p:sp>
        <p:nvSpPr>
          <p:cNvPr id="7" name="Google Shape;38;p6">
            <a:extLst>
              <a:ext uri="{FF2B5EF4-FFF2-40B4-BE49-F238E27FC236}">
                <a16:creationId xmlns:a16="http://schemas.microsoft.com/office/drawing/2014/main" id="{096C0F04-2D04-4E7C-A161-06C0294AAC5F}"/>
              </a:ext>
            </a:extLst>
          </p:cNvPr>
          <p:cNvSpPr/>
          <p:nvPr/>
        </p:nvSpPr>
        <p:spPr>
          <a:xfrm>
            <a:off x="785414" y="215595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APPLICATION</a:t>
            </a:r>
          </a:p>
        </p:txBody>
      </p:sp>
      <p:sp>
        <p:nvSpPr>
          <p:cNvPr id="8" name="ZoneTexte 4">
            <a:extLst>
              <a:ext uri="{FF2B5EF4-FFF2-40B4-BE49-F238E27FC236}">
                <a16:creationId xmlns:a16="http://schemas.microsoft.com/office/drawing/2014/main" id="{CCE39A5B-7134-476D-8F4D-4278D4831362}"/>
              </a:ext>
            </a:extLst>
          </p:cNvPr>
          <p:cNvSpPr txBox="1"/>
          <p:nvPr/>
        </p:nvSpPr>
        <p:spPr>
          <a:xfrm>
            <a:off x="5051442" y="1851256"/>
            <a:ext cx="6643248" cy="666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Nous regardons la télévision. </a:t>
            </a:r>
          </a:p>
        </p:txBody>
      </p:sp>
      <p:sp>
        <p:nvSpPr>
          <p:cNvPr id="9" name="ZoneTexte 4">
            <a:extLst>
              <a:ext uri="{FF2B5EF4-FFF2-40B4-BE49-F238E27FC236}">
                <a16:creationId xmlns:a16="http://schemas.microsoft.com/office/drawing/2014/main" id="{2A9E84B3-0F41-473E-99BB-1F75E6677C86}"/>
              </a:ext>
            </a:extLst>
          </p:cNvPr>
          <p:cNvSpPr txBox="1"/>
          <p:nvPr/>
        </p:nvSpPr>
        <p:spPr>
          <a:xfrm>
            <a:off x="5051442" y="2823905"/>
            <a:ext cx="6474805" cy="666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Elle se promène avec son chat.</a:t>
            </a:r>
          </a:p>
        </p:txBody>
      </p:sp>
      <p:sp>
        <p:nvSpPr>
          <p:cNvPr id="10" name="ZoneTexte 4">
            <a:extLst>
              <a:ext uri="{FF2B5EF4-FFF2-40B4-BE49-F238E27FC236}">
                <a16:creationId xmlns:a16="http://schemas.microsoft.com/office/drawing/2014/main" id="{666BFEFB-ACB1-4AF1-AC8D-482AB7AAAB59}"/>
              </a:ext>
            </a:extLst>
          </p:cNvPr>
          <p:cNvSpPr txBox="1"/>
          <p:nvPr/>
        </p:nvSpPr>
        <p:spPr>
          <a:xfrm>
            <a:off x="5051442" y="3796554"/>
            <a:ext cx="4405744" cy="666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Elles chantent à haute voix. </a:t>
            </a:r>
          </a:p>
        </p:txBody>
      </p:sp>
      <p:sp>
        <p:nvSpPr>
          <p:cNvPr id="11" name="ZoneTexte 4">
            <a:extLst>
              <a:ext uri="{FF2B5EF4-FFF2-40B4-BE49-F238E27FC236}">
                <a16:creationId xmlns:a16="http://schemas.microsoft.com/office/drawing/2014/main" id="{7E448685-53D2-4940-8E51-2ADB149C9295}"/>
              </a:ext>
            </a:extLst>
          </p:cNvPr>
          <p:cNvSpPr txBox="1"/>
          <p:nvPr/>
        </p:nvSpPr>
        <p:spPr>
          <a:xfrm>
            <a:off x="5051442" y="4769203"/>
            <a:ext cx="4405744" cy="666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latin typeface="Myriad Pro" panose="020B0503030403020204" pitchFamily="34" charset="0"/>
                <a:cs typeface="Times New Roman" panose="02020603050405020304" pitchFamily="18" charset="0"/>
              </a:rPr>
              <a:t>Ils courent très vite. </a:t>
            </a:r>
          </a:p>
        </p:txBody>
      </p:sp>
    </p:spTree>
    <p:extLst>
      <p:ext uri="{BB962C8B-B14F-4D97-AF65-F5344CB8AC3E}">
        <p14:creationId xmlns:p14="http://schemas.microsoft.com/office/powerpoint/2010/main" val="179477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5B0144E2-5F68-7D4E-B0FF-9B8D2F8DC7C3}"/>
              </a:ext>
            </a:extLst>
          </p:cNvPr>
          <p:cNvSpPr/>
          <p:nvPr/>
        </p:nvSpPr>
        <p:spPr>
          <a:xfrm>
            <a:off x="1111170" y="2023303"/>
            <a:ext cx="10028363" cy="3717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endParaRPr lang="ar-SA" sz="2400" dirty="0">
              <a:latin typeface="Myriad Pro" panose="020B0503030403020204" pitchFamily="34" charset="0"/>
              <a:ea typeface="GE SS Two Medium" panose="020A0503020102020204" pitchFamily="18" charset="-78"/>
              <a:cs typeface="Adobe Arabic" panose="02040503050201020203" pitchFamily="18" charset="-78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E0689C6-2649-48AC-BB02-47284FADB18E}"/>
              </a:ext>
            </a:extLst>
          </p:cNvPr>
          <p:cNvSpPr txBox="1"/>
          <p:nvPr/>
        </p:nvSpPr>
        <p:spPr>
          <a:xfrm>
            <a:off x="838801" y="2023303"/>
            <a:ext cx="10194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Myriad Pro" panose="020B0503030403020204" pitchFamily="34" charset="0"/>
                <a:cs typeface="Times New Roman" panose="02020603050405020304" pitchFamily="18" charset="0"/>
                <a:hlinkClick r:id="rId2"/>
              </a:rPr>
              <a:t>https://fr.freepik.com/vecteurs-premium/eleves-enseignant-classe-illustration-dessin-anime_5338721.htm</a:t>
            </a:r>
            <a:endParaRPr lang="fr-FR" dirty="0">
              <a:latin typeface="Myriad Pro" panose="020B0503030403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78005" y="2803371"/>
            <a:ext cx="9726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Myriad Pro" panose="020B0503030403020204" pitchFamily="34" charset="0"/>
              </a:rPr>
              <a:t>https://fr.islcollective.com/francais-fle-fiches-pedagogiques/grammaire/pronoms/pronoms-personnels-affiche/100568</a:t>
            </a:r>
          </a:p>
        </p:txBody>
      </p:sp>
    </p:spTree>
    <p:extLst>
      <p:ext uri="{BB962C8B-B14F-4D97-AF65-F5344CB8AC3E}">
        <p14:creationId xmlns:p14="http://schemas.microsoft.com/office/powerpoint/2010/main" val="72998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D336E8-92FC-9E48-8BC0-60CA2D5A8973}"/>
              </a:ext>
            </a:extLst>
          </p:cNvPr>
          <p:cNvSpPr txBox="1">
            <a:spLocks/>
          </p:cNvSpPr>
          <p:nvPr/>
        </p:nvSpPr>
        <p:spPr>
          <a:xfrm>
            <a:off x="852622" y="1974683"/>
            <a:ext cx="9926595" cy="1668660"/>
          </a:xfrm>
          <a:prstGeom prst="rect">
            <a:avLst/>
          </a:prstGeom>
        </p:spPr>
        <p:txBody>
          <a:bodyPr/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Auteure</a:t>
            </a:r>
            <a:r>
              <a:rPr lang="en-US" sz="2400" dirty="0">
                <a:latin typeface="Myriad Pro" panose="020B0503030403020204" pitchFamily="34" charset="0"/>
              </a:rPr>
              <a:t> : </a:t>
            </a:r>
            <a:r>
              <a:rPr lang="en-US" sz="2400" dirty="0" err="1">
                <a:latin typeface="Myriad Pro" panose="020B0503030403020204" pitchFamily="34" charset="0"/>
              </a:rPr>
              <a:t>Rawaa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r>
              <a:rPr lang="en-US" sz="2400" dirty="0" err="1">
                <a:latin typeface="Myriad Pro" panose="020B0503030403020204" pitchFamily="34" charset="0"/>
              </a:rPr>
              <a:t>Chami</a:t>
            </a:r>
            <a:endParaRPr lang="en-US" sz="2400" dirty="0">
              <a:latin typeface="Myriad Pro" panose="020B0503030403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 err="1">
                <a:latin typeface="Myriad Pro" panose="020B0503030403020204" pitchFamily="34" charset="0"/>
              </a:rPr>
              <a:t>Coordinatrices</a:t>
            </a:r>
            <a:r>
              <a:rPr lang="en-US" sz="2400" dirty="0">
                <a:latin typeface="Myriad Pro" panose="020B0503030403020204" pitchFamily="34" charset="0"/>
              </a:rPr>
              <a:t> : Marina Chammas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400" dirty="0">
                <a:latin typeface="Myriad Pro" panose="020B0503030403020204" pitchFamily="34" charset="0"/>
              </a:rPr>
              <a:t>                                  </a:t>
            </a:r>
            <a:r>
              <a:rPr lang="en-US" sz="2400" dirty="0" err="1">
                <a:latin typeface="Myriad Pro" panose="020B0503030403020204" pitchFamily="34" charset="0"/>
              </a:rPr>
              <a:t>Safa</a:t>
            </a:r>
            <a:r>
              <a:rPr lang="en-US" sz="2400" dirty="0">
                <a:latin typeface="Myriad Pro" panose="020B0503030403020204" pitchFamily="34" charset="0"/>
              </a:rPr>
              <a:t> </a:t>
            </a:r>
            <a:r>
              <a:rPr lang="en-US" sz="2400" dirty="0" err="1">
                <a:latin typeface="Myriad Pro" panose="020B0503030403020204" pitchFamily="34" charset="0"/>
              </a:rPr>
              <a:t>Mawlawi</a:t>
            </a:r>
            <a:endParaRPr lang="en-US" sz="2400" dirty="0">
              <a:latin typeface="Myriad Pro" panose="020B0503030403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sz="2400" dirty="0"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1873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443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DÉCOUVERTE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6B05243-5C85-47AA-9025-ADF28D995428}"/>
              </a:ext>
            </a:extLst>
          </p:cNvPr>
          <p:cNvSpPr txBox="1"/>
          <p:nvPr/>
        </p:nvSpPr>
        <p:spPr>
          <a:xfrm>
            <a:off x="798667" y="853216"/>
            <a:ext cx="2850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Lis le texte.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41257BC-DB11-4095-A496-65EE07AED9BC}"/>
              </a:ext>
            </a:extLst>
          </p:cNvPr>
          <p:cNvSpPr txBox="1"/>
          <p:nvPr/>
        </p:nvSpPr>
        <p:spPr>
          <a:xfrm>
            <a:off x="5895973" y="2131060"/>
            <a:ext cx="6253916" cy="3970318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Dany est chez sa grand-mère. Il joue avec Doudou, son ours en peluche.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soir, Dany est triste, il a perdu Doudou. Dany regarde sous le lit. 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Grand-mère cherche dans l’armoire.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Enfin, elle trouve l’ours dans le coffre.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260DB51-EB42-42B9-A986-1D9FF31A38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514027"/>
              </p:ext>
            </p:extLst>
          </p:nvPr>
        </p:nvGraphicFramePr>
        <p:xfrm>
          <a:off x="603251" y="2131060"/>
          <a:ext cx="5025018" cy="4358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61978">
                  <a:extLst>
                    <a:ext uri="{9D8B030D-6E8A-4147-A177-3AD203B41FA5}">
                      <a16:colId xmlns:a16="http://schemas.microsoft.com/office/drawing/2014/main" val="403645079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17568821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447985133"/>
                    </a:ext>
                  </a:extLst>
                </a:gridCol>
              </a:tblGrid>
              <a:tr h="387827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rgbClr val="0097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Myriad Pro" panose="020B0503030403020204" pitchFamily="34" charset="0"/>
                        </a:rPr>
                        <a:t>Vrai</a:t>
                      </a:r>
                    </a:p>
                  </a:txBody>
                  <a:tcPr>
                    <a:solidFill>
                      <a:srgbClr val="0097D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dirty="0">
                          <a:latin typeface="Myriad Pro" panose="020B0503030403020204" pitchFamily="34" charset="0"/>
                        </a:rPr>
                        <a:t>Faux</a:t>
                      </a:r>
                    </a:p>
                  </a:txBody>
                  <a:tcPr>
                    <a:solidFill>
                      <a:srgbClr val="0097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55781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Dany joue avec son ours chez sa grand-mère.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157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Dany joue avec sa grand-mère.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13275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r>
                        <a:rPr lang="fr-FR" sz="2000" dirty="0">
                          <a:latin typeface="Myriad Pro" panose="020B0503030403020204" pitchFamily="34" charset="0"/>
                        </a:rPr>
                        <a:t>Dany cherche l’ours sous le lit.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616290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latin typeface="Myriad Pro" panose="020B0503030403020204" pitchFamily="34" charset="0"/>
                        </a:rPr>
                        <a:t>L’ours est dans l’armoire.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3737128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latin typeface="Myriad Pro" panose="020B0503030403020204" pitchFamily="34" charset="0"/>
                        </a:rPr>
                        <a:t>L’ours est dans le coffre.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7143790"/>
                  </a:ext>
                </a:extLst>
              </a:tr>
            </a:tbl>
          </a:graphicData>
        </a:graphic>
      </p:graphicFrame>
      <p:sp>
        <p:nvSpPr>
          <p:cNvPr id="4" name="Smiley Face 3">
            <a:extLst>
              <a:ext uri="{FF2B5EF4-FFF2-40B4-BE49-F238E27FC236}">
                <a16:creationId xmlns:a16="http://schemas.microsoft.com/office/drawing/2014/main" id="{68EA31F0-17D9-4021-84F4-162BE190DFD4}"/>
              </a:ext>
            </a:extLst>
          </p:cNvPr>
          <p:cNvSpPr/>
          <p:nvPr/>
        </p:nvSpPr>
        <p:spPr>
          <a:xfrm>
            <a:off x="4381500" y="2667000"/>
            <a:ext cx="361950" cy="304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id="{121C4B46-196A-43E9-A03B-A6CF27DC22A9}"/>
              </a:ext>
            </a:extLst>
          </p:cNvPr>
          <p:cNvSpPr/>
          <p:nvPr/>
        </p:nvSpPr>
        <p:spPr>
          <a:xfrm>
            <a:off x="4344040" y="5628995"/>
            <a:ext cx="361950" cy="304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Smiley Face 25">
            <a:extLst>
              <a:ext uri="{FF2B5EF4-FFF2-40B4-BE49-F238E27FC236}">
                <a16:creationId xmlns:a16="http://schemas.microsoft.com/office/drawing/2014/main" id="{7D2438A1-581D-4EC0-B635-0847A20DF92C}"/>
              </a:ext>
            </a:extLst>
          </p:cNvPr>
          <p:cNvSpPr/>
          <p:nvPr/>
        </p:nvSpPr>
        <p:spPr>
          <a:xfrm>
            <a:off x="4381500" y="4116798"/>
            <a:ext cx="361950" cy="304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Smiley Face 26">
            <a:extLst>
              <a:ext uri="{FF2B5EF4-FFF2-40B4-BE49-F238E27FC236}">
                <a16:creationId xmlns:a16="http://schemas.microsoft.com/office/drawing/2014/main" id="{3DD52D62-8383-4815-BCC8-62AAFC9EC694}"/>
              </a:ext>
            </a:extLst>
          </p:cNvPr>
          <p:cNvSpPr/>
          <p:nvPr/>
        </p:nvSpPr>
        <p:spPr>
          <a:xfrm>
            <a:off x="5048250" y="3429000"/>
            <a:ext cx="361950" cy="304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Smiley Face 27">
            <a:extLst>
              <a:ext uri="{FF2B5EF4-FFF2-40B4-BE49-F238E27FC236}">
                <a16:creationId xmlns:a16="http://schemas.microsoft.com/office/drawing/2014/main" id="{6A1FCBF0-10EF-4393-9F37-A5C1E1C8B0D2}"/>
              </a:ext>
            </a:extLst>
          </p:cNvPr>
          <p:cNvSpPr/>
          <p:nvPr/>
        </p:nvSpPr>
        <p:spPr>
          <a:xfrm>
            <a:off x="5029200" y="4924915"/>
            <a:ext cx="361950" cy="3048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13">
            <a:extLst>
              <a:ext uri="{FF2B5EF4-FFF2-40B4-BE49-F238E27FC236}">
                <a16:creationId xmlns:a16="http://schemas.microsoft.com/office/drawing/2014/main" id="{E287DD3A-D21B-488C-BA6A-E6C3E9BBC799}"/>
              </a:ext>
            </a:extLst>
          </p:cNvPr>
          <p:cNvSpPr txBox="1"/>
          <p:nvPr/>
        </p:nvSpPr>
        <p:spPr>
          <a:xfrm>
            <a:off x="798666" y="1532952"/>
            <a:ext cx="2850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Coche vrai / faux :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484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 animBg="1"/>
      <p:bldP spid="4" grpId="0" animBg="1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9">
            <a:extLst>
              <a:ext uri="{FF2B5EF4-FFF2-40B4-BE49-F238E27FC236}">
                <a16:creationId xmlns:a16="http://schemas.microsoft.com/office/drawing/2014/main" id="{55459A1B-7103-404D-BE00-3C340444E9A6}"/>
              </a:ext>
            </a:extLst>
          </p:cNvPr>
          <p:cNvSpPr txBox="1"/>
          <p:nvPr/>
        </p:nvSpPr>
        <p:spPr>
          <a:xfrm>
            <a:off x="5705473" y="1828800"/>
            <a:ext cx="6253916" cy="3970318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Dany est chez sa grand-mère. Il joue avec Doudou, son ours en peluche.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Le soir, Dany est triste, il a perdu Doudou. Dany regarde sous le lit. 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Grand-mère cherche dans l’armoire.</a:t>
            </a:r>
          </a:p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002060"/>
                </a:solidFill>
                <a:latin typeface="Myriad Pro" panose="020B0503030403020204" pitchFamily="34" charset="0"/>
                <a:cs typeface="Times New Roman" panose="02020603050405020304" pitchFamily="18" charset="0"/>
              </a:rPr>
              <a:t>Enfin, elle trouve l’ours dans le coffre.</a:t>
            </a:r>
          </a:p>
        </p:txBody>
      </p:sp>
      <p:sp>
        <p:nvSpPr>
          <p:cNvPr id="20" name="ZoneTexte 13">
            <a:extLst>
              <a:ext uri="{FF2B5EF4-FFF2-40B4-BE49-F238E27FC236}">
                <a16:creationId xmlns:a16="http://schemas.microsoft.com/office/drawing/2014/main" id="{0461C460-02CE-4347-8C90-6065E2043531}"/>
              </a:ext>
            </a:extLst>
          </p:cNvPr>
          <p:cNvSpPr txBox="1"/>
          <p:nvPr/>
        </p:nvSpPr>
        <p:spPr>
          <a:xfrm>
            <a:off x="798667" y="818605"/>
            <a:ext cx="30875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Entoure 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dans le texte les réponses aux questions suivantes: 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116283F-C97F-44CA-BB1D-59E4A9FA2B82}"/>
              </a:ext>
            </a:extLst>
          </p:cNvPr>
          <p:cNvSpPr/>
          <p:nvPr/>
        </p:nvSpPr>
        <p:spPr>
          <a:xfrm>
            <a:off x="5705473" y="1810077"/>
            <a:ext cx="923927" cy="7793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13">
            <a:extLst>
              <a:ext uri="{FF2B5EF4-FFF2-40B4-BE49-F238E27FC236}">
                <a16:creationId xmlns:a16="http://schemas.microsoft.com/office/drawing/2014/main" id="{521EDEBD-AEA7-4437-814D-C78B6304A224}"/>
              </a:ext>
            </a:extLst>
          </p:cNvPr>
          <p:cNvSpPr txBox="1"/>
          <p:nvPr/>
        </p:nvSpPr>
        <p:spPr>
          <a:xfrm>
            <a:off x="678888" y="3783094"/>
            <a:ext cx="33270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Souligne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dans le texte les réponses aux questions suivantes: </a:t>
            </a:r>
          </a:p>
        </p:txBody>
      </p:sp>
      <p:sp>
        <p:nvSpPr>
          <p:cNvPr id="26" name="ZoneTexte 13">
            <a:extLst>
              <a:ext uri="{FF2B5EF4-FFF2-40B4-BE49-F238E27FC236}">
                <a16:creationId xmlns:a16="http://schemas.microsoft.com/office/drawing/2014/main" id="{6CEF1484-0779-4692-85E1-A476012ED2AF}"/>
              </a:ext>
            </a:extLst>
          </p:cNvPr>
          <p:cNvSpPr txBox="1"/>
          <p:nvPr/>
        </p:nvSpPr>
        <p:spPr>
          <a:xfrm>
            <a:off x="1427317" y="2367802"/>
            <a:ext cx="30875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est triste 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ZoneTexte 13">
            <a:extLst>
              <a:ext uri="{FF2B5EF4-FFF2-40B4-BE49-F238E27FC236}">
                <a16:creationId xmlns:a16="http://schemas.microsoft.com/office/drawing/2014/main" id="{904758AA-1479-4976-B5B0-A79882A9AC27}"/>
              </a:ext>
            </a:extLst>
          </p:cNvPr>
          <p:cNvSpPr txBox="1"/>
          <p:nvPr/>
        </p:nvSpPr>
        <p:spPr>
          <a:xfrm>
            <a:off x="1427317" y="1978287"/>
            <a:ext cx="39188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est chez sa grand-mère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8" name="ZoneTexte 13">
            <a:extLst>
              <a:ext uri="{FF2B5EF4-FFF2-40B4-BE49-F238E27FC236}">
                <a16:creationId xmlns:a16="http://schemas.microsoft.com/office/drawing/2014/main" id="{642F6E65-385C-45F7-8A48-946F6754CB83}"/>
              </a:ext>
            </a:extLst>
          </p:cNvPr>
          <p:cNvSpPr txBox="1"/>
          <p:nvPr/>
        </p:nvSpPr>
        <p:spPr>
          <a:xfrm>
            <a:off x="1427317" y="2740154"/>
            <a:ext cx="33270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regarde sous le lit 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9" name="ZoneTexte 13">
            <a:extLst>
              <a:ext uri="{FF2B5EF4-FFF2-40B4-BE49-F238E27FC236}">
                <a16:creationId xmlns:a16="http://schemas.microsoft.com/office/drawing/2014/main" id="{C513E95D-74A7-4186-9D93-43E5BF2D8A8C}"/>
              </a:ext>
            </a:extLst>
          </p:cNvPr>
          <p:cNvSpPr txBox="1"/>
          <p:nvPr/>
        </p:nvSpPr>
        <p:spPr>
          <a:xfrm>
            <a:off x="1628773" y="5508298"/>
            <a:ext cx="39188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a perdu Doudou 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ZoneTexte 13">
            <a:extLst>
              <a:ext uri="{FF2B5EF4-FFF2-40B4-BE49-F238E27FC236}">
                <a16:creationId xmlns:a16="http://schemas.microsoft.com/office/drawing/2014/main" id="{0696BCD3-5DA1-4D2A-A9FD-7C8353E2090A}"/>
              </a:ext>
            </a:extLst>
          </p:cNvPr>
          <p:cNvSpPr txBox="1"/>
          <p:nvPr/>
        </p:nvSpPr>
        <p:spPr>
          <a:xfrm>
            <a:off x="1579716" y="5138112"/>
            <a:ext cx="39188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joue avec son Doudou 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1" name="Google Shape;32;p5">
            <a:extLst>
              <a:ext uri="{FF2B5EF4-FFF2-40B4-BE49-F238E27FC236}">
                <a16:creationId xmlns:a16="http://schemas.microsoft.com/office/drawing/2014/main" id="{1FE90FF7-D505-4D1E-A9AB-3CEDD677F3B2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REPÉRAGE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12C9531-0C1C-4D2B-9CE6-518E7B41021D}"/>
              </a:ext>
            </a:extLst>
          </p:cNvPr>
          <p:cNvSpPr/>
          <p:nvPr/>
        </p:nvSpPr>
        <p:spPr>
          <a:xfrm>
            <a:off x="6787277" y="3107455"/>
            <a:ext cx="923927" cy="7793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48D19F3-320F-4D9A-8154-F7F2E36F22B0}"/>
              </a:ext>
            </a:extLst>
          </p:cNvPr>
          <p:cNvSpPr/>
          <p:nvPr/>
        </p:nvSpPr>
        <p:spPr>
          <a:xfrm>
            <a:off x="5705473" y="3783094"/>
            <a:ext cx="923927" cy="7793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700E20D-CEAB-44C3-B6C7-254AD3194ABC}"/>
              </a:ext>
            </a:extLst>
          </p:cNvPr>
          <p:cNvCxnSpPr/>
          <p:nvPr/>
        </p:nvCxnSpPr>
        <p:spPr>
          <a:xfrm>
            <a:off x="10187449" y="2444940"/>
            <a:ext cx="2095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92EF98D-2BCE-42F4-BCC4-75E6F9341FD0}"/>
              </a:ext>
            </a:extLst>
          </p:cNvPr>
          <p:cNvCxnSpPr/>
          <p:nvPr/>
        </p:nvCxnSpPr>
        <p:spPr>
          <a:xfrm>
            <a:off x="9086850" y="3783094"/>
            <a:ext cx="27432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7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 animBg="1"/>
      <p:bldP spid="22" grpId="0"/>
      <p:bldP spid="26" grpId="0"/>
      <p:bldP spid="27" grpId="0"/>
      <p:bldP spid="28" grpId="0"/>
      <p:bldP spid="29" grpId="0"/>
      <p:bldP spid="30" grpId="0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290B5ED-66E4-4AC8-A2B2-5EED182F6FEC}"/>
              </a:ext>
            </a:extLst>
          </p:cNvPr>
          <p:cNvGrpSpPr/>
          <p:nvPr/>
        </p:nvGrpSpPr>
        <p:grpSpPr>
          <a:xfrm>
            <a:off x="5411070" y="1803502"/>
            <a:ext cx="6580731" cy="3970318"/>
            <a:chOff x="5705473" y="1927579"/>
            <a:chExt cx="6253916" cy="3970318"/>
          </a:xfrm>
        </p:grpSpPr>
        <p:sp>
          <p:nvSpPr>
            <p:cNvPr id="19" name="ZoneTexte 9">
              <a:extLst>
                <a:ext uri="{FF2B5EF4-FFF2-40B4-BE49-F238E27FC236}">
                  <a16:creationId xmlns:a16="http://schemas.microsoft.com/office/drawing/2014/main" id="{55459A1B-7103-404D-BE00-3C340444E9A6}"/>
                </a:ext>
              </a:extLst>
            </p:cNvPr>
            <p:cNvSpPr txBox="1"/>
            <p:nvPr/>
          </p:nvSpPr>
          <p:spPr>
            <a:xfrm>
              <a:off x="5705473" y="1927579"/>
              <a:ext cx="6253916" cy="3970318"/>
            </a:xfrm>
            <a:prstGeom prst="rect">
              <a:avLst/>
            </a:prstGeom>
            <a:ln w="571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Dany est chez sa grand-mère. Il joue avec Doudou, son ours en peluche.</a:t>
              </a:r>
            </a:p>
            <a:p>
              <a:pPr>
                <a:lnSpc>
                  <a:spcPct val="150000"/>
                </a:lnSpc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Le soir, Dany est triste, il a perdu Doudou. Dany regarde sous le lit. </a:t>
              </a:r>
            </a:p>
            <a:p>
              <a:pPr>
                <a:lnSpc>
                  <a:spcPct val="150000"/>
                </a:lnSpc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Grand-mère cherche l’ours dans l’armoire.</a:t>
              </a:r>
            </a:p>
            <a:p>
              <a:pPr>
                <a:lnSpc>
                  <a:spcPct val="150000"/>
                </a:lnSpc>
              </a:pPr>
              <a:r>
                <a:rPr lang="fr-FR" sz="2800" dirty="0">
                  <a:solidFill>
                    <a:srgbClr val="002060"/>
                  </a:solidFill>
                  <a:latin typeface="Myriad Pro" panose="020B0503030403020204" pitchFamily="34" charset="0"/>
                  <a:cs typeface="Times New Roman" panose="02020603050405020304" pitchFamily="18" charset="0"/>
                </a:rPr>
                <a:t>Enfin, elle trouve l’ours dans le coffre.</a:t>
              </a:r>
            </a:p>
          </p:txBody>
        </p: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1116283F-C97F-44CA-BB1D-59E4A9FA2B82}"/>
                </a:ext>
              </a:extLst>
            </p:cNvPr>
            <p:cNvSpPr/>
            <p:nvPr/>
          </p:nvSpPr>
          <p:spPr>
            <a:xfrm>
              <a:off x="5754815" y="1963890"/>
              <a:ext cx="822960" cy="64008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99E6EC0-A1AA-47FA-893F-9F55BB9DE1B7}"/>
                </a:ext>
              </a:extLst>
            </p:cNvPr>
            <p:cNvCxnSpPr/>
            <p:nvPr/>
          </p:nvCxnSpPr>
          <p:spPr>
            <a:xfrm>
              <a:off x="8937311" y="3811009"/>
              <a:ext cx="26069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D291AA2-D805-4FDF-83F2-FF2634BA15DC}"/>
                </a:ext>
              </a:extLst>
            </p:cNvPr>
            <p:cNvCxnSpPr/>
            <p:nvPr/>
          </p:nvCxnSpPr>
          <p:spPr>
            <a:xfrm>
              <a:off x="9887540" y="2507761"/>
              <a:ext cx="36576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AFD801CE-8227-4EA8-8C9B-8AD740D17A0A}"/>
                </a:ext>
              </a:extLst>
            </p:cNvPr>
            <p:cNvSpPr/>
            <p:nvPr/>
          </p:nvSpPr>
          <p:spPr>
            <a:xfrm>
              <a:off x="6745962" y="3271267"/>
              <a:ext cx="822960" cy="64008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CC1BE2B5-C19D-4FC4-AEBB-90CA842237E1}"/>
                </a:ext>
              </a:extLst>
            </p:cNvPr>
            <p:cNvSpPr/>
            <p:nvPr/>
          </p:nvSpPr>
          <p:spPr>
            <a:xfrm>
              <a:off x="5772029" y="3911347"/>
              <a:ext cx="822960" cy="64008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ZoneTexte 13">
            <a:extLst>
              <a:ext uri="{FF2B5EF4-FFF2-40B4-BE49-F238E27FC236}">
                <a16:creationId xmlns:a16="http://schemas.microsoft.com/office/drawing/2014/main" id="{0461C460-02CE-4347-8C90-6065E2043531}"/>
              </a:ext>
            </a:extLst>
          </p:cNvPr>
          <p:cNvSpPr txBox="1"/>
          <p:nvPr/>
        </p:nvSpPr>
        <p:spPr>
          <a:xfrm>
            <a:off x="798667" y="1339109"/>
            <a:ext cx="30875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Entoure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dans le texte la réponse à la question suivante</a:t>
            </a:r>
            <a:r>
              <a:rPr kumimoji="0" lang="fr-FR" sz="2400" b="1" i="0" u="none" strike="noStrike" kern="0" cap="none" spc="0" normalizeH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: 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22" name="ZoneTexte 13">
            <a:extLst>
              <a:ext uri="{FF2B5EF4-FFF2-40B4-BE49-F238E27FC236}">
                <a16:creationId xmlns:a16="http://schemas.microsoft.com/office/drawing/2014/main" id="{521EDEBD-AEA7-4437-814D-C78B6304A224}"/>
              </a:ext>
            </a:extLst>
          </p:cNvPr>
          <p:cNvSpPr txBox="1"/>
          <p:nvPr/>
        </p:nvSpPr>
        <p:spPr>
          <a:xfrm>
            <a:off x="798667" y="3787270"/>
            <a:ext cx="332708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Souligne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dans le texte </a:t>
            </a: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la réponse à la question suivante :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ZoneTexte 13">
            <a:extLst>
              <a:ext uri="{FF2B5EF4-FFF2-40B4-BE49-F238E27FC236}">
                <a16:creationId xmlns:a16="http://schemas.microsoft.com/office/drawing/2014/main" id="{904758AA-1479-4976-B5B0-A79882A9AC27}"/>
              </a:ext>
            </a:extLst>
          </p:cNvPr>
          <p:cNvSpPr txBox="1"/>
          <p:nvPr/>
        </p:nvSpPr>
        <p:spPr>
          <a:xfrm>
            <a:off x="798667" y="2731691"/>
            <a:ext cx="39188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cherche l’ours dans l’armoire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ZoneTexte 13">
            <a:extLst>
              <a:ext uri="{FF2B5EF4-FFF2-40B4-BE49-F238E27FC236}">
                <a16:creationId xmlns:a16="http://schemas.microsoft.com/office/drawing/2014/main" id="{0696BCD3-5DA1-4D2A-A9FD-7C8353E2090A}"/>
              </a:ext>
            </a:extLst>
          </p:cNvPr>
          <p:cNvSpPr txBox="1"/>
          <p:nvPr/>
        </p:nvSpPr>
        <p:spPr>
          <a:xfrm>
            <a:off x="798667" y="5240212"/>
            <a:ext cx="42781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Qui trouve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l’ours dans le coffre? 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4" name="Google Shape;32;p5">
            <a:extLst>
              <a:ext uri="{FF2B5EF4-FFF2-40B4-BE49-F238E27FC236}">
                <a16:creationId xmlns:a16="http://schemas.microsoft.com/office/drawing/2014/main" id="{9C8ED4A9-0A7D-4C9D-8E94-D896724E483F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REPÉRAGE</a:t>
            </a:r>
            <a:endParaRPr lang="fr-FR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6F8B188-6525-42B7-9DBD-FEBBFB1D5049}"/>
              </a:ext>
            </a:extLst>
          </p:cNvPr>
          <p:cNvSpPr/>
          <p:nvPr/>
        </p:nvSpPr>
        <p:spPr>
          <a:xfrm>
            <a:off x="5322243" y="4443732"/>
            <a:ext cx="2049655" cy="64008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6F1F25C-D799-4D1C-ADC8-DAB15665268A}"/>
              </a:ext>
            </a:extLst>
          </p:cNvPr>
          <p:cNvCxnSpPr/>
          <p:nvPr/>
        </p:nvCxnSpPr>
        <p:spPr>
          <a:xfrm>
            <a:off x="6400462" y="5584237"/>
            <a:ext cx="640080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955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7" grpId="0"/>
      <p:bldP spid="30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3">
            <a:extLst>
              <a:ext uri="{FF2B5EF4-FFF2-40B4-BE49-F238E27FC236}">
                <a16:creationId xmlns:a16="http://schemas.microsoft.com/office/drawing/2014/main" id="{0461C460-02CE-4347-8C90-6065E2043531}"/>
              </a:ext>
            </a:extLst>
          </p:cNvPr>
          <p:cNvSpPr txBox="1"/>
          <p:nvPr/>
        </p:nvSpPr>
        <p:spPr>
          <a:xfrm>
            <a:off x="798667" y="818605"/>
            <a:ext cx="37923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Lis les phrases suivantes et </a:t>
            </a:r>
            <a:r>
              <a:rPr lang="fr-FR" sz="2400" b="1" kern="0" noProof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complète</a:t>
            </a: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le tableau :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4" name="Google Shape;32;p5">
            <a:extLst>
              <a:ext uri="{FF2B5EF4-FFF2-40B4-BE49-F238E27FC236}">
                <a16:creationId xmlns:a16="http://schemas.microsoft.com/office/drawing/2014/main" id="{9C8ED4A9-0A7D-4C9D-8E94-D896724E483F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ANALYSE</a:t>
            </a:r>
            <a:endParaRPr lang="fr-FR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7" name="ZoneTexte 13">
            <a:extLst>
              <a:ext uri="{FF2B5EF4-FFF2-40B4-BE49-F238E27FC236}">
                <a16:creationId xmlns:a16="http://schemas.microsoft.com/office/drawing/2014/main" id="{904758AA-1479-4976-B5B0-A79882A9AC27}"/>
              </a:ext>
            </a:extLst>
          </p:cNvPr>
          <p:cNvSpPr txBox="1"/>
          <p:nvPr/>
        </p:nvSpPr>
        <p:spPr>
          <a:xfrm>
            <a:off x="6590224" y="1650410"/>
            <a:ext cx="3918823" cy="46166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Dany est chez sa grand-mère. </a:t>
            </a:r>
          </a:p>
        </p:txBody>
      </p:sp>
      <p:sp>
        <p:nvSpPr>
          <p:cNvPr id="21" name="ZoneTexte 13">
            <a:extLst>
              <a:ext uri="{FF2B5EF4-FFF2-40B4-BE49-F238E27FC236}">
                <a16:creationId xmlns:a16="http://schemas.microsoft.com/office/drawing/2014/main" id="{51B9E8D9-002B-4965-B629-4017EBB6FE84}"/>
              </a:ext>
            </a:extLst>
          </p:cNvPr>
          <p:cNvSpPr txBox="1"/>
          <p:nvPr/>
        </p:nvSpPr>
        <p:spPr>
          <a:xfrm>
            <a:off x="6590224" y="2538198"/>
            <a:ext cx="3918823" cy="46166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Il joue avec Doudou. 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7D17892-AA52-4703-BAB6-DAA3DB8B21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633145"/>
              </p:ext>
            </p:extLst>
          </p:nvPr>
        </p:nvGraphicFramePr>
        <p:xfrm>
          <a:off x="793689" y="1739941"/>
          <a:ext cx="475488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2076493687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700135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Sujet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Verbe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834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est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4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400" dirty="0">
                          <a:solidFill>
                            <a:srgbClr val="FF0000"/>
                          </a:solidFill>
                          <a:latin typeface="Myriad Pro" panose="020B0503030403020204" pitchFamily="34" charset="0"/>
                        </a:rPr>
                        <a:t>joue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036786"/>
                  </a:ext>
                </a:extLst>
              </a:tr>
            </a:tbl>
          </a:graphicData>
        </a:graphic>
      </p:graphicFrame>
      <p:sp>
        <p:nvSpPr>
          <p:cNvPr id="29" name="ZoneTexte 13">
            <a:extLst>
              <a:ext uri="{FF2B5EF4-FFF2-40B4-BE49-F238E27FC236}">
                <a16:creationId xmlns:a16="http://schemas.microsoft.com/office/drawing/2014/main" id="{D576161C-4E85-42B5-9F62-F424B766BBBF}"/>
              </a:ext>
            </a:extLst>
          </p:cNvPr>
          <p:cNvSpPr txBox="1"/>
          <p:nvPr/>
        </p:nvSpPr>
        <p:spPr>
          <a:xfrm>
            <a:off x="795948" y="3233590"/>
            <a:ext cx="4363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Colorie la bonne réponse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: </a:t>
            </a:r>
          </a:p>
        </p:txBody>
      </p:sp>
      <p:sp>
        <p:nvSpPr>
          <p:cNvPr id="31" name="ZoneTexte 13">
            <a:extLst>
              <a:ext uri="{FF2B5EF4-FFF2-40B4-BE49-F238E27FC236}">
                <a16:creationId xmlns:a16="http://schemas.microsoft.com/office/drawing/2014/main" id="{46A07D3B-A231-4331-92FC-0015CC24CF19}"/>
              </a:ext>
            </a:extLst>
          </p:cNvPr>
          <p:cNvSpPr txBox="1"/>
          <p:nvPr/>
        </p:nvSpPr>
        <p:spPr>
          <a:xfrm>
            <a:off x="750312" y="3733179"/>
            <a:ext cx="4754879" cy="46166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Dany joue avec Doudou.</a:t>
            </a: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32" name="ZoneTexte 13">
            <a:extLst>
              <a:ext uri="{FF2B5EF4-FFF2-40B4-BE49-F238E27FC236}">
                <a16:creationId xmlns:a16="http://schemas.microsoft.com/office/drawing/2014/main" id="{9891C5B0-EE39-46E6-9B11-937C13FAFD22}"/>
              </a:ext>
            </a:extLst>
          </p:cNvPr>
          <p:cNvSpPr txBox="1"/>
          <p:nvPr/>
        </p:nvSpPr>
        <p:spPr>
          <a:xfrm>
            <a:off x="735103" y="4283546"/>
            <a:ext cx="4789139" cy="46166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Grand-mère joue avec Doudou</a:t>
            </a: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.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FB64C6-C034-42C5-8EEE-8D1B3FF98E31}"/>
              </a:ext>
            </a:extLst>
          </p:cNvPr>
          <p:cNvSpPr/>
          <p:nvPr/>
        </p:nvSpPr>
        <p:spPr>
          <a:xfrm>
            <a:off x="1527411" y="2111945"/>
            <a:ext cx="850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Dany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55A63DD-B902-429C-BE91-EF722398D7BF}"/>
              </a:ext>
            </a:extLst>
          </p:cNvPr>
          <p:cNvSpPr/>
          <p:nvPr/>
        </p:nvSpPr>
        <p:spPr>
          <a:xfrm>
            <a:off x="1743151" y="2643544"/>
            <a:ext cx="3336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Il</a:t>
            </a:r>
          </a:p>
        </p:txBody>
      </p:sp>
      <p:sp>
        <p:nvSpPr>
          <p:cNvPr id="37" name="ZoneTexte 13">
            <a:extLst>
              <a:ext uri="{FF2B5EF4-FFF2-40B4-BE49-F238E27FC236}">
                <a16:creationId xmlns:a16="http://schemas.microsoft.com/office/drawing/2014/main" id="{839C8590-9908-4434-9A42-A695616C0897}"/>
              </a:ext>
            </a:extLst>
          </p:cNvPr>
          <p:cNvSpPr txBox="1"/>
          <p:nvPr/>
        </p:nvSpPr>
        <p:spPr>
          <a:xfrm>
            <a:off x="716053" y="5463638"/>
            <a:ext cx="3703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Relie ce qui va ensemble 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: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2AFA6C0-543A-4787-8C60-7B86509EC444}"/>
              </a:ext>
            </a:extLst>
          </p:cNvPr>
          <p:cNvSpPr/>
          <p:nvPr/>
        </p:nvSpPr>
        <p:spPr>
          <a:xfrm>
            <a:off x="4767480" y="5430576"/>
            <a:ext cx="1475423" cy="645178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Dany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7926EEE-EA85-4C5F-A3E4-1A541A33E8F6}"/>
              </a:ext>
            </a:extLst>
          </p:cNvPr>
          <p:cNvSpPr/>
          <p:nvPr/>
        </p:nvSpPr>
        <p:spPr>
          <a:xfrm>
            <a:off x="8036175" y="5093273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féminin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DD4104-FEB0-4E9E-B063-F93AD00AB5BF}"/>
              </a:ext>
            </a:extLst>
          </p:cNvPr>
          <p:cNvSpPr/>
          <p:nvPr/>
        </p:nvSpPr>
        <p:spPr>
          <a:xfrm>
            <a:off x="8020187" y="5688483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singulier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D1183CB-5156-43E5-BAB9-B4EC654196BD}"/>
              </a:ext>
            </a:extLst>
          </p:cNvPr>
          <p:cNvSpPr/>
          <p:nvPr/>
        </p:nvSpPr>
        <p:spPr>
          <a:xfrm>
            <a:off x="8036175" y="6242915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pluriel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D6E5689-92C3-4ACA-B341-94C9FB39D5FF}"/>
              </a:ext>
            </a:extLst>
          </p:cNvPr>
          <p:cNvSpPr/>
          <p:nvPr/>
        </p:nvSpPr>
        <p:spPr>
          <a:xfrm>
            <a:off x="8020186" y="4474014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masculin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29C1986-D5A5-44AF-B8D5-508B57DE4E52}"/>
              </a:ext>
            </a:extLst>
          </p:cNvPr>
          <p:cNvCxnSpPr>
            <a:cxnSpLocks/>
          </p:cNvCxnSpPr>
          <p:nvPr/>
        </p:nvCxnSpPr>
        <p:spPr>
          <a:xfrm flipV="1">
            <a:off x="6242903" y="4695291"/>
            <a:ext cx="1777283" cy="10578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A286849-7F8F-4E13-A8F4-981A17F04048}"/>
              </a:ext>
            </a:extLst>
          </p:cNvPr>
          <p:cNvCxnSpPr/>
          <p:nvPr/>
        </p:nvCxnSpPr>
        <p:spPr>
          <a:xfrm>
            <a:off x="6242903" y="5753165"/>
            <a:ext cx="1777284" cy="1565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13">
            <a:extLst>
              <a:ext uri="{FF2B5EF4-FFF2-40B4-BE49-F238E27FC236}">
                <a16:creationId xmlns:a16="http://schemas.microsoft.com/office/drawing/2014/main" id="{A5DCB45B-CFEA-4101-AE48-E487E7A1D909}"/>
              </a:ext>
            </a:extLst>
          </p:cNvPr>
          <p:cNvSpPr txBox="1"/>
          <p:nvPr/>
        </p:nvSpPr>
        <p:spPr>
          <a:xfrm>
            <a:off x="6155065" y="3822109"/>
            <a:ext cx="4789139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2800" kern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Il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remplace </a:t>
            </a:r>
            <a:r>
              <a:rPr lang="fr-FR" sz="2800" b="1" kern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Dany </a:t>
            </a:r>
            <a:r>
              <a:rPr lang="fr-FR" sz="2400" b="1" u="sng" kern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( SUJET)</a:t>
            </a:r>
            <a:r>
              <a:rPr lang="fr-FR" sz="2000" b="1" u="sng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.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975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 animBg="1"/>
      <p:bldP spid="21" grpId="0" animBg="1"/>
      <p:bldP spid="29" grpId="0"/>
      <p:bldP spid="31" grpId="0" animBg="1"/>
      <p:bldP spid="32" grpId="0" animBg="1"/>
      <p:bldP spid="8" grpId="0"/>
      <p:bldP spid="34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ZoneTexte 13">
            <a:extLst>
              <a:ext uri="{FF2B5EF4-FFF2-40B4-BE49-F238E27FC236}">
                <a16:creationId xmlns:a16="http://schemas.microsoft.com/office/drawing/2014/main" id="{0461C460-02CE-4347-8C90-6065E2043531}"/>
              </a:ext>
            </a:extLst>
          </p:cNvPr>
          <p:cNvSpPr txBox="1"/>
          <p:nvPr/>
        </p:nvSpPr>
        <p:spPr>
          <a:xfrm>
            <a:off x="798667" y="818605"/>
            <a:ext cx="37923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Lis les phrases suivantes et </a:t>
            </a:r>
            <a:r>
              <a:rPr lang="fr-FR" sz="2400" b="1" kern="0" noProof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complète</a:t>
            </a: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le tableau :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7" name="ZoneTexte 13">
            <a:extLst>
              <a:ext uri="{FF2B5EF4-FFF2-40B4-BE49-F238E27FC236}">
                <a16:creationId xmlns:a16="http://schemas.microsoft.com/office/drawing/2014/main" id="{904758AA-1479-4976-B5B0-A79882A9AC27}"/>
              </a:ext>
            </a:extLst>
          </p:cNvPr>
          <p:cNvSpPr txBox="1"/>
          <p:nvPr/>
        </p:nvSpPr>
        <p:spPr>
          <a:xfrm>
            <a:off x="6096000" y="1397564"/>
            <a:ext cx="5144576" cy="830997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G</a:t>
            </a:r>
            <a:r>
              <a:rPr kumimoji="0" lang="fr-FR" sz="2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rand - mère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cherche l’ours dans l’armoire.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1" name="ZoneTexte 13">
            <a:extLst>
              <a:ext uri="{FF2B5EF4-FFF2-40B4-BE49-F238E27FC236}">
                <a16:creationId xmlns:a16="http://schemas.microsoft.com/office/drawing/2014/main" id="{51B9E8D9-002B-4965-B629-4017EBB6FE84}"/>
              </a:ext>
            </a:extLst>
          </p:cNvPr>
          <p:cNvSpPr txBox="1"/>
          <p:nvPr/>
        </p:nvSpPr>
        <p:spPr>
          <a:xfrm>
            <a:off x="6096000" y="2553087"/>
            <a:ext cx="5144576" cy="461665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Elle trouve l’ours dans le coffre.</a:t>
            </a:r>
            <a:endParaRPr kumimoji="0" lang="fr-FR" sz="2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7D17892-AA52-4703-BAB6-DAA3DB8B2124}"/>
              </a:ext>
            </a:extLst>
          </p:cNvPr>
          <p:cNvGraphicFramePr>
            <a:graphicFrameLocks noGrp="1"/>
          </p:cNvGraphicFramePr>
          <p:nvPr/>
        </p:nvGraphicFramePr>
        <p:xfrm>
          <a:off x="793689" y="1739941"/>
          <a:ext cx="475488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2076493687"/>
                    </a:ext>
                  </a:extLst>
                </a:gridCol>
                <a:gridCol w="2377440">
                  <a:extLst>
                    <a:ext uri="{9D8B030D-6E8A-4147-A177-3AD203B41FA5}">
                      <a16:colId xmlns:a16="http://schemas.microsoft.com/office/drawing/2014/main" val="1700135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Sujet 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>
                          <a:latin typeface="Myriad Pro" panose="020B0503030403020204" pitchFamily="34" charset="0"/>
                        </a:rPr>
                        <a:t>Verbe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83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54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036786"/>
                  </a:ext>
                </a:extLst>
              </a:tr>
            </a:tbl>
          </a:graphicData>
        </a:graphic>
      </p:graphicFrame>
      <p:sp>
        <p:nvSpPr>
          <p:cNvPr id="29" name="ZoneTexte 13">
            <a:extLst>
              <a:ext uri="{FF2B5EF4-FFF2-40B4-BE49-F238E27FC236}">
                <a16:creationId xmlns:a16="http://schemas.microsoft.com/office/drawing/2014/main" id="{D576161C-4E85-42B5-9F62-F424B766BBBF}"/>
              </a:ext>
            </a:extLst>
          </p:cNvPr>
          <p:cNvSpPr txBox="1"/>
          <p:nvPr/>
        </p:nvSpPr>
        <p:spPr>
          <a:xfrm>
            <a:off x="795948" y="3233590"/>
            <a:ext cx="4363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Colorie la bonne réponse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: </a:t>
            </a:r>
          </a:p>
        </p:txBody>
      </p:sp>
      <p:sp>
        <p:nvSpPr>
          <p:cNvPr id="31" name="ZoneTexte 13">
            <a:extLst>
              <a:ext uri="{FF2B5EF4-FFF2-40B4-BE49-F238E27FC236}">
                <a16:creationId xmlns:a16="http://schemas.microsoft.com/office/drawing/2014/main" id="{46A07D3B-A231-4331-92FC-0015CC24CF19}"/>
              </a:ext>
            </a:extLst>
          </p:cNvPr>
          <p:cNvSpPr txBox="1"/>
          <p:nvPr/>
        </p:nvSpPr>
        <p:spPr>
          <a:xfrm>
            <a:off x="750312" y="3733179"/>
            <a:ext cx="5345688" cy="46166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Grand-mère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 trouve l’ours dans le coffre.</a:t>
            </a:r>
            <a:endParaRPr lang="fr-FR" sz="2400" kern="0" dirty="0"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2" name="ZoneTexte 13">
            <a:extLst>
              <a:ext uri="{FF2B5EF4-FFF2-40B4-BE49-F238E27FC236}">
                <a16:creationId xmlns:a16="http://schemas.microsoft.com/office/drawing/2014/main" id="{9891C5B0-EE39-46E6-9B11-937C13FAFD22}"/>
              </a:ext>
            </a:extLst>
          </p:cNvPr>
          <p:cNvSpPr txBox="1"/>
          <p:nvPr/>
        </p:nvSpPr>
        <p:spPr>
          <a:xfrm>
            <a:off x="750312" y="4283546"/>
            <a:ext cx="5345688" cy="461665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Dany </a:t>
            </a:r>
            <a:r>
              <a:rPr lang="fr-FR" sz="2400" dirty="0">
                <a:latin typeface="Myriad Pro" panose="020B0503030403020204" pitchFamily="34" charset="0"/>
                <a:cs typeface="Times New Roman" panose="02020603050405020304" pitchFamily="18" charset="0"/>
              </a:rPr>
              <a:t>trouve l’ours dans le coffre.</a:t>
            </a: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.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4FB64C6-C034-42C5-8EEE-8D1B3FF98E31}"/>
              </a:ext>
            </a:extLst>
          </p:cNvPr>
          <p:cNvSpPr/>
          <p:nvPr/>
        </p:nvSpPr>
        <p:spPr>
          <a:xfrm>
            <a:off x="1017178" y="2111945"/>
            <a:ext cx="1871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Grand - mère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B0DFBBE-E6CF-42A7-B4D2-ED3CB7A16D8E}"/>
              </a:ext>
            </a:extLst>
          </p:cNvPr>
          <p:cNvSpPr/>
          <p:nvPr/>
        </p:nvSpPr>
        <p:spPr>
          <a:xfrm>
            <a:off x="3542908" y="2111945"/>
            <a:ext cx="15116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cherche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55A63DD-B902-429C-BE91-EF722398D7BF}"/>
              </a:ext>
            </a:extLst>
          </p:cNvPr>
          <p:cNvSpPr/>
          <p:nvPr/>
        </p:nvSpPr>
        <p:spPr>
          <a:xfrm>
            <a:off x="1544726" y="2613139"/>
            <a:ext cx="8936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Elle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44C4CCC-7C12-4DC0-B307-26076EAF0137}"/>
              </a:ext>
            </a:extLst>
          </p:cNvPr>
          <p:cNvSpPr/>
          <p:nvPr/>
        </p:nvSpPr>
        <p:spPr>
          <a:xfrm>
            <a:off x="3908072" y="2586149"/>
            <a:ext cx="1021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Myriad Pro" panose="020B0503030403020204" pitchFamily="34" charset="0"/>
              </a:rPr>
              <a:t>trouve</a:t>
            </a:r>
          </a:p>
        </p:txBody>
      </p:sp>
      <p:sp>
        <p:nvSpPr>
          <p:cNvPr id="37" name="ZoneTexte 13">
            <a:extLst>
              <a:ext uri="{FF2B5EF4-FFF2-40B4-BE49-F238E27FC236}">
                <a16:creationId xmlns:a16="http://schemas.microsoft.com/office/drawing/2014/main" id="{839C8590-9908-4434-9A42-A695616C0897}"/>
              </a:ext>
            </a:extLst>
          </p:cNvPr>
          <p:cNvSpPr txBox="1"/>
          <p:nvPr/>
        </p:nvSpPr>
        <p:spPr>
          <a:xfrm>
            <a:off x="716053" y="5463638"/>
            <a:ext cx="370354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Relie ce qui va ensemble </a:t>
            </a: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: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2AFA6C0-543A-4787-8C60-7B86509EC444}"/>
              </a:ext>
            </a:extLst>
          </p:cNvPr>
          <p:cNvSpPr/>
          <p:nvPr/>
        </p:nvSpPr>
        <p:spPr>
          <a:xfrm>
            <a:off x="4446637" y="5370588"/>
            <a:ext cx="2411363" cy="645178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chemeClr val="tx1"/>
                </a:solidFill>
                <a:latin typeface="Myriad Pro" panose="020B0503030403020204" pitchFamily="34" charset="0"/>
              </a:rPr>
              <a:t>Grand – mère 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7926EEE-EA85-4C5F-A3E4-1A541A33E8F6}"/>
              </a:ext>
            </a:extLst>
          </p:cNvPr>
          <p:cNvSpPr/>
          <p:nvPr/>
        </p:nvSpPr>
        <p:spPr>
          <a:xfrm>
            <a:off x="9081379" y="5079298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féminin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7DD4104-FEB0-4E9E-B063-F93AD00AB5BF}"/>
              </a:ext>
            </a:extLst>
          </p:cNvPr>
          <p:cNvSpPr/>
          <p:nvPr/>
        </p:nvSpPr>
        <p:spPr>
          <a:xfrm>
            <a:off x="9081378" y="5661106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singulier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D1183CB-5156-43E5-BAB9-B4EC654196BD}"/>
              </a:ext>
            </a:extLst>
          </p:cNvPr>
          <p:cNvSpPr/>
          <p:nvPr/>
        </p:nvSpPr>
        <p:spPr>
          <a:xfrm>
            <a:off x="9081378" y="6242914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pluriel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D6E5689-92C3-4ACA-B341-94C9FB39D5FF}"/>
              </a:ext>
            </a:extLst>
          </p:cNvPr>
          <p:cNvSpPr/>
          <p:nvPr/>
        </p:nvSpPr>
        <p:spPr>
          <a:xfrm>
            <a:off x="9081378" y="4457815"/>
            <a:ext cx="2259193" cy="442554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  <a:latin typeface="Myriad Pro" panose="020B0503030403020204" pitchFamily="34" charset="0"/>
              </a:rPr>
              <a:t>masculin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29C1986-D5A5-44AF-B8D5-508B57DE4E52}"/>
              </a:ext>
            </a:extLst>
          </p:cNvPr>
          <p:cNvCxnSpPr>
            <a:cxnSpLocks/>
            <a:endCxn id="39" idx="1"/>
          </p:cNvCxnSpPr>
          <p:nvPr/>
        </p:nvCxnSpPr>
        <p:spPr>
          <a:xfrm flipV="1">
            <a:off x="6885037" y="5300575"/>
            <a:ext cx="2196342" cy="45209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A286849-7F8F-4E13-A8F4-981A17F04048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6858000" y="5770870"/>
            <a:ext cx="2223378" cy="11151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ZoneTexte 13">
            <a:extLst>
              <a:ext uri="{FF2B5EF4-FFF2-40B4-BE49-F238E27FC236}">
                <a16:creationId xmlns:a16="http://schemas.microsoft.com/office/drawing/2014/main" id="{A5DCB45B-CFEA-4101-AE48-E487E7A1D909}"/>
              </a:ext>
            </a:extLst>
          </p:cNvPr>
          <p:cNvSpPr txBox="1"/>
          <p:nvPr/>
        </p:nvSpPr>
        <p:spPr>
          <a:xfrm>
            <a:off x="6374285" y="3671624"/>
            <a:ext cx="5531965" cy="5232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800" kern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Elle </a:t>
            </a:r>
            <a:r>
              <a:rPr lang="fr-FR" sz="2400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remplace </a:t>
            </a:r>
            <a:r>
              <a:rPr lang="fr-FR" sz="2800" kern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grand – mère </a:t>
            </a:r>
            <a:r>
              <a:rPr lang="fr-FR" sz="2800" b="1" u="sng" kern="0" dirty="0">
                <a:solidFill>
                  <a:srgbClr val="FF0000"/>
                </a:solidFill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( SUJET)</a:t>
            </a:r>
            <a:r>
              <a:rPr lang="fr-FR" sz="2400" b="1" u="sng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.</a:t>
            </a:r>
            <a:r>
              <a:rPr kumimoji="0" lang="fr-FR" sz="2400" b="1" i="0" u="sng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 </a:t>
            </a:r>
          </a:p>
        </p:txBody>
      </p:sp>
      <p:sp>
        <p:nvSpPr>
          <p:cNvPr id="23" name="Google Shape;32;p5">
            <a:extLst>
              <a:ext uri="{FF2B5EF4-FFF2-40B4-BE49-F238E27FC236}">
                <a16:creationId xmlns:a16="http://schemas.microsoft.com/office/drawing/2014/main" id="{9C8ED4A9-0A7D-4C9D-8E94-D896724E483F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ANALYSE</a:t>
            </a:r>
            <a:endParaRPr lang="fr-FR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083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 animBg="1"/>
      <p:bldP spid="21" grpId="0" animBg="1"/>
      <p:bldP spid="29" grpId="0"/>
      <p:bldP spid="31" grpId="0" animBg="1"/>
      <p:bldP spid="32" grpId="0" animBg="1"/>
      <p:bldP spid="8" grpId="0"/>
      <p:bldP spid="33" grpId="0"/>
      <p:bldP spid="34" grpId="0"/>
      <p:bldP spid="35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/>
          <p:nvPr/>
        </p:nvSpPr>
        <p:spPr>
          <a:xfrm>
            <a:off x="824133" y="180612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SYNTHÈSE (1)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55A9D15-00E1-4424-B8BE-8180CC763E9A}"/>
              </a:ext>
            </a:extLst>
          </p:cNvPr>
          <p:cNvSpPr/>
          <p:nvPr/>
        </p:nvSpPr>
        <p:spPr>
          <a:xfrm>
            <a:off x="834685" y="1557044"/>
            <a:ext cx="1097280" cy="72683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Il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570790B-8C0D-4240-AD3D-2CB07F2F6740}"/>
              </a:ext>
            </a:extLst>
          </p:cNvPr>
          <p:cNvSpPr/>
          <p:nvPr/>
        </p:nvSpPr>
        <p:spPr>
          <a:xfrm>
            <a:off x="824133" y="4574125"/>
            <a:ext cx="1097280" cy="72683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Elle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E89C7D8-C076-4204-90FD-F4A06D91244E}"/>
              </a:ext>
            </a:extLst>
          </p:cNvPr>
          <p:cNvSpPr/>
          <p:nvPr/>
        </p:nvSpPr>
        <p:spPr>
          <a:xfrm>
            <a:off x="2989384" y="1530296"/>
            <a:ext cx="3411416" cy="7315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remplace un sujet 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96861CB-4AF2-4B77-BCC1-1BEF930377F0}"/>
              </a:ext>
            </a:extLst>
          </p:cNvPr>
          <p:cNvSpPr/>
          <p:nvPr/>
        </p:nvSpPr>
        <p:spPr>
          <a:xfrm>
            <a:off x="2989384" y="4582118"/>
            <a:ext cx="3411416" cy="73152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remplace un sujet 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6748D4C0-21D0-4B34-95F1-9A8DE46873C9}"/>
              </a:ext>
            </a:extLst>
          </p:cNvPr>
          <p:cNvCxnSpPr>
            <a:cxnSpLocks/>
            <a:stCxn id="25" idx="3"/>
          </p:cNvCxnSpPr>
          <p:nvPr/>
        </p:nvCxnSpPr>
        <p:spPr>
          <a:xfrm>
            <a:off x="6400800" y="1896056"/>
            <a:ext cx="2016369" cy="137160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E0A5974-40D2-481A-86D6-70B2132514E1}"/>
              </a:ext>
            </a:extLst>
          </p:cNvPr>
          <p:cNvCxnSpPr>
            <a:cxnSpLocks/>
          </p:cNvCxnSpPr>
          <p:nvPr/>
        </p:nvCxnSpPr>
        <p:spPr>
          <a:xfrm flipV="1">
            <a:off x="6400800" y="3576278"/>
            <a:ext cx="2016369" cy="1371600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8B9B8B6-A1A3-4A99-878A-BE2A52DEAD4E}"/>
              </a:ext>
            </a:extLst>
          </p:cNvPr>
          <p:cNvSpPr/>
          <p:nvPr/>
        </p:nvSpPr>
        <p:spPr>
          <a:xfrm>
            <a:off x="8417169" y="2581856"/>
            <a:ext cx="3411416" cy="2000262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rgbClr val="FF0000"/>
                </a:solidFill>
                <a:latin typeface="Myriad Pro" panose="020B0503030403020204" pitchFamily="34" charset="0"/>
              </a:rPr>
              <a:t>Pronoms personnels sujets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86D280A7-1C20-4E7C-8516-22E580E3923E}"/>
              </a:ext>
            </a:extLst>
          </p:cNvPr>
          <p:cNvCxnSpPr>
            <a:stCxn id="2" idx="3"/>
            <a:endCxn id="25" idx="1"/>
          </p:cNvCxnSpPr>
          <p:nvPr/>
        </p:nvCxnSpPr>
        <p:spPr>
          <a:xfrm flipV="1">
            <a:off x="1931965" y="1896056"/>
            <a:ext cx="1057419" cy="244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ADF7BBC5-6522-4ED7-9819-0CE2849A1987}"/>
              </a:ext>
            </a:extLst>
          </p:cNvPr>
          <p:cNvCxnSpPr/>
          <p:nvPr/>
        </p:nvCxnSpPr>
        <p:spPr>
          <a:xfrm flipV="1">
            <a:off x="1967135" y="4908884"/>
            <a:ext cx="1057419" cy="24404"/>
          </a:xfrm>
          <a:prstGeom prst="straightConnector1">
            <a:avLst/>
          </a:prstGeom>
          <a:ln w="762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CC005C6D-CD38-4B56-8154-06E521C3376B}"/>
              </a:ext>
            </a:extLst>
          </p:cNvPr>
          <p:cNvSpPr/>
          <p:nvPr/>
        </p:nvSpPr>
        <p:spPr>
          <a:xfrm>
            <a:off x="3575538" y="2283875"/>
            <a:ext cx="2239108" cy="92525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Masculin </a:t>
            </a:r>
          </a:p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Singulier</a:t>
            </a: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8972CAC-0650-4C53-B451-21B90F7DEBF7}"/>
              </a:ext>
            </a:extLst>
          </p:cNvPr>
          <p:cNvSpPr/>
          <p:nvPr/>
        </p:nvSpPr>
        <p:spPr>
          <a:xfrm>
            <a:off x="3575538" y="5346677"/>
            <a:ext cx="2239108" cy="92525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Féminin </a:t>
            </a:r>
          </a:p>
          <a:p>
            <a:pPr algn="ctr"/>
            <a:r>
              <a:rPr lang="fr-FR" sz="2800" b="1" dirty="0">
                <a:solidFill>
                  <a:schemeClr val="tx1"/>
                </a:solidFill>
                <a:latin typeface="Myriad Pro" panose="020B0503030403020204" pitchFamily="34" charset="0"/>
              </a:rPr>
              <a:t>Singulier</a:t>
            </a:r>
          </a:p>
        </p:txBody>
      </p:sp>
    </p:spTree>
    <p:extLst>
      <p:ext uri="{BB962C8B-B14F-4D97-AF65-F5344CB8AC3E}">
        <p14:creationId xmlns:p14="http://schemas.microsoft.com/office/powerpoint/2010/main" val="142266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7" grpId="0" animBg="1"/>
      <p:bldP spid="30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3606271-4B2B-49F3-801C-14FFBBE1BE92}"/>
              </a:ext>
            </a:extLst>
          </p:cNvPr>
          <p:cNvSpPr/>
          <p:nvPr/>
        </p:nvSpPr>
        <p:spPr>
          <a:xfrm>
            <a:off x="5228492" y="403838"/>
            <a:ext cx="6099068" cy="3025162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>
                <a:solidFill>
                  <a:srgbClr val="002060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Lilia et Nadine jouent dans le jardin. Elles trouvent deux petits chats. </a:t>
            </a:r>
          </a:p>
          <a:p>
            <a:r>
              <a:rPr lang="fr-FR" sz="3200" dirty="0">
                <a:solidFill>
                  <a:srgbClr val="002060"/>
                </a:solidFill>
                <a:latin typeface="Myriad Pro" panose="020B0503030403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chats ont peur . Ils  se cachent derrière un arbre.</a:t>
            </a:r>
          </a:p>
          <a:p>
            <a:endParaRPr lang="fr-FR" dirty="0">
              <a:solidFill>
                <a:srgbClr val="002060"/>
              </a:solidFill>
            </a:endParaRPr>
          </a:p>
        </p:txBody>
      </p:sp>
      <p:sp>
        <p:nvSpPr>
          <p:cNvPr id="13" name="ZoneTexte 4">
            <a:extLst>
              <a:ext uri="{FF2B5EF4-FFF2-40B4-BE49-F238E27FC236}">
                <a16:creationId xmlns:a16="http://schemas.microsoft.com/office/drawing/2014/main" id="{D231B690-EA91-4018-9EC3-D8677992F0B7}"/>
              </a:ext>
            </a:extLst>
          </p:cNvPr>
          <p:cNvSpPr txBox="1"/>
          <p:nvPr/>
        </p:nvSpPr>
        <p:spPr>
          <a:xfrm>
            <a:off x="864440" y="1041944"/>
            <a:ext cx="19549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Lis le texte.</a:t>
            </a:r>
          </a:p>
        </p:txBody>
      </p:sp>
      <p:sp>
        <p:nvSpPr>
          <p:cNvPr id="31" name="ZoneTexte 4">
            <a:extLst>
              <a:ext uri="{FF2B5EF4-FFF2-40B4-BE49-F238E27FC236}">
                <a16:creationId xmlns:a16="http://schemas.microsoft.com/office/drawing/2014/main" id="{5718FEEB-FF53-47AA-9567-7ED5060CBD5E}"/>
              </a:ext>
            </a:extLst>
          </p:cNvPr>
          <p:cNvSpPr txBox="1"/>
          <p:nvPr/>
        </p:nvSpPr>
        <p:spPr>
          <a:xfrm>
            <a:off x="798664" y="1733448"/>
            <a:ext cx="32208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Entoure dans le texte les pronoms personnels sujets .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3019183-2F97-4C1C-A340-F855CDEEEF0B}"/>
              </a:ext>
            </a:extLst>
          </p:cNvPr>
          <p:cNvSpPr/>
          <p:nvPr/>
        </p:nvSpPr>
        <p:spPr>
          <a:xfrm>
            <a:off x="6389167" y="989879"/>
            <a:ext cx="914400" cy="640080"/>
          </a:xfrm>
          <a:prstGeom prst="ellipse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Myriad Pro" panose="020B0503030403020204" pitchFamily="34" charset="0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7F481175-683E-454B-A493-6633655D59E5}"/>
              </a:ext>
            </a:extLst>
          </p:cNvPr>
          <p:cNvSpPr/>
          <p:nvPr/>
        </p:nvSpPr>
        <p:spPr>
          <a:xfrm>
            <a:off x="8472821" y="2023840"/>
            <a:ext cx="731520" cy="518427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latin typeface="Myriad Pro" panose="020B0503030403020204" pitchFamily="34" charset="0"/>
            </a:endParaRPr>
          </a:p>
        </p:txBody>
      </p:sp>
      <p:sp>
        <p:nvSpPr>
          <p:cNvPr id="36" name="ZoneTexte 4">
            <a:extLst>
              <a:ext uri="{FF2B5EF4-FFF2-40B4-BE49-F238E27FC236}">
                <a16:creationId xmlns:a16="http://schemas.microsoft.com/office/drawing/2014/main" id="{1297312F-726A-4E4A-8B3C-A518223F6C38}"/>
              </a:ext>
            </a:extLst>
          </p:cNvPr>
          <p:cNvSpPr txBox="1"/>
          <p:nvPr/>
        </p:nvSpPr>
        <p:spPr>
          <a:xfrm>
            <a:off x="798664" y="4126610"/>
            <a:ext cx="42069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« Elles » remplace quel groupe nominal sujet?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41" name="ZoneTexte 4">
            <a:extLst>
              <a:ext uri="{FF2B5EF4-FFF2-40B4-BE49-F238E27FC236}">
                <a16:creationId xmlns:a16="http://schemas.microsoft.com/office/drawing/2014/main" id="{CD362F50-0F65-4299-A9BE-3E44F7655BCC}"/>
              </a:ext>
            </a:extLst>
          </p:cNvPr>
          <p:cNvSpPr txBox="1"/>
          <p:nvPr/>
        </p:nvSpPr>
        <p:spPr>
          <a:xfrm>
            <a:off x="715934" y="5556778"/>
            <a:ext cx="42069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2400" b="1" kern="0" dirty="0">
                <a:latin typeface="Myriad Pro" panose="020B0503030403020204" pitchFamily="34" charset="0"/>
                <a:cs typeface="Times New Roman" panose="02020603050405020304" pitchFamily="18" charset="0"/>
                <a:sym typeface="Arial"/>
              </a:rPr>
              <a:t>« Ils » remplace quel groupe nominal sujet? </a:t>
            </a:r>
            <a:endParaRPr kumimoji="0" lang="fr-FR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Myriad Pro" panose="020B0503030403020204" pitchFamily="34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96D4C4F-D307-4658-A9C1-EC7CF2B8D658}"/>
              </a:ext>
            </a:extLst>
          </p:cNvPr>
          <p:cNvGrpSpPr/>
          <p:nvPr/>
        </p:nvGrpSpPr>
        <p:grpSpPr>
          <a:xfrm>
            <a:off x="9272335" y="2281573"/>
            <a:ext cx="2735783" cy="1408121"/>
            <a:chOff x="9386578" y="2542267"/>
            <a:chExt cx="2735783" cy="1408121"/>
          </a:xfrm>
        </p:grpSpPr>
        <p:pic>
          <p:nvPicPr>
            <p:cNvPr id="10" name="Graphic 9" descr="Cat">
              <a:extLst>
                <a:ext uri="{FF2B5EF4-FFF2-40B4-BE49-F238E27FC236}">
                  <a16:creationId xmlns:a16="http://schemas.microsoft.com/office/drawing/2014/main" id="{129EAFC1-39C9-4301-BF43-F216624312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532758" y="2542267"/>
              <a:ext cx="1589603" cy="1408121"/>
            </a:xfrm>
            <a:prstGeom prst="rect">
              <a:avLst/>
            </a:prstGeom>
          </p:spPr>
        </p:pic>
        <p:pic>
          <p:nvPicPr>
            <p:cNvPr id="28" name="Graphic 27" descr="Cat">
              <a:extLst>
                <a:ext uri="{FF2B5EF4-FFF2-40B4-BE49-F238E27FC236}">
                  <a16:creationId xmlns:a16="http://schemas.microsoft.com/office/drawing/2014/main" id="{ACED386E-FC6F-451F-89C2-7507776F9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386578" y="2542267"/>
              <a:ext cx="1589603" cy="1408121"/>
            </a:xfrm>
            <a:prstGeom prst="rect">
              <a:avLst/>
            </a:prstGeom>
          </p:spPr>
        </p:pic>
      </p:grpSp>
      <p:sp>
        <p:nvSpPr>
          <p:cNvPr id="37" name="ZoneTexte 13">
            <a:extLst>
              <a:ext uri="{FF2B5EF4-FFF2-40B4-BE49-F238E27FC236}">
                <a16:creationId xmlns:a16="http://schemas.microsoft.com/office/drawing/2014/main" id="{05168EDA-D600-4449-8E0A-17E8F562660F}"/>
              </a:ext>
            </a:extLst>
          </p:cNvPr>
          <p:cNvSpPr txBox="1"/>
          <p:nvPr/>
        </p:nvSpPr>
        <p:spPr>
          <a:xfrm>
            <a:off x="5195604" y="4232920"/>
            <a:ext cx="6164844" cy="5847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3200" kern="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Lilia et Nadine : féminin pluriel  </a:t>
            </a:r>
            <a:endParaRPr kumimoji="0" lang="fr-FR" sz="3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9" name="ZoneTexte 13">
            <a:extLst>
              <a:ext uri="{FF2B5EF4-FFF2-40B4-BE49-F238E27FC236}">
                <a16:creationId xmlns:a16="http://schemas.microsoft.com/office/drawing/2014/main" id="{DE7C4D4E-2724-47A0-AE26-A46CCD2540B7}"/>
              </a:ext>
            </a:extLst>
          </p:cNvPr>
          <p:cNvSpPr txBox="1"/>
          <p:nvPr/>
        </p:nvSpPr>
        <p:spPr>
          <a:xfrm>
            <a:off x="5195604" y="5679888"/>
            <a:ext cx="6164844" cy="58477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defTabSz="914400">
              <a:buClr>
                <a:srgbClr val="000000"/>
              </a:buClr>
              <a:defRPr/>
            </a:pPr>
            <a:r>
              <a:rPr lang="fr-FR" sz="3200" kern="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Les chats : masculin pluriel  </a:t>
            </a:r>
            <a:endParaRPr kumimoji="0" lang="fr-FR" sz="3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5" name="Google Shape;32;p5">
            <a:extLst>
              <a:ext uri="{FF2B5EF4-FFF2-40B4-BE49-F238E27FC236}">
                <a16:creationId xmlns:a16="http://schemas.microsoft.com/office/drawing/2014/main" id="{9C8ED4A9-0A7D-4C9D-8E94-D896724E483F}"/>
              </a:ext>
            </a:extLst>
          </p:cNvPr>
          <p:cNvSpPr/>
          <p:nvPr/>
        </p:nvSpPr>
        <p:spPr>
          <a:xfrm>
            <a:off x="798667" y="172531"/>
            <a:ext cx="10194613" cy="462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3600" b="1" dirty="0">
                <a:solidFill>
                  <a:srgbClr val="0097D7"/>
                </a:solidFill>
                <a:latin typeface="Myriad Pro" panose="020B0503030403020204" pitchFamily="34" charset="0"/>
                <a:ea typeface="Calibri"/>
                <a:cs typeface="Calibri"/>
                <a:sym typeface="Calibri"/>
              </a:rPr>
              <a:t>ANALYSE</a:t>
            </a:r>
            <a:endParaRPr lang="fr-FR" sz="3200" b="1" dirty="0">
              <a:solidFill>
                <a:srgbClr val="0097D7"/>
              </a:solidFill>
              <a:latin typeface="Myriad Pro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410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1" grpId="0"/>
      <p:bldP spid="30" grpId="0" animBg="1"/>
      <p:bldP spid="35" grpId="0" animBg="1"/>
      <p:bldP spid="36" grpId="0"/>
      <p:bldP spid="41" grpId="0"/>
      <p:bldP spid="37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3754</TotalTime>
  <Words>2353</Words>
  <Application>Microsoft Office PowerPoint</Application>
  <PresentationFormat>Widescreen</PresentationFormat>
  <Paragraphs>335</Paragraphs>
  <Slides>23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Calibri</vt:lpstr>
      <vt:lpstr>Myriad Pro</vt:lpstr>
      <vt:lpstr>Myriad Pro Light</vt:lpstr>
      <vt:lpstr>Arial</vt:lpstr>
      <vt:lpstr>Times New Roman</vt:lpstr>
      <vt:lpstr>Adobe Arabic</vt:lpstr>
      <vt:lpstr>Tw Cen MT</vt:lpstr>
      <vt:lpstr>Office Theme</vt:lpstr>
      <vt:lpstr>Les pronoms personnels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العنوان (Activity)</dc:title>
  <dc:creator>Rana Abdallah</dc:creator>
  <cp:lastModifiedBy>Acer</cp:lastModifiedBy>
  <cp:revision>261</cp:revision>
  <dcterms:created xsi:type="dcterms:W3CDTF">2021-05-31T08:15:25Z</dcterms:created>
  <dcterms:modified xsi:type="dcterms:W3CDTF">2022-01-31T15:46:35Z</dcterms:modified>
</cp:coreProperties>
</file>