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0"/>
  </p:notesMasterIdLst>
  <p:sldIdLst>
    <p:sldId id="256" r:id="rId2"/>
    <p:sldId id="264" r:id="rId3"/>
    <p:sldId id="319" r:id="rId4"/>
    <p:sldId id="313" r:id="rId5"/>
    <p:sldId id="276" r:id="rId6"/>
    <p:sldId id="271" r:id="rId7"/>
    <p:sldId id="314" r:id="rId8"/>
    <p:sldId id="320" r:id="rId9"/>
    <p:sldId id="316" r:id="rId10"/>
    <p:sldId id="270" r:id="rId11"/>
    <p:sldId id="260" r:id="rId12"/>
    <p:sldId id="269" r:id="rId13"/>
    <p:sldId id="277" r:id="rId14"/>
    <p:sldId id="268" r:id="rId15"/>
    <p:sldId id="275" r:id="rId16"/>
    <p:sldId id="261" r:id="rId17"/>
    <p:sldId id="318" r:id="rId18"/>
    <p:sldId id="272" r:id="rId19"/>
  </p:sldIdLst>
  <p:sldSz cx="12192000" cy="6858000"/>
  <p:notesSz cx="6858000" cy="9144000"/>
  <p:embeddedFontLst>
    <p:embeddedFont>
      <p:font typeface="Adobe Arabic" panose="02040503050201020203" pitchFamily="18" charset="-78"/>
      <p:regular r:id="rId21"/>
      <p:bold r:id="rId22"/>
      <p:italic r:id="rId23"/>
      <p:boldItalic r:id="rId24"/>
    </p:embeddedFont>
    <p:embeddedFont>
      <p:font typeface="Calibri" panose="020F0502020204030204" pitchFamily="34" charset="0"/>
      <p:regular r:id="rId25"/>
      <p:bold r:id="rId26"/>
      <p:italic r:id="rId27"/>
      <p:boldItalic r:id="rId28"/>
    </p:embeddedFont>
    <p:embeddedFont>
      <p:font typeface="Myriad Pro" panose="020B0503030403020204" pitchFamily="34" charset="0"/>
      <p:regular r:id="rId29"/>
      <p:bold r:id="rId30"/>
      <p:italic r:id="rId31"/>
      <p:boldItalic r:id="rId32"/>
    </p:embeddedFont>
    <p:embeddedFont>
      <p:font typeface="Myriad Pro Light" panose="020B0403030403020204" pitchFamily="34" charset="0"/>
      <p:regular r:id="rId33"/>
      <p:bold r:id="rId34"/>
      <p:italic r:id="rId35"/>
      <p:boldItalic r:id="rId36"/>
    </p:embeddedFont>
    <p:embeddedFont>
      <p:font typeface="Tw Cen MT" panose="020B0602020104020603" pitchFamily="34" charset="0"/>
      <p:regular r:id="rId37"/>
      <p:bold r:id="rId38"/>
      <p:italic r:id="rId39"/>
      <p:boldItalic r:id="rId40"/>
    </p:embeddedFont>
  </p:embeddedFontLst>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7D7"/>
    <a:srgbClr val="FFCCFF"/>
    <a:srgbClr val="DDBFDE"/>
    <a:srgbClr val="F9EC7B"/>
    <a:srgbClr val="006600"/>
    <a:srgbClr val="FF8021"/>
    <a:srgbClr val="5DCCF3"/>
    <a:srgbClr val="53FF91"/>
    <a:srgbClr val="34FFAE"/>
    <a:srgbClr val="3BFF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06" autoAdjust="0"/>
    <p:restoredTop sz="87612" autoAdjust="0"/>
  </p:normalViewPr>
  <p:slideViewPr>
    <p:cSldViewPr snapToGrid="0">
      <p:cViewPr varScale="1">
        <p:scale>
          <a:sx n="72" d="100"/>
          <a:sy n="72" d="100"/>
        </p:scale>
        <p:origin x="1042" y="62"/>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9" Type="http://schemas.openxmlformats.org/officeDocument/2006/relationships/font" Target="fonts/font19.fntdata"/><Relationship Id="rId21" Type="http://schemas.openxmlformats.org/officeDocument/2006/relationships/font" Target="fonts/font1.fntdata"/><Relationship Id="rId34" Type="http://schemas.openxmlformats.org/officeDocument/2006/relationships/font" Target="fonts/font14.fntdata"/><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font" Target="fonts/font17.fntdata"/><Relationship Id="rId40" Type="http://schemas.openxmlformats.org/officeDocument/2006/relationships/font" Target="fonts/font20.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font" Target="fonts/font1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1.fntdata"/><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font" Target="fonts/font15.fntdata"/><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font" Target="fonts/font13.fntdata"/><Relationship Id="rId38" Type="http://schemas.openxmlformats.org/officeDocument/2006/relationships/font" Target="fonts/font1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x-non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CFE95E-0BA6-0E44-8426-B6AC935A2B8E}" type="datetimeFigureOut">
              <a:rPr lang="x-none" smtClean="0"/>
              <a:t>11/5/2021</a:t>
            </a:fld>
            <a:endParaRPr lang="x-non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x-non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x-non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708A6B-DD12-5C4E-A0BC-3BAD92526AA8}" type="slidenum">
              <a:rPr lang="x-none" smtClean="0"/>
              <a:t>‹#›</a:t>
            </a:fld>
            <a:endParaRPr lang="x-none"/>
          </a:p>
        </p:txBody>
      </p:sp>
    </p:spTree>
    <p:extLst>
      <p:ext uri="{BB962C8B-B14F-4D97-AF65-F5344CB8AC3E}">
        <p14:creationId xmlns:p14="http://schemas.microsoft.com/office/powerpoint/2010/main" val="22067050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85708A6B-DD12-5C4E-A0BC-3BAD92526AA8}" type="slidenum">
              <a:rPr lang="x-none" smtClean="0"/>
              <a:t>1</a:t>
            </a:fld>
            <a:endParaRPr lang="x-none"/>
          </a:p>
        </p:txBody>
      </p:sp>
    </p:spTree>
    <p:extLst>
      <p:ext uri="{BB962C8B-B14F-4D97-AF65-F5344CB8AC3E}">
        <p14:creationId xmlns:p14="http://schemas.microsoft.com/office/powerpoint/2010/main" val="4521590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
        <p:cNvGrpSpPr/>
        <p:nvPr/>
      </p:nvGrpSpPr>
      <p:grpSpPr>
        <a:xfrm>
          <a:off x="0" y="0"/>
          <a:ext cx="0" cy="0"/>
          <a:chOff x="0" y="0"/>
          <a:chExt cx="0" cy="0"/>
        </a:xfrm>
      </p:grpSpPr>
      <p:sp>
        <p:nvSpPr>
          <p:cNvPr id="28" name="Google Shape;28;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 name="Google Shape;2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b="1" dirty="0">
                <a:latin typeface="Myriad Pro" panose="020B0503030403020204" charset="0"/>
              </a:rPr>
              <a:t>Note à l’enseignant (e )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fr-FR" sz="1200" b="1" u="sng" dirty="0">
                <a:effectLst/>
                <a:latin typeface="Myriad Pro" panose="020B0503030403020204" charset="0"/>
                <a:ea typeface="Calibri" panose="020F0502020204030204" pitchFamily="34" charset="0"/>
                <a:cs typeface="Arial" panose="020B0604020202020204" pitchFamily="34" charset="0"/>
              </a:rPr>
              <a:t>Découverte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u="none" dirty="0">
                <a:effectLst/>
                <a:latin typeface="Myriad Pro" panose="020B0503030403020204" charset="0"/>
                <a:cs typeface="Arial" panose="020B0604020202020204" pitchFamily="34" charset="0"/>
              </a:rPr>
              <a:t>Etape 6 :</a:t>
            </a:r>
            <a:endParaRPr lang="fr-FR" dirty="0">
              <a:latin typeface="Myriad Pro" panose="020B0503030403020204" charset="0"/>
            </a:endParaRPr>
          </a:p>
          <a:p>
            <a:pPr marL="171450" lvl="0" indent="-171450" algn="l" rtl="0">
              <a:spcBef>
                <a:spcPts val="0"/>
              </a:spcBef>
              <a:spcAft>
                <a:spcPts val="0"/>
              </a:spcAft>
              <a:buFontTx/>
              <a:buChar char="-"/>
            </a:pPr>
            <a:r>
              <a:rPr lang="fr-FR" dirty="0">
                <a:latin typeface="Myriad Pro" panose="020B0503030403020204" charset="0"/>
              </a:rPr>
              <a:t>L’enseignant(e) fait lire la phrase.</a:t>
            </a:r>
          </a:p>
          <a:p>
            <a:pPr marL="171450" lvl="0" indent="-171450" algn="l" rtl="0">
              <a:spcBef>
                <a:spcPts val="0"/>
              </a:spcBef>
              <a:spcAft>
                <a:spcPts val="0"/>
              </a:spcAft>
              <a:buFontTx/>
              <a:buChar char="-"/>
            </a:pPr>
            <a:r>
              <a:rPr lang="fr-FR" dirty="0">
                <a:latin typeface="Myriad Pro" panose="020B0503030403020204" charset="0"/>
              </a:rPr>
              <a:t>IL /Elle demander aux apprenants ce qu’ils remarquent.</a:t>
            </a:r>
          </a:p>
          <a:p>
            <a:pPr marL="0" lvl="0" indent="0" algn="l" rtl="0">
              <a:spcBef>
                <a:spcPts val="0"/>
              </a:spcBef>
              <a:spcAft>
                <a:spcPts val="0"/>
              </a:spcAft>
              <a:buFontTx/>
              <a:buNone/>
            </a:pPr>
            <a:r>
              <a:rPr lang="fr-FR" dirty="0">
                <a:latin typeface="Myriad Pro" panose="020B0503030403020204" charset="0"/>
              </a:rPr>
              <a:t>Réponse attendue : Je vois deux lettres en majuscule : au début et au milieu de la phrase , il y a un point à la fin.</a:t>
            </a:r>
          </a:p>
          <a:p>
            <a:pPr marL="171450" lvl="0" indent="-171450" algn="l" rtl="0">
              <a:spcBef>
                <a:spcPts val="0"/>
              </a:spcBef>
              <a:spcAft>
                <a:spcPts val="0"/>
              </a:spcAft>
              <a:buFontTx/>
              <a:buChar char="-"/>
            </a:pPr>
            <a:r>
              <a:rPr lang="fr-FR" dirty="0">
                <a:latin typeface="Myriad Pro" panose="020B0503030403020204" charset="0"/>
              </a:rPr>
              <a:t>L’enseignant(e) montre la majuscule au début de la phrase et le point à la fin.</a:t>
            </a:r>
          </a:p>
          <a:p>
            <a:pPr marL="171450" lvl="0" indent="-171450" algn="l" rtl="0">
              <a:spcBef>
                <a:spcPts val="0"/>
              </a:spcBef>
              <a:spcAft>
                <a:spcPts val="0"/>
              </a:spcAft>
              <a:buFontTx/>
              <a:buChar char="-"/>
            </a:pPr>
            <a:r>
              <a:rPr lang="fr-FR" dirty="0">
                <a:latin typeface="Myriad Pro" panose="020B0503030403020204" charset="0"/>
              </a:rPr>
              <a:t>Il/ Elle montrer la majuscule au début du nom Céline et demande aux apprenants de justifier cette écriture.</a:t>
            </a:r>
          </a:p>
          <a:p>
            <a:pPr marL="171450" lvl="0" indent="-171450" algn="l" rtl="0">
              <a:spcBef>
                <a:spcPts val="0"/>
              </a:spcBef>
              <a:spcAft>
                <a:spcPts val="0"/>
              </a:spcAft>
              <a:buFont typeface="Arial" panose="020B0604020202020204" pitchFamily="34" charset="0"/>
              <a:buChar char="•"/>
            </a:pPr>
            <a:r>
              <a:rPr lang="fr-FR" b="1" dirty="0">
                <a:latin typeface="Myriad Pro" panose="020B0503030403020204" charset="0"/>
              </a:rPr>
              <a:t>Pourquoi le nom Céline commence par une majuscule et il n’est pas le premier mot de la phrase?  </a:t>
            </a:r>
          </a:p>
          <a:p>
            <a:pPr marL="171450" lvl="0" indent="-171450" algn="l" rtl="0">
              <a:spcBef>
                <a:spcPts val="0"/>
              </a:spcBef>
              <a:spcAft>
                <a:spcPts val="0"/>
              </a:spcAft>
              <a:buFontTx/>
              <a:buChar char="-"/>
            </a:pPr>
            <a:r>
              <a:rPr lang="fr-FR" dirty="0">
                <a:latin typeface="Myriad Pro" panose="020B0503030403020204" charset="0"/>
              </a:rPr>
              <a:t>Il /elle laisse les élèves s’exprimer librement.</a:t>
            </a:r>
          </a:p>
          <a:p>
            <a:pPr marL="171450" lvl="0" indent="-171450" algn="l" rtl="0">
              <a:spcBef>
                <a:spcPts val="0"/>
              </a:spcBef>
              <a:spcAft>
                <a:spcPts val="0"/>
              </a:spcAft>
              <a:buFontTx/>
              <a:buChar char="-"/>
            </a:pPr>
            <a:r>
              <a:rPr lang="fr-FR" dirty="0">
                <a:latin typeface="Myriad Pro" panose="020B0503030403020204" charset="0"/>
              </a:rPr>
              <a:t>D’après les réponses données, l’enseignant(e ) fait </a:t>
            </a:r>
            <a:r>
              <a:rPr lang="fr-FR" dirty="0" err="1">
                <a:latin typeface="Myriad Pro" panose="020B0503030403020204" charset="0"/>
              </a:rPr>
              <a:t>degager</a:t>
            </a:r>
            <a:r>
              <a:rPr lang="fr-FR" dirty="0">
                <a:latin typeface="Myriad Pro" panose="020B0503030403020204" charset="0"/>
              </a:rPr>
              <a:t> la règle. « </a:t>
            </a:r>
            <a:r>
              <a:rPr lang="fr-FR" b="1" dirty="0">
                <a:latin typeface="Myriad Pro" panose="020B0503030403020204" charset="0"/>
              </a:rPr>
              <a:t>Tous les prénoms et les noms de famille commencent par une majuscule. »</a:t>
            </a:r>
          </a:p>
          <a:p>
            <a:pPr marL="0" lvl="0" indent="0" algn="l" rtl="0">
              <a:spcBef>
                <a:spcPts val="0"/>
              </a:spcBef>
              <a:spcAft>
                <a:spcPts val="0"/>
              </a:spcAft>
              <a:buFontTx/>
              <a:buNone/>
            </a:pPr>
            <a:endParaRPr lang="fr-FR" dirty="0"/>
          </a:p>
        </p:txBody>
      </p:sp>
      <p:sp>
        <p:nvSpPr>
          <p:cNvPr id="30" name="Google Shape;30;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extLst>
      <p:ext uri="{BB962C8B-B14F-4D97-AF65-F5344CB8AC3E}">
        <p14:creationId xmlns:p14="http://schemas.microsoft.com/office/powerpoint/2010/main" val="836362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Google Shape;4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 name="Google Shape;41;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b="1" dirty="0">
                <a:latin typeface="Myriad Pro" panose="020B0503030403020204" charset="0"/>
              </a:rPr>
              <a:t>Note à l’enseignant (e ) </a:t>
            </a:r>
          </a:p>
          <a:p>
            <a:pPr marL="0" lvl="0" indent="0" algn="l" rtl="0">
              <a:spcBef>
                <a:spcPts val="0"/>
              </a:spcBef>
              <a:spcAft>
                <a:spcPts val="0"/>
              </a:spcAft>
              <a:buNone/>
            </a:pPr>
            <a:r>
              <a:rPr lang="fr-FR" b="1" i="0" u="sng" dirty="0">
                <a:solidFill>
                  <a:schemeClr val="accent3">
                    <a:lumMod val="75000"/>
                  </a:schemeClr>
                </a:solidFill>
                <a:latin typeface="Myriad Pro" panose="020B0503030403020204" charset="0"/>
              </a:rPr>
              <a:t>3. Application : </a:t>
            </a:r>
          </a:p>
          <a:p>
            <a:pPr marL="0" lvl="0" indent="0" algn="l" rtl="0">
              <a:spcBef>
                <a:spcPts val="0"/>
              </a:spcBef>
              <a:spcAft>
                <a:spcPts val="0"/>
              </a:spcAft>
              <a:buNone/>
            </a:pPr>
            <a:r>
              <a:rPr lang="fr-FR" b="1" i="0" u="sng" dirty="0">
                <a:solidFill>
                  <a:schemeClr val="accent3">
                    <a:lumMod val="75000"/>
                  </a:schemeClr>
                </a:solidFill>
                <a:latin typeface="Myriad Pro" panose="020B0503030403020204" charset="0"/>
              </a:rPr>
              <a:t>Activité1</a:t>
            </a:r>
            <a:r>
              <a:rPr lang="fr-FR" b="1" i="1" u="sng" dirty="0">
                <a:solidFill>
                  <a:schemeClr val="accent3">
                    <a:lumMod val="75000"/>
                  </a:schemeClr>
                </a:solidFill>
                <a:latin typeface="Myriad Pro" panose="020B0503030403020204" charset="0"/>
              </a:rPr>
              <a:t>:</a:t>
            </a:r>
            <a:endParaRPr lang="fr-FR" dirty="0">
              <a:latin typeface="Myriad Pro" panose="020B0503030403020204" charset="0"/>
            </a:endParaRPr>
          </a:p>
          <a:p>
            <a:pPr marL="171450" lvl="0" indent="-171450" algn="l" rtl="0">
              <a:spcBef>
                <a:spcPts val="0"/>
              </a:spcBef>
              <a:spcAft>
                <a:spcPts val="0"/>
              </a:spcAft>
              <a:buFontTx/>
              <a:buChar char="-"/>
            </a:pPr>
            <a:r>
              <a:rPr lang="fr-FR" dirty="0">
                <a:latin typeface="Myriad Pro" panose="020B0503030403020204" charset="0"/>
              </a:rPr>
              <a:t>L’enseignant(e ) fait lire les suites de mots et demande aux apprenants de trouver les phrases.</a:t>
            </a:r>
          </a:p>
          <a:p>
            <a:pPr marL="171450" lvl="0" indent="-171450" algn="l" rtl="0">
              <a:spcBef>
                <a:spcPts val="0"/>
              </a:spcBef>
              <a:spcAft>
                <a:spcPts val="0"/>
              </a:spcAft>
              <a:buFontTx/>
              <a:buChar char="-"/>
            </a:pPr>
            <a:r>
              <a:rPr lang="fr-FR" dirty="0">
                <a:latin typeface="Myriad Pro" panose="020B0503030403020204" charset="0"/>
              </a:rPr>
              <a:t>Il / Elle leur demande de justifier leurs réponses.</a:t>
            </a:r>
          </a:p>
          <a:p>
            <a:pPr marL="171450" lvl="0" indent="-171450" algn="l" rtl="0">
              <a:spcBef>
                <a:spcPts val="0"/>
              </a:spcBef>
              <a:spcAft>
                <a:spcPts val="0"/>
              </a:spcAft>
              <a:buFont typeface="Arial" panose="020B0604020202020204" pitchFamily="34" charset="0"/>
              <a:buChar char="•"/>
            </a:pPr>
            <a:r>
              <a:rPr lang="fr-FR" b="1" dirty="0">
                <a:latin typeface="Myriad Pro" panose="020B0503030403020204" charset="0"/>
              </a:rPr>
              <a:t>Une phrase commence par une majuscule et se termine par un point.</a:t>
            </a:r>
          </a:p>
          <a:p>
            <a:pPr marL="171450" lvl="0" indent="-171450" algn="l" rtl="0">
              <a:spcBef>
                <a:spcPts val="0"/>
              </a:spcBef>
              <a:spcAft>
                <a:spcPts val="0"/>
              </a:spcAft>
              <a:buFont typeface="Arial" panose="020B0604020202020204" pitchFamily="34" charset="0"/>
              <a:buChar char="•"/>
            </a:pPr>
            <a:r>
              <a:rPr lang="fr-FR" b="1" dirty="0">
                <a:latin typeface="Myriad Pro" panose="020B0503030403020204" charset="0"/>
              </a:rPr>
              <a:t>Elle a un sens.</a:t>
            </a:r>
            <a:endParaRPr b="1" dirty="0">
              <a:latin typeface="Myriad Pro" panose="020B0503030403020204" charset="0"/>
            </a:endParaRPr>
          </a:p>
        </p:txBody>
      </p:sp>
      <p:sp>
        <p:nvSpPr>
          <p:cNvPr id="42" name="Google Shape;42;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Tree>
    <p:extLst>
      <p:ext uri="{BB962C8B-B14F-4D97-AF65-F5344CB8AC3E}">
        <p14:creationId xmlns:p14="http://schemas.microsoft.com/office/powerpoint/2010/main" val="23097232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Google Shape;4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 name="Google Shape;41;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1" dirty="0">
                <a:latin typeface="Myriad Pro" panose="020B0503030403020204" charset="0"/>
              </a:rPr>
              <a:t>Note à l’enseignant (e ) </a:t>
            </a:r>
          </a:p>
          <a:p>
            <a:pPr marL="0" lvl="0" indent="0" algn="l" rtl="0">
              <a:spcBef>
                <a:spcPts val="0"/>
              </a:spcBef>
              <a:spcAft>
                <a:spcPts val="0"/>
              </a:spcAft>
              <a:buNone/>
            </a:pPr>
            <a:r>
              <a:rPr lang="fr-FR" b="1" i="0" u="sng" dirty="0">
                <a:solidFill>
                  <a:schemeClr val="accent3">
                    <a:lumMod val="75000"/>
                  </a:schemeClr>
                </a:solidFill>
                <a:latin typeface="Myriad Pro" panose="020B0503030403020204" charset="0"/>
              </a:rPr>
              <a:t>3. Application : </a:t>
            </a:r>
          </a:p>
          <a:p>
            <a:pPr marL="0" lvl="0" indent="0" algn="l" rtl="0">
              <a:spcBef>
                <a:spcPts val="0"/>
              </a:spcBef>
              <a:spcAft>
                <a:spcPts val="0"/>
              </a:spcAft>
              <a:buNone/>
            </a:pPr>
            <a:r>
              <a:rPr lang="fr-FR" b="1" i="0" u="sng" dirty="0">
                <a:solidFill>
                  <a:schemeClr val="accent3">
                    <a:lumMod val="75000"/>
                  </a:schemeClr>
                </a:solidFill>
                <a:latin typeface="Myriad Pro" panose="020B0503030403020204" charset="0"/>
              </a:rPr>
              <a:t>Activité 2</a:t>
            </a:r>
            <a:r>
              <a:rPr lang="fr-FR" b="1" i="1" u="sng" dirty="0">
                <a:solidFill>
                  <a:schemeClr val="accent3">
                    <a:lumMod val="75000"/>
                  </a:schemeClr>
                </a:solidFill>
                <a:latin typeface="Myriad Pro" panose="020B0503030403020204" charset="0"/>
              </a:rPr>
              <a:t>:</a:t>
            </a:r>
            <a:endParaRPr lang="fr-FR" dirty="0">
              <a:latin typeface="Myriad Pro" panose="020B0503030403020204" charset="0"/>
            </a:endParaRPr>
          </a:p>
          <a:p>
            <a:pPr marL="171450" lvl="0" indent="-171450" algn="l" rtl="0">
              <a:spcBef>
                <a:spcPts val="0"/>
              </a:spcBef>
              <a:spcAft>
                <a:spcPts val="0"/>
              </a:spcAft>
              <a:buFontTx/>
              <a:buChar char="-"/>
            </a:pPr>
            <a:r>
              <a:rPr lang="fr-FR" dirty="0">
                <a:latin typeface="Myriad Pro" panose="020B0503030403020204" charset="0"/>
              </a:rPr>
              <a:t>L’enseignant(e ) fait lire la consigne.</a:t>
            </a:r>
          </a:p>
          <a:p>
            <a:pPr marL="171450" lvl="0" indent="-171450" algn="l" rtl="0">
              <a:spcBef>
                <a:spcPts val="0"/>
              </a:spcBef>
              <a:spcAft>
                <a:spcPts val="0"/>
              </a:spcAft>
              <a:buFontTx/>
              <a:buChar char="-"/>
            </a:pPr>
            <a:r>
              <a:rPr lang="fr-FR" dirty="0">
                <a:latin typeface="Myriad Pro" panose="020B0503030403020204" charset="0"/>
              </a:rPr>
              <a:t>Il /Elle demande aux apprenants de la reformuler avec leurs propres mots.</a:t>
            </a:r>
          </a:p>
          <a:p>
            <a:pPr marL="171450" lvl="0" indent="-171450" algn="l" rtl="0">
              <a:spcBef>
                <a:spcPts val="0"/>
              </a:spcBef>
              <a:spcAft>
                <a:spcPts val="0"/>
              </a:spcAft>
              <a:buFontTx/>
              <a:buChar char="-"/>
            </a:pPr>
            <a:r>
              <a:rPr lang="fr-FR" dirty="0">
                <a:latin typeface="Myriad Pro" panose="020B0503030403020204" charset="0"/>
              </a:rPr>
              <a:t>Il/ Elle fait lire les deux suites de mots et demande aux apprenants s’ils ont compris le sens.</a:t>
            </a:r>
          </a:p>
          <a:p>
            <a:pPr marL="171450" lvl="0" indent="-171450" algn="l" rtl="0">
              <a:spcBef>
                <a:spcPts val="0"/>
              </a:spcBef>
              <a:spcAft>
                <a:spcPts val="0"/>
              </a:spcAft>
              <a:buFontTx/>
              <a:buChar char="-"/>
            </a:pPr>
            <a:r>
              <a:rPr lang="fr-FR" dirty="0">
                <a:latin typeface="Myriad Pro" panose="020B0503030403020204" charset="0"/>
              </a:rPr>
              <a:t>Il/ Elle demande aux apprenants de ranger les mots dans l’ordre.</a:t>
            </a:r>
          </a:p>
          <a:p>
            <a:pPr marL="0" lvl="0" indent="0" algn="l" rtl="0">
              <a:spcBef>
                <a:spcPts val="0"/>
              </a:spcBef>
              <a:spcAft>
                <a:spcPts val="0"/>
              </a:spcAft>
              <a:buFontTx/>
              <a:buNone/>
            </a:pPr>
            <a:r>
              <a:rPr lang="fr-FR" b="1" dirty="0">
                <a:latin typeface="Myriad Pro" panose="020B0503030403020204" charset="0"/>
              </a:rPr>
              <a:t>Corrigé</a:t>
            </a:r>
          </a:p>
          <a:p>
            <a:pPr marL="0" lvl="0" indent="0" algn="l" rtl="0">
              <a:spcBef>
                <a:spcPts val="0"/>
              </a:spcBef>
              <a:spcAft>
                <a:spcPts val="0"/>
              </a:spcAft>
              <a:buFontTx/>
              <a:buNone/>
            </a:pPr>
            <a:r>
              <a:rPr lang="fr-FR" b="1" dirty="0">
                <a:latin typeface="Myriad Pro" panose="020B0503030403020204" charset="0"/>
              </a:rPr>
              <a:t>Mon voisin cherche son petit chien.</a:t>
            </a:r>
          </a:p>
          <a:p>
            <a:pPr marL="0" lvl="0" indent="0" algn="l" rtl="0">
              <a:spcBef>
                <a:spcPts val="0"/>
              </a:spcBef>
              <a:spcAft>
                <a:spcPts val="0"/>
              </a:spcAft>
              <a:buFontTx/>
              <a:buNone/>
            </a:pPr>
            <a:r>
              <a:rPr lang="fr-FR" b="1" dirty="0">
                <a:latin typeface="Myriad Pro" panose="020B0503030403020204" charset="0"/>
              </a:rPr>
              <a:t>Les feuilles des arbres tombent en automne.</a:t>
            </a:r>
            <a:endParaRPr b="1" dirty="0">
              <a:latin typeface="Myriad Pro" panose="020B0503030403020204" charset="0"/>
            </a:endParaRPr>
          </a:p>
        </p:txBody>
      </p:sp>
      <p:sp>
        <p:nvSpPr>
          <p:cNvPr id="42" name="Google Shape;42;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Tree>
    <p:extLst>
      <p:ext uri="{BB962C8B-B14F-4D97-AF65-F5344CB8AC3E}">
        <p14:creationId xmlns:p14="http://schemas.microsoft.com/office/powerpoint/2010/main" val="27545534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Google Shape;4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 name="Google Shape;41;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b="1" dirty="0">
                <a:latin typeface="Myriad Pro" panose="020B0503030403020204" charset="0"/>
              </a:rPr>
              <a:t>Note à l’enseignant (e ) </a:t>
            </a:r>
          </a:p>
          <a:p>
            <a:pPr marL="0" lvl="0" indent="0" algn="l" rtl="0">
              <a:spcBef>
                <a:spcPts val="0"/>
              </a:spcBef>
              <a:spcAft>
                <a:spcPts val="0"/>
              </a:spcAft>
              <a:buNone/>
            </a:pPr>
            <a:r>
              <a:rPr lang="fr-FR" b="1" i="0" u="sng" dirty="0">
                <a:solidFill>
                  <a:schemeClr val="accent3">
                    <a:lumMod val="75000"/>
                  </a:schemeClr>
                </a:solidFill>
                <a:latin typeface="Myriad Pro" panose="020B0503030403020204" charset="0"/>
              </a:rPr>
              <a:t>3. Application : </a:t>
            </a:r>
          </a:p>
          <a:p>
            <a:pPr marL="0" lvl="0" indent="0" algn="l" rtl="0">
              <a:spcBef>
                <a:spcPts val="0"/>
              </a:spcBef>
              <a:spcAft>
                <a:spcPts val="0"/>
              </a:spcAft>
              <a:buNone/>
            </a:pPr>
            <a:r>
              <a:rPr lang="fr-FR" b="1" i="0" u="sng" dirty="0">
                <a:solidFill>
                  <a:schemeClr val="accent3">
                    <a:lumMod val="75000"/>
                  </a:schemeClr>
                </a:solidFill>
                <a:latin typeface="Myriad Pro" panose="020B0503030403020204" charset="0"/>
              </a:rPr>
              <a:t>Activité 3</a:t>
            </a:r>
            <a:r>
              <a:rPr lang="fr-FR" b="1" i="1" u="sng" dirty="0">
                <a:solidFill>
                  <a:schemeClr val="accent3">
                    <a:lumMod val="75000"/>
                  </a:schemeClr>
                </a:solidFill>
                <a:latin typeface="Myriad Pro" panose="020B0503030403020204" charset="0"/>
              </a:rPr>
              <a:t>:</a:t>
            </a:r>
            <a:endParaRPr lang="fr-FR" dirty="0">
              <a:latin typeface="Myriad Pro" panose="020B0503030403020204" charset="0"/>
            </a:endParaRPr>
          </a:p>
          <a:p>
            <a:pPr marL="171450" lvl="0" indent="-171450" algn="l" rtl="0">
              <a:spcBef>
                <a:spcPts val="0"/>
              </a:spcBef>
              <a:spcAft>
                <a:spcPts val="0"/>
              </a:spcAft>
              <a:buFontTx/>
              <a:buChar char="-"/>
            </a:pPr>
            <a:r>
              <a:rPr lang="fr-FR" dirty="0">
                <a:latin typeface="Myriad Pro" panose="020B0503030403020204" charset="0"/>
              </a:rPr>
              <a:t>L’enseignant(e ) fait  lire la consigne.</a:t>
            </a:r>
          </a:p>
          <a:p>
            <a:pPr marL="171450" lvl="0" indent="-171450" algn="l" rtl="0">
              <a:spcBef>
                <a:spcPts val="0"/>
              </a:spcBef>
              <a:spcAft>
                <a:spcPts val="0"/>
              </a:spcAft>
              <a:buFontTx/>
              <a:buChar char="-"/>
            </a:pPr>
            <a:r>
              <a:rPr lang="fr-FR" dirty="0">
                <a:latin typeface="Myriad Pro" panose="020B0503030403020204" charset="0"/>
              </a:rPr>
              <a:t>Il /Elle demande aux apprenants de la reformuler avec leurs propres mots.</a:t>
            </a:r>
          </a:p>
          <a:p>
            <a:pPr marL="171450" lvl="0" indent="-171450" algn="l" rtl="0">
              <a:spcBef>
                <a:spcPts val="0"/>
              </a:spcBef>
              <a:spcAft>
                <a:spcPts val="0"/>
              </a:spcAft>
              <a:buFontTx/>
              <a:buChar char="-"/>
            </a:pPr>
            <a:r>
              <a:rPr lang="fr-FR" dirty="0">
                <a:latin typeface="Myriad Pro" panose="020B0503030403020204" charset="0"/>
              </a:rPr>
              <a:t>Il /Elle fait lire la 1ère suite de mots et demande aux apprenants s’ils ont compris le sens.</a:t>
            </a:r>
          </a:p>
          <a:p>
            <a:pPr marL="171450" lvl="0" indent="-171450" algn="l" rtl="0">
              <a:spcBef>
                <a:spcPts val="0"/>
              </a:spcBef>
              <a:spcAft>
                <a:spcPts val="0"/>
              </a:spcAft>
              <a:buFontTx/>
              <a:buChar char="-"/>
            </a:pPr>
            <a:r>
              <a:rPr lang="fr-FR" dirty="0">
                <a:latin typeface="Myriad Pro" panose="020B0503030403020204" charset="0"/>
              </a:rPr>
              <a:t>Il /Elle demande aux apprenants de ranger les mots dans l’ordre.</a:t>
            </a:r>
          </a:p>
          <a:p>
            <a:pPr marL="171450" lvl="0" indent="-171450" algn="l" rtl="0">
              <a:spcBef>
                <a:spcPts val="0"/>
              </a:spcBef>
              <a:spcAft>
                <a:spcPts val="0"/>
              </a:spcAft>
              <a:buFontTx/>
              <a:buChar char="-"/>
            </a:pPr>
            <a:r>
              <a:rPr lang="fr-FR" dirty="0">
                <a:latin typeface="Myriad Pro" panose="020B0503030403020204" charset="0"/>
              </a:rPr>
              <a:t>Il /Elle montre le corrigé.</a:t>
            </a:r>
          </a:p>
          <a:p>
            <a:pPr marL="171450" lvl="0" indent="-171450" algn="l" rtl="0">
              <a:spcBef>
                <a:spcPts val="0"/>
              </a:spcBef>
              <a:spcAft>
                <a:spcPts val="0"/>
              </a:spcAft>
              <a:buFontTx/>
              <a:buChar char="-"/>
            </a:pPr>
            <a:r>
              <a:rPr lang="fr-FR" dirty="0">
                <a:latin typeface="Myriad Pro" panose="020B0503030403020204" charset="0"/>
              </a:rPr>
              <a:t>Il /Elle procède de même avec la 2</a:t>
            </a:r>
            <a:r>
              <a:rPr lang="fr-FR" baseline="30000" dirty="0">
                <a:latin typeface="Myriad Pro" panose="020B0503030403020204" charset="0"/>
              </a:rPr>
              <a:t>ème</a:t>
            </a:r>
            <a:r>
              <a:rPr lang="fr-FR" dirty="0">
                <a:latin typeface="Myriad Pro" panose="020B0503030403020204" charset="0"/>
              </a:rPr>
              <a:t> suite de mots.</a:t>
            </a:r>
          </a:p>
          <a:p>
            <a:pPr marL="0" lvl="0" indent="0" algn="l" rtl="0">
              <a:spcBef>
                <a:spcPts val="0"/>
              </a:spcBef>
              <a:spcAft>
                <a:spcPts val="0"/>
              </a:spcAft>
              <a:buFontTx/>
              <a:buNone/>
            </a:pPr>
            <a:endParaRPr lang="fr-FR" dirty="0"/>
          </a:p>
        </p:txBody>
      </p:sp>
      <p:sp>
        <p:nvSpPr>
          <p:cNvPr id="42" name="Google Shape;42;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Tree>
    <p:extLst>
      <p:ext uri="{BB962C8B-B14F-4D97-AF65-F5344CB8AC3E}">
        <p14:creationId xmlns:p14="http://schemas.microsoft.com/office/powerpoint/2010/main" val="31937182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Google Shape;4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 name="Google Shape;41;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b="1" dirty="0">
                <a:latin typeface="Myriad Pro" panose="020B0503030403020204" charset="0"/>
              </a:rPr>
              <a:t>Note à l’enseignant (e ) </a:t>
            </a:r>
          </a:p>
          <a:p>
            <a:pPr marL="0" lvl="0" indent="0" algn="l" rtl="0">
              <a:spcBef>
                <a:spcPts val="0"/>
              </a:spcBef>
              <a:spcAft>
                <a:spcPts val="0"/>
              </a:spcAft>
              <a:buNone/>
            </a:pPr>
            <a:r>
              <a:rPr lang="fr-FR" b="1" i="0" u="sng" dirty="0">
                <a:solidFill>
                  <a:schemeClr val="accent3">
                    <a:lumMod val="75000"/>
                  </a:schemeClr>
                </a:solidFill>
                <a:latin typeface="Myriad Pro" panose="020B0503030403020204" charset="0"/>
              </a:rPr>
              <a:t>3. Application : </a:t>
            </a:r>
          </a:p>
          <a:p>
            <a:pPr marL="0" lvl="0" indent="0" algn="l" rtl="0">
              <a:spcBef>
                <a:spcPts val="0"/>
              </a:spcBef>
              <a:spcAft>
                <a:spcPts val="0"/>
              </a:spcAft>
              <a:buNone/>
            </a:pPr>
            <a:r>
              <a:rPr lang="fr-FR" b="1" i="0" u="sng" dirty="0">
                <a:solidFill>
                  <a:schemeClr val="accent3">
                    <a:lumMod val="75000"/>
                  </a:schemeClr>
                </a:solidFill>
                <a:latin typeface="Myriad Pro" panose="020B0503030403020204" charset="0"/>
              </a:rPr>
              <a:t>Activité 4</a:t>
            </a:r>
            <a:r>
              <a:rPr lang="fr-FR" b="1" i="1" u="sng" dirty="0">
                <a:solidFill>
                  <a:schemeClr val="accent3">
                    <a:lumMod val="75000"/>
                  </a:schemeClr>
                </a:solidFill>
                <a:latin typeface="Myriad Pro" panose="020B0503030403020204" charset="0"/>
              </a:rPr>
              <a:t>:</a:t>
            </a:r>
            <a:endParaRPr lang="fr-FR" dirty="0">
              <a:latin typeface="Myriad Pro" panose="020B0503030403020204" charset="0"/>
            </a:endParaRPr>
          </a:p>
          <a:p>
            <a:pPr marL="171450" lvl="0" indent="-171450" algn="l" rtl="0">
              <a:spcBef>
                <a:spcPts val="0"/>
              </a:spcBef>
              <a:spcAft>
                <a:spcPts val="0"/>
              </a:spcAft>
              <a:buFontTx/>
              <a:buChar char="-"/>
            </a:pPr>
            <a:r>
              <a:rPr lang="fr-FR" dirty="0">
                <a:latin typeface="Myriad Pro" panose="020B0503030403020204" charset="0"/>
              </a:rPr>
              <a:t>L’enseignant(e ) fait  lire la consigne et la faire reformuler.</a:t>
            </a:r>
          </a:p>
          <a:p>
            <a:pPr marL="171450" lvl="0" indent="-171450" algn="l" rtl="0">
              <a:spcBef>
                <a:spcPts val="0"/>
              </a:spcBef>
              <a:spcAft>
                <a:spcPts val="0"/>
              </a:spcAft>
              <a:buFontTx/>
              <a:buChar char="-"/>
            </a:pPr>
            <a:r>
              <a:rPr lang="fr-FR" dirty="0">
                <a:latin typeface="Myriad Pro" panose="020B0503030403020204" charset="0"/>
              </a:rPr>
              <a:t>Il /Elle </a:t>
            </a:r>
            <a:r>
              <a:rPr lang="fr-FR" b="0" dirty="0">
                <a:latin typeface="Myriad Pro" panose="020B0503030403020204" charset="0"/>
                <a:cs typeface="Times New Roman" panose="02020603050405020304" pitchFamily="18" charset="0"/>
              </a:rPr>
              <a:t>fait lire le texte si le niveau des apprenants le permet. </a:t>
            </a:r>
          </a:p>
          <a:p>
            <a:pPr marL="171450" lvl="0" indent="-171450" algn="l" rtl="0">
              <a:spcBef>
                <a:spcPts val="0"/>
              </a:spcBef>
              <a:spcAft>
                <a:spcPts val="0"/>
              </a:spcAft>
              <a:buFontTx/>
              <a:buChar char="-"/>
            </a:pPr>
            <a:r>
              <a:rPr lang="fr-FR" dirty="0">
                <a:latin typeface="Myriad Pro" panose="020B0503030403020204" charset="0"/>
              </a:rPr>
              <a:t>Il /Elle faire un rappel: </a:t>
            </a:r>
            <a:r>
              <a:rPr lang="fr-FR" b="1" dirty="0">
                <a:latin typeface="Myriad Pro" panose="020B0503030403020204" charset="0"/>
              </a:rPr>
              <a:t>par quoi commence la phrase? Par quoi se termine –t-elle ? </a:t>
            </a:r>
            <a:r>
              <a:rPr lang="fr-FR" dirty="0">
                <a:latin typeface="Myriad Pro" panose="020B0503030403020204" charset="0"/>
              </a:rPr>
              <a:t>Une phrase commence par une majuscule et se termine par un point.</a:t>
            </a:r>
          </a:p>
          <a:p>
            <a:pPr marL="171450" lvl="0" indent="-171450" algn="l" rtl="0">
              <a:spcBef>
                <a:spcPts val="0"/>
              </a:spcBef>
              <a:spcAft>
                <a:spcPts val="0"/>
              </a:spcAft>
              <a:buFontTx/>
              <a:buChar char="-"/>
            </a:pPr>
            <a:r>
              <a:rPr lang="fr-FR" dirty="0">
                <a:latin typeface="Myriad Pro" panose="020B0503030403020204" charset="0"/>
              </a:rPr>
              <a:t>Il /Elle demande aux apprenants de colorier les points et les majuscules puis de trouver le nombre de phrases.</a:t>
            </a:r>
            <a:endParaRPr dirty="0">
              <a:latin typeface="Myriad Pro" panose="020B0503030403020204" charset="0"/>
            </a:endParaRPr>
          </a:p>
        </p:txBody>
      </p:sp>
      <p:sp>
        <p:nvSpPr>
          <p:cNvPr id="42" name="Google Shape;42;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a:p>
        </p:txBody>
      </p:sp>
    </p:spTree>
    <p:extLst>
      <p:ext uri="{BB962C8B-B14F-4D97-AF65-F5344CB8AC3E}">
        <p14:creationId xmlns:p14="http://schemas.microsoft.com/office/powerpoint/2010/main" val="30613852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Google Shape;4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 name="Google Shape;41;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1" dirty="0">
                <a:latin typeface="Myriad Pro" panose="020B0503030403020204" charset="0"/>
              </a:rPr>
              <a:t>Note à l’enseignant (e ) </a:t>
            </a:r>
          </a:p>
          <a:p>
            <a:pPr marL="0" lvl="0" indent="0" algn="l" rtl="0">
              <a:spcBef>
                <a:spcPts val="0"/>
              </a:spcBef>
              <a:spcAft>
                <a:spcPts val="0"/>
              </a:spcAft>
              <a:buNone/>
            </a:pPr>
            <a:r>
              <a:rPr lang="fr-FR" b="1" i="0" u="sng" dirty="0">
                <a:solidFill>
                  <a:schemeClr val="accent3">
                    <a:lumMod val="75000"/>
                  </a:schemeClr>
                </a:solidFill>
                <a:latin typeface="Myriad Pro" panose="020B0503030403020204" charset="0"/>
              </a:rPr>
              <a:t>3. Application : </a:t>
            </a:r>
          </a:p>
          <a:p>
            <a:pPr marL="0" lvl="0" indent="0" algn="l" rtl="0">
              <a:spcBef>
                <a:spcPts val="0"/>
              </a:spcBef>
              <a:spcAft>
                <a:spcPts val="0"/>
              </a:spcAft>
              <a:buNone/>
            </a:pPr>
            <a:r>
              <a:rPr lang="fr-FR" b="1" i="0" u="sng" dirty="0">
                <a:solidFill>
                  <a:schemeClr val="accent3">
                    <a:lumMod val="75000"/>
                  </a:schemeClr>
                </a:solidFill>
                <a:latin typeface="Myriad Pro" panose="020B0503030403020204" charset="0"/>
              </a:rPr>
              <a:t>Activité 5</a:t>
            </a:r>
            <a:r>
              <a:rPr lang="fr-FR" b="1" i="1" u="sng" dirty="0">
                <a:solidFill>
                  <a:schemeClr val="accent3">
                    <a:lumMod val="75000"/>
                  </a:schemeClr>
                </a:solidFill>
                <a:latin typeface="Myriad Pro" panose="020B0503030403020204" charset="0"/>
              </a:rPr>
              <a:t>:</a:t>
            </a:r>
            <a:endParaRPr lang="fr-FR" dirty="0">
              <a:latin typeface="Myriad Pro" panose="020B0503030403020204" charset="0"/>
            </a:endParaRPr>
          </a:p>
          <a:p>
            <a:pPr marL="171450" lvl="0" indent="-171450" algn="l" rtl="0">
              <a:spcBef>
                <a:spcPts val="0"/>
              </a:spcBef>
              <a:spcAft>
                <a:spcPts val="0"/>
              </a:spcAft>
              <a:buFontTx/>
              <a:buChar char="-"/>
            </a:pPr>
            <a:r>
              <a:rPr lang="fr-FR" dirty="0">
                <a:latin typeface="Myriad Pro" panose="020B0503030403020204" charset="0"/>
              </a:rPr>
              <a:t>L’enseignant(e ) fait  lire la consigne et la faire reformuler.</a:t>
            </a:r>
          </a:p>
          <a:p>
            <a:pPr marL="171450" lvl="0" indent="-171450" algn="l" rtl="0">
              <a:spcBef>
                <a:spcPts val="0"/>
              </a:spcBef>
              <a:spcAft>
                <a:spcPts val="0"/>
              </a:spcAft>
              <a:buFontTx/>
              <a:buChar char="-"/>
            </a:pPr>
            <a:r>
              <a:rPr lang="fr-FR" dirty="0">
                <a:latin typeface="Myriad Pro" panose="020B0503030403020204" charset="0"/>
              </a:rPr>
              <a:t>Il /Elle leur pose des questions pour rappeler les stratégies d’identifier une phrase. </a:t>
            </a:r>
          </a:p>
          <a:p>
            <a:pPr marL="0" lvl="0" indent="0" algn="l" rtl="0">
              <a:spcBef>
                <a:spcPts val="0"/>
              </a:spcBef>
              <a:spcAft>
                <a:spcPts val="0"/>
              </a:spcAft>
              <a:buFontTx/>
              <a:buNone/>
            </a:pPr>
            <a:r>
              <a:rPr lang="fr-FR" b="1" i="1" dirty="0">
                <a:latin typeface="Myriad Pro" panose="020B0503030403020204" charset="0"/>
              </a:rPr>
              <a:t>Par quoi commence la phrase? </a:t>
            </a:r>
          </a:p>
          <a:p>
            <a:pPr marL="0" lvl="0" indent="0" algn="l" rtl="0">
              <a:spcBef>
                <a:spcPts val="0"/>
              </a:spcBef>
              <a:spcAft>
                <a:spcPts val="0"/>
              </a:spcAft>
              <a:buFontTx/>
              <a:buNone/>
            </a:pPr>
            <a:r>
              <a:rPr lang="fr-FR" b="1" i="1" dirty="0">
                <a:latin typeface="Myriad Pro" panose="020B0503030403020204" charset="0"/>
              </a:rPr>
              <a:t>Par quoi se termine la phrase? </a:t>
            </a:r>
          </a:p>
          <a:p>
            <a:pPr marL="0" lvl="0" indent="0" algn="l" rtl="0">
              <a:spcBef>
                <a:spcPts val="0"/>
              </a:spcBef>
              <a:spcAft>
                <a:spcPts val="0"/>
              </a:spcAft>
              <a:buFontTx/>
              <a:buNone/>
            </a:pPr>
            <a:r>
              <a:rPr lang="fr-FR" b="1" i="1" dirty="0">
                <a:latin typeface="Myriad Pro" panose="020B0503030403020204" charset="0"/>
              </a:rPr>
              <a:t>Comment les mots sont-ils placés? </a:t>
            </a:r>
          </a:p>
          <a:p>
            <a:pPr marL="0" lvl="0" indent="0" algn="l" rtl="0">
              <a:spcBef>
                <a:spcPts val="0"/>
              </a:spcBef>
              <a:spcAft>
                <a:spcPts val="0"/>
              </a:spcAft>
              <a:buFontTx/>
              <a:buNone/>
            </a:pPr>
            <a:r>
              <a:rPr lang="fr-FR" b="1" i="1" dirty="0">
                <a:latin typeface="Myriad Pro" panose="020B0503030403020204" charset="0"/>
              </a:rPr>
              <a:t>Qu’est-ce qu’il faut chercher dans une phrase? (R=le sens). </a:t>
            </a:r>
          </a:p>
          <a:p>
            <a:pPr marL="0" lvl="0" indent="0" algn="l" rtl="0">
              <a:spcBef>
                <a:spcPts val="0"/>
              </a:spcBef>
              <a:spcAft>
                <a:spcPts val="0"/>
              </a:spcAft>
              <a:buFontTx/>
              <a:buNone/>
            </a:pPr>
            <a:r>
              <a:rPr lang="fr-FR" b="1" i="1" dirty="0">
                <a:latin typeface="Myriad Pro" panose="020B0503030403020204" charset="0"/>
              </a:rPr>
              <a:t>Est-ce que le nombre de majuscules est égal au nombre de phrase dans un texte? </a:t>
            </a:r>
          </a:p>
          <a:p>
            <a:pPr marL="171450" lvl="0" indent="-171450" algn="l" rtl="0">
              <a:spcBef>
                <a:spcPts val="0"/>
              </a:spcBef>
              <a:spcAft>
                <a:spcPts val="0"/>
              </a:spcAft>
              <a:buFontTx/>
              <a:buChar char="-"/>
            </a:pPr>
            <a:endParaRPr dirty="0"/>
          </a:p>
        </p:txBody>
      </p:sp>
      <p:sp>
        <p:nvSpPr>
          <p:cNvPr id="42" name="Google Shape;42;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a:p>
        </p:txBody>
      </p:sp>
    </p:spTree>
    <p:extLst>
      <p:ext uri="{BB962C8B-B14F-4D97-AF65-F5344CB8AC3E}">
        <p14:creationId xmlns:p14="http://schemas.microsoft.com/office/powerpoint/2010/main" val="9258183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85708A6B-DD12-5C4E-A0BC-3BAD92526AA8}" type="slidenum">
              <a:rPr lang="x-none" smtClean="0"/>
              <a:t>16</a:t>
            </a:fld>
            <a:endParaRPr lang="x-none"/>
          </a:p>
        </p:txBody>
      </p:sp>
    </p:spTree>
    <p:extLst>
      <p:ext uri="{BB962C8B-B14F-4D97-AF65-F5344CB8AC3E}">
        <p14:creationId xmlns:p14="http://schemas.microsoft.com/office/powerpoint/2010/main" val="2227408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fld id="{85708A6B-DD12-5C4E-A0BC-3BAD92526AA8}" type="slidenum">
              <a:rPr lang="x-none" smtClean="0"/>
              <a:t>2</a:t>
            </a:fld>
            <a:endParaRPr lang="x-none"/>
          </a:p>
        </p:txBody>
      </p:sp>
    </p:spTree>
    <p:extLst>
      <p:ext uri="{BB962C8B-B14F-4D97-AF65-F5344CB8AC3E}">
        <p14:creationId xmlns:p14="http://schemas.microsoft.com/office/powerpoint/2010/main" val="42542132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fr-FR" b="1" dirty="0">
                <a:latin typeface="Myriad Pro" panose="020B0503030403020204" charset="0"/>
              </a:rPr>
              <a:t>Note à l’enseignant(e)</a:t>
            </a:r>
          </a:p>
          <a:p>
            <a:pPr marL="0" lvl="0" indent="0" algn="l" rtl="0">
              <a:spcBef>
                <a:spcPts val="0"/>
              </a:spcBef>
              <a:spcAft>
                <a:spcPts val="0"/>
              </a:spcAft>
              <a:buNone/>
            </a:pPr>
            <a:r>
              <a:rPr lang="fr-FR" dirty="0">
                <a:latin typeface="Myriad Pro" panose="020B0503030403020204" charset="0"/>
              </a:rPr>
              <a:t>L’enseignant (e ) dit aux apprenants : « Aujourd’hui, nous allons travailler sur la phrase. Ce travail va vous permettre de mieux écrire lorsque vous répondrez à des questions en lecture, produirez des textes,… »</a:t>
            </a:r>
          </a:p>
          <a:p>
            <a:pPr marL="0" lvl="0" indent="0" algn="l" rtl="0">
              <a:spcBef>
                <a:spcPts val="0"/>
              </a:spcBef>
              <a:spcAft>
                <a:spcPts val="0"/>
              </a:spcAft>
              <a:buFontTx/>
              <a:buNone/>
            </a:pPr>
            <a:endParaRPr lang="fr-FR" b="1" dirty="0">
              <a:solidFill>
                <a:srgbClr val="FF0000"/>
              </a:solidFill>
            </a:endParaRPr>
          </a:p>
          <a:p>
            <a:pPr marL="0" lvl="0" indent="0" algn="l" rtl="0">
              <a:spcBef>
                <a:spcPts val="0"/>
              </a:spcBef>
              <a:spcAft>
                <a:spcPts val="0"/>
              </a:spcAft>
              <a:buFont typeface="Arial" panose="020B0604020202020204" pitchFamily="34" charset="0"/>
              <a:buNone/>
            </a:pPr>
            <a:endParaRPr lang="fr-FR" dirty="0">
              <a:solidFill>
                <a:srgbClr val="FF0000"/>
              </a:solidFill>
            </a:endParaRPr>
          </a:p>
          <a:p>
            <a:pPr marL="0" lvl="0" indent="0" algn="l" rtl="0">
              <a:spcBef>
                <a:spcPts val="0"/>
              </a:spcBef>
              <a:spcAft>
                <a:spcPts val="0"/>
              </a:spcAft>
              <a:buFont typeface="Arial" panose="020B0604020202020204" pitchFamily="34" charset="0"/>
              <a:buNone/>
            </a:pPr>
            <a:endParaRPr lang="fr-FR" dirty="0"/>
          </a:p>
          <a:p>
            <a:endParaRPr lang="en-US" dirty="0"/>
          </a:p>
        </p:txBody>
      </p:sp>
      <p:sp>
        <p:nvSpPr>
          <p:cNvPr id="4" name="Slide Number Placeholder 3"/>
          <p:cNvSpPr>
            <a:spLocks noGrp="1"/>
          </p:cNvSpPr>
          <p:nvPr>
            <p:ph type="sldNum" sz="quarter" idx="10"/>
          </p:nvPr>
        </p:nvSpPr>
        <p:spPr/>
        <p:txBody>
          <a:bodyPr/>
          <a:lstStyle/>
          <a:p>
            <a:fld id="{85708A6B-DD12-5C4E-A0BC-3BAD92526AA8}" type="slidenum">
              <a:rPr lang="x-none" smtClean="0"/>
              <a:t>3</a:t>
            </a:fld>
            <a:endParaRPr lang="x-none"/>
          </a:p>
        </p:txBody>
      </p:sp>
    </p:spTree>
    <p:extLst>
      <p:ext uri="{BB962C8B-B14F-4D97-AF65-F5344CB8AC3E}">
        <p14:creationId xmlns:p14="http://schemas.microsoft.com/office/powerpoint/2010/main" val="22307662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
        <p:cNvGrpSpPr/>
        <p:nvPr/>
      </p:nvGrpSpPr>
      <p:grpSpPr>
        <a:xfrm>
          <a:off x="0" y="0"/>
          <a:ext cx="0" cy="0"/>
          <a:chOff x="0" y="0"/>
          <a:chExt cx="0" cy="0"/>
        </a:xfrm>
      </p:grpSpPr>
      <p:sp>
        <p:nvSpPr>
          <p:cNvPr id="28" name="Google Shape;28;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 name="Google Shape;2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b="1" dirty="0">
                <a:latin typeface="Myriad Pro" panose="020B0503030403020204" charset="0"/>
              </a:rPr>
              <a:t>Note à l’enseignant (e )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fr-FR" sz="1200" b="1" u="sng" dirty="0">
                <a:effectLst/>
                <a:latin typeface="Myriad Pro" panose="020B0503030403020204" charset="0"/>
                <a:ea typeface="Calibri" panose="020F0502020204030204" pitchFamily="34" charset="0"/>
                <a:cs typeface="Arial" panose="020B0604020202020204" pitchFamily="34" charset="0"/>
              </a:rPr>
              <a:t>Découverte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u="none" dirty="0">
                <a:effectLst/>
                <a:latin typeface="Myriad Pro" panose="020B0503030403020204" charset="0"/>
                <a:cs typeface="Arial" panose="020B0604020202020204" pitchFamily="34" charset="0"/>
              </a:rPr>
              <a:t>Etape 1:</a:t>
            </a:r>
            <a:endParaRPr lang="fr-FR" b="0" u="none" dirty="0">
              <a:latin typeface="Myriad Pro" panose="020B0503030403020204" charset="0"/>
            </a:endParaRPr>
          </a:p>
          <a:p>
            <a:pPr marL="171450" lvl="0" indent="-171450" algn="l" rtl="0">
              <a:spcBef>
                <a:spcPts val="0"/>
              </a:spcBef>
              <a:spcAft>
                <a:spcPts val="0"/>
              </a:spcAft>
              <a:buFontTx/>
              <a:buChar char="-"/>
            </a:pPr>
            <a:r>
              <a:rPr lang="fr-FR" b="0" dirty="0">
                <a:latin typeface="Myriad Pro" panose="020B0503030403020204" charset="0"/>
              </a:rPr>
              <a:t>L’enseignant (e ) présente les mots et demande aux apprenants de les lire.</a:t>
            </a:r>
          </a:p>
          <a:p>
            <a:pPr marL="171450" lvl="0" indent="-171450" algn="l" rtl="0">
              <a:spcBef>
                <a:spcPts val="0"/>
              </a:spcBef>
              <a:spcAft>
                <a:spcPts val="0"/>
              </a:spcAft>
              <a:buFontTx/>
              <a:buChar char="-"/>
            </a:pPr>
            <a:r>
              <a:rPr lang="fr-FR" b="0" dirty="0">
                <a:latin typeface="Myriad Pro" panose="020B0503030403020204" charset="0"/>
              </a:rPr>
              <a:t>Il /Elle pose la question suivante: « </a:t>
            </a:r>
            <a:r>
              <a:rPr lang="fr-FR" b="1" dirty="0">
                <a:latin typeface="Myriad Pro" panose="020B0503030403020204" charset="0"/>
              </a:rPr>
              <a:t>Est-ce que tu comprends le sens de chaque mot ? </a:t>
            </a:r>
            <a:r>
              <a:rPr lang="fr-FR" b="0" dirty="0">
                <a:latin typeface="Myriad Pro" panose="020B0503030403020204" charset="0"/>
              </a:rPr>
              <a:t>»[Pause 3 secondes] </a:t>
            </a:r>
          </a:p>
          <a:p>
            <a:pPr marL="171450" lvl="0" indent="-171450" algn="l" rtl="0">
              <a:spcBef>
                <a:spcPts val="0"/>
              </a:spcBef>
              <a:spcAft>
                <a:spcPts val="0"/>
              </a:spcAft>
              <a:buFontTx/>
              <a:buChar char="-"/>
            </a:pPr>
            <a:r>
              <a:rPr lang="fr-FR" b="0" dirty="0">
                <a:latin typeface="Myriad Pro" panose="020B0503030403020204" charset="0"/>
              </a:rPr>
              <a:t>Il/ Elle présente la phrase et la fait lire la phrase par les apprenants « Papa répare sa voiture. » </a:t>
            </a:r>
          </a:p>
          <a:p>
            <a:pPr marL="171450" lvl="0" indent="-171450" algn="l" rtl="0">
              <a:spcBef>
                <a:spcPts val="0"/>
              </a:spcBef>
              <a:spcAft>
                <a:spcPts val="0"/>
              </a:spcAft>
              <a:buFontTx/>
              <a:buChar char="-"/>
            </a:pPr>
            <a:r>
              <a:rPr lang="fr-FR" b="0" dirty="0">
                <a:latin typeface="Myriad Pro" panose="020B0503030403020204" charset="0"/>
              </a:rPr>
              <a:t>Il / elle demander aux apprenants s’ils comprennent le sens de cette phrase.</a:t>
            </a:r>
          </a:p>
          <a:p>
            <a:pPr marL="0" lvl="0" indent="0" algn="l" rtl="0">
              <a:spcBef>
                <a:spcPts val="0"/>
              </a:spcBef>
              <a:spcAft>
                <a:spcPts val="0"/>
              </a:spcAft>
              <a:buFontTx/>
              <a:buNone/>
            </a:pPr>
            <a:endParaRPr lang="fr-FR" b="1" dirty="0"/>
          </a:p>
          <a:p>
            <a:pPr marL="0" lvl="0" indent="0" algn="l" rtl="0">
              <a:spcBef>
                <a:spcPts val="0"/>
              </a:spcBef>
              <a:spcAft>
                <a:spcPts val="0"/>
              </a:spcAft>
              <a:buFontTx/>
              <a:buNone/>
            </a:pPr>
            <a:endParaRPr lang="fr-FR" b="1" dirty="0"/>
          </a:p>
          <a:p>
            <a:pPr marL="0" lvl="0" indent="0" algn="l" rtl="0">
              <a:spcBef>
                <a:spcPts val="0"/>
              </a:spcBef>
              <a:spcAft>
                <a:spcPts val="0"/>
              </a:spcAft>
              <a:buFontTx/>
              <a:buNone/>
            </a:pPr>
            <a:endParaRPr lang="fr-FR" dirty="0"/>
          </a:p>
        </p:txBody>
      </p:sp>
      <p:sp>
        <p:nvSpPr>
          <p:cNvPr id="30" name="Google Shape;30;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extLst>
      <p:ext uri="{BB962C8B-B14F-4D97-AF65-F5344CB8AC3E}">
        <p14:creationId xmlns:p14="http://schemas.microsoft.com/office/powerpoint/2010/main" val="23091186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
        <p:cNvGrpSpPr/>
        <p:nvPr/>
      </p:nvGrpSpPr>
      <p:grpSpPr>
        <a:xfrm>
          <a:off x="0" y="0"/>
          <a:ext cx="0" cy="0"/>
          <a:chOff x="0" y="0"/>
          <a:chExt cx="0" cy="0"/>
        </a:xfrm>
      </p:grpSpPr>
      <p:sp>
        <p:nvSpPr>
          <p:cNvPr id="28" name="Google Shape;28;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 name="Google Shape;2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b="1" dirty="0">
                <a:latin typeface="Myriad Pro" panose="020B0503030403020204" charset="0"/>
              </a:rPr>
              <a:t>Note à l’enseignant (e )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fr-FR" sz="1200" b="1" u="sng" dirty="0">
                <a:effectLst/>
                <a:latin typeface="Myriad Pro" panose="020B0503030403020204" charset="0"/>
                <a:ea typeface="Calibri" panose="020F0502020204030204" pitchFamily="34" charset="0"/>
                <a:cs typeface="Arial" panose="020B0604020202020204" pitchFamily="34" charset="0"/>
              </a:rPr>
              <a:t>Découverte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u="none" dirty="0">
                <a:effectLst/>
                <a:latin typeface="Myriad Pro" panose="020B0503030403020204" charset="0"/>
                <a:cs typeface="Arial" panose="020B0604020202020204" pitchFamily="34" charset="0"/>
              </a:rPr>
              <a:t>Etape 2:</a:t>
            </a:r>
            <a:endParaRPr lang="fr-FR" dirty="0">
              <a:latin typeface="Myriad Pro" panose="020B0503030403020204" charset="0"/>
            </a:endParaRPr>
          </a:p>
          <a:p>
            <a:pPr marL="171450" lvl="0" indent="-171450" algn="l" rtl="0">
              <a:spcBef>
                <a:spcPts val="0"/>
              </a:spcBef>
              <a:spcAft>
                <a:spcPts val="0"/>
              </a:spcAft>
              <a:buFontTx/>
              <a:buChar char="-"/>
            </a:pPr>
            <a:r>
              <a:rPr lang="fr-FR" dirty="0">
                <a:latin typeface="Myriad Pro" panose="020B0503030403020204" charset="0"/>
              </a:rPr>
              <a:t>L’enseignant (e ) fait lire la phrase « Papa répare sa voiture. »</a:t>
            </a:r>
          </a:p>
          <a:p>
            <a:pPr marL="171450" lvl="0" indent="-171450" algn="l" rtl="0">
              <a:spcBef>
                <a:spcPts val="0"/>
              </a:spcBef>
              <a:spcAft>
                <a:spcPts val="0"/>
              </a:spcAft>
              <a:buFontTx/>
              <a:buChar char="-"/>
            </a:pPr>
            <a:r>
              <a:rPr lang="fr-FR" dirty="0">
                <a:latin typeface="Myriad Pro" panose="020B0503030403020204" charset="0"/>
              </a:rPr>
              <a:t>Il/Elle pose la 1</a:t>
            </a:r>
            <a:r>
              <a:rPr lang="fr-FR" baseline="30000" dirty="0">
                <a:latin typeface="Myriad Pro" panose="020B0503030403020204" charset="0"/>
              </a:rPr>
              <a:t>ère</a:t>
            </a:r>
            <a:r>
              <a:rPr lang="fr-FR" dirty="0">
                <a:latin typeface="Myriad Pro" panose="020B0503030403020204" charset="0"/>
              </a:rPr>
              <a:t> question et laisse les élèves trouver la réponse.</a:t>
            </a:r>
          </a:p>
          <a:p>
            <a:pPr marL="171450" lvl="0" indent="-171450" algn="l" rtl="0">
              <a:spcBef>
                <a:spcPts val="0"/>
              </a:spcBef>
              <a:spcAft>
                <a:spcPts val="0"/>
              </a:spcAft>
              <a:buFontTx/>
              <a:buChar char="-"/>
            </a:pPr>
            <a:r>
              <a:rPr lang="fr-FR" dirty="0">
                <a:latin typeface="Myriad Pro" panose="020B0503030403020204" charset="0"/>
              </a:rPr>
              <a:t>Il / Elle présente l’étiquette « Papa ».</a:t>
            </a:r>
          </a:p>
          <a:p>
            <a:pPr marL="171450" lvl="0" indent="-171450" algn="l" rtl="0">
              <a:spcBef>
                <a:spcPts val="0"/>
              </a:spcBef>
              <a:spcAft>
                <a:spcPts val="0"/>
              </a:spcAft>
              <a:buFontTx/>
              <a:buChar char="-"/>
            </a:pPr>
            <a:r>
              <a:rPr lang="fr-FR" dirty="0">
                <a:latin typeface="Myriad Pro" panose="020B0503030403020204" charset="0"/>
              </a:rPr>
              <a:t>Il/ Elle procède de même pour les deux autres questions.</a:t>
            </a:r>
          </a:p>
        </p:txBody>
      </p:sp>
      <p:sp>
        <p:nvSpPr>
          <p:cNvPr id="30" name="Google Shape;30;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extLst>
      <p:ext uri="{BB962C8B-B14F-4D97-AF65-F5344CB8AC3E}">
        <p14:creationId xmlns:p14="http://schemas.microsoft.com/office/powerpoint/2010/main" val="6369551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
        <p:cNvGrpSpPr/>
        <p:nvPr/>
      </p:nvGrpSpPr>
      <p:grpSpPr>
        <a:xfrm>
          <a:off x="0" y="0"/>
          <a:ext cx="0" cy="0"/>
          <a:chOff x="0" y="0"/>
          <a:chExt cx="0" cy="0"/>
        </a:xfrm>
      </p:grpSpPr>
      <p:sp>
        <p:nvSpPr>
          <p:cNvPr id="28" name="Google Shape;28;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 name="Google Shape;2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b="1" dirty="0">
                <a:latin typeface="Myriad Pro" panose="020B0503030403020204" charset="0"/>
              </a:rPr>
              <a:t>Note à l’enseignant (e )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fr-FR" sz="1200" b="1" u="sng" dirty="0">
                <a:effectLst/>
                <a:latin typeface="Myriad Pro" panose="020B0503030403020204" charset="0"/>
                <a:ea typeface="Calibri" panose="020F0502020204030204" pitchFamily="34" charset="0"/>
                <a:cs typeface="Arial" panose="020B0604020202020204" pitchFamily="34" charset="0"/>
              </a:rPr>
              <a:t>Découverte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u="none" dirty="0">
                <a:effectLst/>
                <a:latin typeface="Myriad Pro" panose="020B0503030403020204" charset="0"/>
                <a:cs typeface="Arial" panose="020B0604020202020204" pitchFamily="34" charset="0"/>
              </a:rPr>
              <a:t>Etape 3:</a:t>
            </a:r>
            <a:endParaRPr lang="fr-FR" b="1" dirty="0">
              <a:latin typeface="Myriad Pro" panose="020B0503030403020204" charset="0"/>
            </a:endParaRPr>
          </a:p>
          <a:p>
            <a:pPr marL="171450" lvl="0" indent="-171450" algn="l" rtl="0">
              <a:spcBef>
                <a:spcPts val="0"/>
              </a:spcBef>
              <a:spcAft>
                <a:spcPts val="0"/>
              </a:spcAft>
              <a:buFontTx/>
              <a:buChar char="-"/>
            </a:pPr>
            <a:r>
              <a:rPr lang="fr-FR" dirty="0">
                <a:latin typeface="Myriad Pro" panose="020B0503030403020204" charset="0"/>
              </a:rPr>
              <a:t>L’enseignant(e ) fait lire </a:t>
            </a:r>
            <a:r>
              <a:rPr lang="fr-FR" b="0" dirty="0">
                <a:latin typeface="Myriad Pro" panose="020B0503030403020204" charset="0"/>
              </a:rPr>
              <a:t>les 2 suites de </a:t>
            </a:r>
            <a:r>
              <a:rPr lang="fr-FR" b="0" u="none" dirty="0">
                <a:latin typeface="Myriad Pro" panose="020B0503030403020204" charset="0"/>
              </a:rPr>
              <a:t>mots </a:t>
            </a:r>
            <a:r>
              <a:rPr lang="fr-FR" u="none" dirty="0">
                <a:latin typeface="Myriad Pro" panose="020B0503030403020204" charset="0"/>
              </a:rPr>
              <a:t>et</a:t>
            </a:r>
            <a:r>
              <a:rPr lang="fr-FR" dirty="0">
                <a:latin typeface="Myriad Pro" panose="020B0503030403020204" charset="0"/>
              </a:rPr>
              <a:t> demande aux apprenants de trouver laquelle a du sens.</a:t>
            </a:r>
          </a:p>
          <a:p>
            <a:pPr marL="171450" lvl="0" indent="-171450" algn="l" rtl="0">
              <a:spcBef>
                <a:spcPts val="0"/>
              </a:spcBef>
              <a:spcAft>
                <a:spcPts val="0"/>
              </a:spcAft>
              <a:buFontTx/>
              <a:buChar char="-"/>
            </a:pPr>
            <a:r>
              <a:rPr lang="fr-FR" dirty="0">
                <a:latin typeface="Myriad Pro" panose="020B0503030403020204" charset="0"/>
              </a:rPr>
              <a:t>Il / Elle demander aux apprenants de justifier leurs réponses.</a:t>
            </a:r>
          </a:p>
          <a:p>
            <a:pPr marL="171450" lvl="0" indent="-171450" algn="l" rtl="0">
              <a:spcBef>
                <a:spcPts val="0"/>
              </a:spcBef>
              <a:spcAft>
                <a:spcPts val="0"/>
              </a:spcAft>
              <a:buFontTx/>
              <a:buChar char="-"/>
            </a:pPr>
            <a:r>
              <a:rPr lang="fr-FR" b="0" dirty="0">
                <a:latin typeface="Myriad Pro" panose="020B0503030403020204" charset="0"/>
                <a:cs typeface="Times New Roman" panose="02020603050405020304" pitchFamily="18" charset="0"/>
              </a:rPr>
              <a:t>Il /Elle poser la question suivante : « </a:t>
            </a:r>
            <a:r>
              <a:rPr lang="fr-FR" b="1" dirty="0">
                <a:latin typeface="Myriad Pro" panose="020B0503030403020204" charset="0"/>
                <a:cs typeface="Times New Roman" panose="02020603050405020304" pitchFamily="18" charset="0"/>
              </a:rPr>
              <a:t>Est-ce qu’il suffit de mettre les mots les uns après les autres pour faire une phrase? »</a:t>
            </a:r>
          </a:p>
          <a:p>
            <a:pPr marL="171450" lvl="0" indent="-171450" algn="l" rtl="0">
              <a:spcBef>
                <a:spcPts val="0"/>
              </a:spcBef>
              <a:spcAft>
                <a:spcPts val="0"/>
              </a:spcAft>
              <a:buFontTx/>
              <a:buChar char="-"/>
            </a:pPr>
            <a:r>
              <a:rPr lang="fr-FR" b="0" dirty="0">
                <a:latin typeface="Myriad Pro" panose="020B0503030403020204" charset="0"/>
                <a:cs typeface="Times New Roman" panose="02020603050405020304" pitchFamily="18" charset="0"/>
              </a:rPr>
              <a:t>Il /Elle laisse les apprenants s’exprimer.</a:t>
            </a:r>
          </a:p>
          <a:p>
            <a:pPr marL="171450" lvl="0" indent="-171450" algn="l" rtl="0">
              <a:spcBef>
                <a:spcPts val="0"/>
              </a:spcBef>
              <a:spcAft>
                <a:spcPts val="0"/>
              </a:spcAft>
              <a:buFontTx/>
              <a:buChar char="-"/>
            </a:pPr>
            <a:r>
              <a:rPr lang="fr-FR" b="0" dirty="0">
                <a:latin typeface="Myriad Pro" panose="020B0503030403020204" charset="0"/>
                <a:cs typeface="Times New Roman" panose="02020603050405020304" pitchFamily="18" charset="0"/>
              </a:rPr>
              <a:t>Il /Elle d</a:t>
            </a:r>
            <a:r>
              <a:rPr lang="fr-FR" dirty="0">
                <a:latin typeface="Myriad Pro" panose="020B0503030403020204" charset="0"/>
              </a:rPr>
              <a:t>it que la 2</a:t>
            </a:r>
            <a:r>
              <a:rPr lang="fr-FR" baseline="30000" dirty="0">
                <a:latin typeface="Myriad Pro" panose="020B0503030403020204" charset="0"/>
              </a:rPr>
              <a:t>ème</a:t>
            </a:r>
            <a:r>
              <a:rPr lang="fr-FR" dirty="0">
                <a:latin typeface="Myriad Pro" panose="020B0503030403020204" charset="0"/>
              </a:rPr>
              <a:t> suite de mots a un sens, c-à-d je lis et je comprends.</a:t>
            </a:r>
          </a:p>
          <a:p>
            <a:pPr marL="171450" lvl="0" indent="-171450" algn="l" rtl="0">
              <a:spcBef>
                <a:spcPts val="0"/>
              </a:spcBef>
              <a:spcAft>
                <a:spcPts val="0"/>
              </a:spcAft>
              <a:buFontTx/>
              <a:buChar char="-"/>
            </a:pPr>
            <a:r>
              <a:rPr lang="fr-FR" b="0" dirty="0">
                <a:latin typeface="Myriad Pro" panose="020B0503030403020204" charset="0"/>
                <a:cs typeface="Times New Roman" panose="02020603050405020304" pitchFamily="18" charset="0"/>
              </a:rPr>
              <a:t>Il /Elle f</a:t>
            </a:r>
            <a:r>
              <a:rPr lang="fr-FR" dirty="0">
                <a:latin typeface="Myriad Pro" panose="020B0503030403020204" charset="0"/>
              </a:rPr>
              <a:t>ait dégager le 1</a:t>
            </a:r>
            <a:r>
              <a:rPr lang="fr-FR" baseline="30000" dirty="0">
                <a:latin typeface="Myriad Pro" panose="020B0503030403020204" charset="0"/>
              </a:rPr>
              <a:t>er</a:t>
            </a:r>
            <a:r>
              <a:rPr lang="fr-FR" dirty="0">
                <a:latin typeface="Myriad Pro" panose="020B0503030403020204" charset="0"/>
              </a:rPr>
              <a:t> critère de la phrase. « </a:t>
            </a:r>
            <a:r>
              <a:rPr lang="fr-FR" b="1" dirty="0">
                <a:latin typeface="Myriad Pro" panose="020B0503030403020204" charset="0"/>
              </a:rPr>
              <a:t>La phrase est une suite de mots en ordre et qui a un sens. »</a:t>
            </a:r>
          </a:p>
          <a:p>
            <a:pPr marL="0" lvl="0" indent="0" algn="l" rtl="0">
              <a:spcBef>
                <a:spcPts val="0"/>
              </a:spcBef>
              <a:spcAft>
                <a:spcPts val="0"/>
              </a:spcAft>
              <a:buNone/>
            </a:pPr>
            <a:endParaRPr lang="fr-FR" b="1" dirty="0">
              <a:latin typeface="Myriad Pro" panose="020B0503030403020204" charset="0"/>
            </a:endParaRPr>
          </a:p>
          <a:p>
            <a:pPr marL="0" lvl="0" indent="0" algn="l" rtl="0">
              <a:spcBef>
                <a:spcPts val="0"/>
              </a:spcBef>
              <a:spcAft>
                <a:spcPts val="0"/>
              </a:spcAft>
              <a:buNone/>
            </a:pPr>
            <a:endParaRPr lang="fr-FR" dirty="0">
              <a:latin typeface="Myriad Pro" panose="020B0503030403020204" charset="0"/>
            </a:endParaRPr>
          </a:p>
          <a:p>
            <a:pPr marL="0" lvl="0" indent="0" algn="l" rtl="0">
              <a:spcBef>
                <a:spcPts val="0"/>
              </a:spcBef>
              <a:spcAft>
                <a:spcPts val="0"/>
              </a:spcAft>
              <a:buFontTx/>
              <a:buNone/>
            </a:pPr>
            <a:endParaRPr lang="fr-FR" dirty="0"/>
          </a:p>
        </p:txBody>
      </p:sp>
      <p:sp>
        <p:nvSpPr>
          <p:cNvPr id="30" name="Google Shape;30;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extLst>
      <p:ext uri="{BB962C8B-B14F-4D97-AF65-F5344CB8AC3E}">
        <p14:creationId xmlns:p14="http://schemas.microsoft.com/office/powerpoint/2010/main" val="38910474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
        <p:cNvGrpSpPr/>
        <p:nvPr/>
      </p:nvGrpSpPr>
      <p:grpSpPr>
        <a:xfrm>
          <a:off x="0" y="0"/>
          <a:ext cx="0" cy="0"/>
          <a:chOff x="0" y="0"/>
          <a:chExt cx="0" cy="0"/>
        </a:xfrm>
      </p:grpSpPr>
      <p:sp>
        <p:nvSpPr>
          <p:cNvPr id="28" name="Google Shape;28;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 name="Google Shape;2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b="1" dirty="0">
                <a:latin typeface="Myriad Pro" panose="020B0503030403020204" charset="0"/>
              </a:rPr>
              <a:t>Note à l’enseignant (e )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fr-FR" sz="1200" b="1" u="sng" dirty="0">
                <a:effectLst/>
                <a:latin typeface="Myriad Pro" panose="020B0503030403020204" charset="0"/>
                <a:ea typeface="Calibri" panose="020F0502020204030204" pitchFamily="34" charset="0"/>
                <a:cs typeface="Arial" panose="020B0604020202020204" pitchFamily="34" charset="0"/>
              </a:rPr>
              <a:t>Découverte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u="none" dirty="0">
                <a:effectLst/>
                <a:latin typeface="Myriad Pro" panose="020B0503030403020204" charset="0"/>
                <a:cs typeface="Arial" panose="020B0604020202020204" pitchFamily="34" charset="0"/>
              </a:rPr>
              <a:t>Etape 4:</a:t>
            </a:r>
            <a:endParaRPr lang="fr-FR" dirty="0">
              <a:latin typeface="Myriad Pro" panose="020B0503030403020204" charset="0"/>
            </a:endParaRPr>
          </a:p>
          <a:p>
            <a:pPr marL="171450" lvl="0" indent="-171450" algn="l" rtl="0">
              <a:spcBef>
                <a:spcPts val="0"/>
              </a:spcBef>
              <a:spcAft>
                <a:spcPts val="0"/>
              </a:spcAft>
              <a:buFontTx/>
              <a:buChar char="-"/>
            </a:pPr>
            <a:r>
              <a:rPr lang="fr-FR" dirty="0">
                <a:latin typeface="Myriad Pro" panose="020B0503030403020204" charset="0"/>
              </a:rPr>
              <a:t>L’enseignant(e) fait lire les deux phrases et demande aux apprenants de trouver les différences.</a:t>
            </a:r>
          </a:p>
          <a:p>
            <a:pPr marL="0" lvl="0" indent="0" algn="l" rtl="0">
              <a:spcBef>
                <a:spcPts val="0"/>
              </a:spcBef>
              <a:spcAft>
                <a:spcPts val="0"/>
              </a:spcAft>
              <a:buFontTx/>
              <a:buNone/>
            </a:pPr>
            <a:r>
              <a:rPr lang="fr-FR" dirty="0">
                <a:latin typeface="Myriad Pro" panose="020B0503030403020204" charset="0"/>
              </a:rPr>
              <a:t>Réponse attendue: La 2</a:t>
            </a:r>
            <a:r>
              <a:rPr lang="fr-FR" baseline="30000" dirty="0">
                <a:latin typeface="Myriad Pro" panose="020B0503030403020204" charset="0"/>
              </a:rPr>
              <a:t>ème</a:t>
            </a:r>
            <a:r>
              <a:rPr lang="fr-FR" dirty="0">
                <a:latin typeface="Myriad Pro" panose="020B0503030403020204" charset="0"/>
              </a:rPr>
              <a:t> phrase commence par une majuscule et se termine par un point.</a:t>
            </a:r>
          </a:p>
          <a:p>
            <a:pPr marL="171450" lvl="0" indent="-171450" algn="l" rtl="0">
              <a:spcBef>
                <a:spcPts val="0"/>
              </a:spcBef>
              <a:spcAft>
                <a:spcPts val="0"/>
              </a:spcAft>
              <a:buFontTx/>
              <a:buChar char="-"/>
            </a:pPr>
            <a:r>
              <a:rPr lang="fr-FR" dirty="0">
                <a:latin typeface="Myriad Pro" panose="020B0503030403020204" charset="0"/>
              </a:rPr>
              <a:t>Il / Elle montre la majuscule au début de la phrase et le point à la fin.</a:t>
            </a:r>
          </a:p>
          <a:p>
            <a:pPr marL="171450" lvl="0" indent="-171450" algn="l" rtl="0">
              <a:spcBef>
                <a:spcPts val="0"/>
              </a:spcBef>
              <a:spcAft>
                <a:spcPts val="0"/>
              </a:spcAft>
              <a:buFontTx/>
              <a:buChar char="-"/>
            </a:pPr>
            <a:r>
              <a:rPr lang="fr-FR" dirty="0">
                <a:latin typeface="Myriad Pro" panose="020B0503030403020204" charset="0"/>
              </a:rPr>
              <a:t>Il /Elle faire dégager le 2ème critère :</a:t>
            </a:r>
          </a:p>
          <a:p>
            <a:pPr marL="171450" lvl="0" indent="-171450" algn="l" rtl="0">
              <a:spcBef>
                <a:spcPts val="0"/>
              </a:spcBef>
              <a:spcAft>
                <a:spcPts val="0"/>
              </a:spcAft>
              <a:buFont typeface="Arial" panose="020B0604020202020204" pitchFamily="34" charset="0"/>
              <a:buChar char="•"/>
            </a:pPr>
            <a:r>
              <a:rPr lang="fr-FR" b="1" dirty="0">
                <a:latin typeface="Myriad Pro" panose="020B0503030403020204" charset="0"/>
              </a:rPr>
              <a:t>La phrase commence par une majuscule et se termine par un point.</a:t>
            </a:r>
          </a:p>
          <a:p>
            <a:pPr marL="171450" lvl="0" indent="-171450" algn="l" rtl="0">
              <a:spcBef>
                <a:spcPts val="0"/>
              </a:spcBef>
              <a:spcAft>
                <a:spcPts val="0"/>
              </a:spcAft>
              <a:buFont typeface="Arial" panose="020B0604020202020204" pitchFamily="34" charset="0"/>
              <a:buChar char="•"/>
            </a:pPr>
            <a:endParaRPr lang="fr-FR" b="1" dirty="0"/>
          </a:p>
          <a:p>
            <a:pPr marL="0" lvl="0" indent="0" algn="l" rtl="0">
              <a:spcBef>
                <a:spcPts val="0"/>
              </a:spcBef>
              <a:spcAft>
                <a:spcPts val="0"/>
              </a:spcAft>
              <a:buNone/>
            </a:pPr>
            <a:endParaRPr lang="fr-FR" dirty="0"/>
          </a:p>
          <a:p>
            <a:pPr marL="0" lvl="0" indent="0" algn="l" rtl="0">
              <a:spcBef>
                <a:spcPts val="0"/>
              </a:spcBef>
              <a:spcAft>
                <a:spcPts val="0"/>
              </a:spcAft>
              <a:buFontTx/>
              <a:buNone/>
            </a:pPr>
            <a:endParaRPr lang="fr-FR" dirty="0"/>
          </a:p>
        </p:txBody>
      </p:sp>
      <p:sp>
        <p:nvSpPr>
          <p:cNvPr id="30" name="Google Shape;30;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extLst>
      <p:ext uri="{BB962C8B-B14F-4D97-AF65-F5344CB8AC3E}">
        <p14:creationId xmlns:p14="http://schemas.microsoft.com/office/powerpoint/2010/main" val="16041404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
        <p:cNvGrpSpPr/>
        <p:nvPr/>
      </p:nvGrpSpPr>
      <p:grpSpPr>
        <a:xfrm>
          <a:off x="0" y="0"/>
          <a:ext cx="0" cy="0"/>
          <a:chOff x="0" y="0"/>
          <a:chExt cx="0" cy="0"/>
        </a:xfrm>
      </p:grpSpPr>
      <p:sp>
        <p:nvSpPr>
          <p:cNvPr id="28" name="Google Shape;28;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 name="Google Shape;2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b="1" dirty="0">
                <a:latin typeface="Myriad Pro" panose="020B0503030403020204" charset="0"/>
              </a:rPr>
              <a:t>Note à l’enseignant (e ) </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fr-FR" sz="1200" b="1" u="sng" dirty="0">
                <a:effectLst/>
                <a:latin typeface="Myriad Pro" panose="020B0503030403020204" charset="0"/>
                <a:ea typeface="Calibri" panose="020F0502020204030204" pitchFamily="34" charset="0"/>
                <a:cs typeface="Arial" panose="020B0604020202020204" pitchFamily="34" charset="0"/>
              </a:rPr>
              <a:t>Découverte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u="none" dirty="0">
                <a:effectLst/>
                <a:latin typeface="Myriad Pro" panose="020B0503030403020204" charset="0"/>
                <a:cs typeface="Arial" panose="020B0604020202020204" pitchFamily="34" charset="0"/>
              </a:rPr>
              <a:t>Etape 5:</a:t>
            </a:r>
            <a:endParaRPr lang="fr-FR" dirty="0">
              <a:latin typeface="Myriad Pro" panose="020B0503030403020204" charset="0"/>
            </a:endParaRPr>
          </a:p>
          <a:p>
            <a:pPr marL="171450" lvl="0" indent="-171450" algn="l" rtl="0">
              <a:spcBef>
                <a:spcPts val="0"/>
              </a:spcBef>
              <a:spcAft>
                <a:spcPts val="0"/>
              </a:spcAft>
              <a:buFontTx/>
              <a:buChar char="-"/>
            </a:pPr>
            <a:r>
              <a:rPr lang="fr-FR" dirty="0">
                <a:latin typeface="Myriad Pro" panose="020B0503030403020204" charset="0"/>
              </a:rPr>
              <a:t>L’enseignant(e) dit aux apprenants qu’il y a d’autres points qui terminent la phrase et qu’on les trouve dans les textes. </a:t>
            </a:r>
          </a:p>
          <a:p>
            <a:pPr marL="171450" lvl="0" indent="-171450" algn="l" rtl="0">
              <a:spcBef>
                <a:spcPts val="0"/>
              </a:spcBef>
              <a:spcAft>
                <a:spcPts val="0"/>
              </a:spcAft>
              <a:buFontTx/>
              <a:buChar char="-"/>
            </a:pPr>
            <a:r>
              <a:rPr lang="fr-FR" dirty="0">
                <a:latin typeface="Myriad Pro" panose="020B0503030403020204" charset="0"/>
              </a:rPr>
              <a:t>Il/elle présenter les phrases l’une après l’autre et attire l’attention des apprenants au sens, à la majuscule et aux points.</a:t>
            </a:r>
          </a:p>
          <a:p>
            <a:pPr marL="0" lvl="0" indent="0" algn="l" rtl="0">
              <a:spcBef>
                <a:spcPts val="0"/>
              </a:spcBef>
              <a:spcAft>
                <a:spcPts val="0"/>
              </a:spcAft>
              <a:buFontTx/>
              <a:buNone/>
            </a:pPr>
            <a:endParaRPr lang="fr-FR" dirty="0"/>
          </a:p>
        </p:txBody>
      </p:sp>
      <p:sp>
        <p:nvSpPr>
          <p:cNvPr id="30" name="Google Shape;30;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a:p>
        </p:txBody>
      </p:sp>
    </p:spTree>
    <p:extLst>
      <p:ext uri="{BB962C8B-B14F-4D97-AF65-F5344CB8AC3E}">
        <p14:creationId xmlns:p14="http://schemas.microsoft.com/office/powerpoint/2010/main" val="1784163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
        <p:cNvGrpSpPr/>
        <p:nvPr/>
      </p:nvGrpSpPr>
      <p:grpSpPr>
        <a:xfrm>
          <a:off x="0" y="0"/>
          <a:ext cx="0" cy="0"/>
          <a:chOff x="0" y="0"/>
          <a:chExt cx="0" cy="0"/>
        </a:xfrm>
      </p:grpSpPr>
      <p:sp>
        <p:nvSpPr>
          <p:cNvPr id="34" name="Google Shape;34;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 name="Google Shape;35;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b="1" dirty="0">
                <a:latin typeface="Myriad Pro" panose="020B0503030403020204" charset="0"/>
              </a:rPr>
              <a:t>Note à l’enseignant (e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u="sng" dirty="0">
                <a:effectLst/>
                <a:latin typeface="Myriad Pro" panose="020B0503030403020204" charset="0"/>
                <a:ea typeface="Calibri" panose="020F0502020204030204" pitchFamily="34" charset="0"/>
                <a:cs typeface="Arial" panose="020B0604020202020204" pitchFamily="34" charset="0"/>
              </a:rPr>
              <a:t>2. Synthèse : </a:t>
            </a:r>
          </a:p>
          <a:p>
            <a:pPr marL="0" lvl="0" indent="0" algn="l" rtl="0">
              <a:spcBef>
                <a:spcPts val="0"/>
              </a:spcBef>
              <a:spcAft>
                <a:spcPts val="0"/>
              </a:spcAft>
              <a:buNone/>
            </a:pPr>
            <a:r>
              <a:rPr lang="fr-FR" dirty="0">
                <a:latin typeface="Myriad Pro" panose="020B0503030403020204" charset="0"/>
              </a:rPr>
              <a:t>L’enseignant(e ) élabore cette carte mentale est à élaborer avec les apprenants via des questions dont les réponses seront les encadrés en vert. </a:t>
            </a:r>
            <a:endParaRPr dirty="0">
              <a:latin typeface="Myriad Pro" panose="020B0503030403020204" charset="0"/>
            </a:endParaRPr>
          </a:p>
        </p:txBody>
      </p:sp>
      <p:sp>
        <p:nvSpPr>
          <p:cNvPr id="36" name="Google Shape;36;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Tree>
    <p:extLst>
      <p:ext uri="{BB962C8B-B14F-4D97-AF65-F5344CB8AC3E}">
        <p14:creationId xmlns:p14="http://schemas.microsoft.com/office/powerpoint/2010/main" val="11616618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emf"/><Relationship Id="rId7" Type="http://schemas.openxmlformats.org/officeDocument/2006/relationships/image" Target="../media/image8.png"/><Relationship Id="rId2" Type="http://schemas.openxmlformats.org/officeDocument/2006/relationships/image" Target="../media/image3.emf"/><Relationship Id="rId1" Type="http://schemas.openxmlformats.org/officeDocument/2006/relationships/slideMaster" Target="../slideMasters/slideMaster1.x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image" Target="../media/image5.emf"/></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الصفحة الرئيسية">
    <p:spTree>
      <p:nvGrpSpPr>
        <p:cNvPr id="1" name=""/>
        <p:cNvGrpSpPr/>
        <p:nvPr/>
      </p:nvGrpSpPr>
      <p:grpSpPr>
        <a:xfrm>
          <a:off x="0" y="0"/>
          <a:ext cx="0" cy="0"/>
          <a:chOff x="0" y="0"/>
          <a:chExt cx="0" cy="0"/>
        </a:xfrm>
      </p:grpSpPr>
      <p:sp>
        <p:nvSpPr>
          <p:cNvPr id="6" name="Picture Placeholder 18">
            <a:extLst>
              <a:ext uri="{FF2B5EF4-FFF2-40B4-BE49-F238E27FC236}">
                <a16:creationId xmlns:a16="http://schemas.microsoft.com/office/drawing/2014/main" id="{6611C6F5-8055-AA46-A236-8AD918713B9C}"/>
              </a:ext>
            </a:extLst>
          </p:cNvPr>
          <p:cNvSpPr>
            <a:spLocks noGrp="1"/>
          </p:cNvSpPr>
          <p:nvPr>
            <p:ph type="pic" idx="12" hasCustomPrompt="1"/>
          </p:nvPr>
        </p:nvSpPr>
        <p:spPr>
          <a:xfrm flipH="1">
            <a:off x="1210019" y="2607882"/>
            <a:ext cx="2975891" cy="2975891"/>
          </a:xfrm>
          <a:custGeom>
            <a:avLst/>
            <a:gdLst>
              <a:gd name="connsiteX0" fmla="*/ 1550269 w 3100540"/>
              <a:gd name="connsiteY0" fmla="*/ 0 h 3100540"/>
              <a:gd name="connsiteX1" fmla="*/ 1677815 w 3100540"/>
              <a:gd name="connsiteY1" fmla="*/ 52831 h 3100540"/>
              <a:gd name="connsiteX2" fmla="*/ 3047709 w 3100540"/>
              <a:gd name="connsiteY2" fmla="*/ 1422726 h 3100540"/>
              <a:gd name="connsiteX3" fmla="*/ 3047709 w 3100540"/>
              <a:gd name="connsiteY3" fmla="*/ 1677816 h 3100540"/>
              <a:gd name="connsiteX4" fmla="*/ 1677816 w 3100540"/>
              <a:gd name="connsiteY4" fmla="*/ 3047709 h 3100540"/>
              <a:gd name="connsiteX5" fmla="*/ 1422726 w 3100540"/>
              <a:gd name="connsiteY5" fmla="*/ 3047709 h 3100540"/>
              <a:gd name="connsiteX6" fmla="*/ 52831 w 3100540"/>
              <a:gd name="connsiteY6" fmla="*/ 1677814 h 3100540"/>
              <a:gd name="connsiteX7" fmla="*/ 52831 w 3100540"/>
              <a:gd name="connsiteY7" fmla="*/ 1422724 h 3100540"/>
              <a:gd name="connsiteX8" fmla="*/ 1422724 w 3100540"/>
              <a:gd name="connsiteY8" fmla="*/ 52831 h 3100540"/>
              <a:gd name="connsiteX9" fmla="*/ 1550269 w 3100540"/>
              <a:gd name="connsiteY9" fmla="*/ 0 h 310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0540" h="3100540">
                <a:moveTo>
                  <a:pt x="1550269" y="0"/>
                </a:moveTo>
                <a:cubicBezTo>
                  <a:pt x="1596432" y="0"/>
                  <a:pt x="1642594" y="17610"/>
                  <a:pt x="1677815" y="52831"/>
                </a:cubicBezTo>
                <a:lnTo>
                  <a:pt x="3047709" y="1422726"/>
                </a:lnTo>
                <a:cubicBezTo>
                  <a:pt x="3118151" y="1493167"/>
                  <a:pt x="3118151" y="1607375"/>
                  <a:pt x="3047709" y="1677816"/>
                </a:cubicBezTo>
                <a:lnTo>
                  <a:pt x="1677816" y="3047709"/>
                </a:lnTo>
                <a:cubicBezTo>
                  <a:pt x="1607375" y="3118151"/>
                  <a:pt x="1493167" y="3118151"/>
                  <a:pt x="1422726" y="3047709"/>
                </a:cubicBezTo>
                <a:lnTo>
                  <a:pt x="52831" y="1677814"/>
                </a:lnTo>
                <a:cubicBezTo>
                  <a:pt x="-17610" y="1607373"/>
                  <a:pt x="-17610" y="1493166"/>
                  <a:pt x="52831" y="1422724"/>
                </a:cubicBezTo>
                <a:lnTo>
                  <a:pt x="1422724" y="52831"/>
                </a:lnTo>
                <a:cubicBezTo>
                  <a:pt x="1457945" y="17610"/>
                  <a:pt x="1504107" y="0"/>
                  <a:pt x="1550269" y="0"/>
                </a:cubicBezTo>
                <a:close/>
              </a:path>
            </a:pathLst>
          </a:custGeom>
          <a:solidFill>
            <a:schemeClr val="bg1">
              <a:lumMod val="95000"/>
            </a:schemeClr>
          </a:solidFill>
          <a:ln w="50800">
            <a:noFill/>
          </a:ln>
        </p:spPr>
        <p:txBody>
          <a:bodyPr wrap="square" anchor="ctr">
            <a:noAutofit/>
          </a:bodyPr>
          <a:lstStyle>
            <a:lvl1pPr marL="0" indent="0" algn="ctr">
              <a:buNone/>
              <a:defRPr sz="12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Your Picture Here</a:t>
            </a:r>
            <a:endParaRPr lang="ko-KR" altLang="en-US" dirty="0"/>
          </a:p>
        </p:txBody>
      </p:sp>
      <p:grpSp>
        <p:nvGrpSpPr>
          <p:cNvPr id="7" name="Group 6">
            <a:extLst>
              <a:ext uri="{FF2B5EF4-FFF2-40B4-BE49-F238E27FC236}">
                <a16:creationId xmlns:a16="http://schemas.microsoft.com/office/drawing/2014/main" id="{EB8CAD8A-44BB-FD4D-AD11-A32F70939FB0}"/>
              </a:ext>
            </a:extLst>
          </p:cNvPr>
          <p:cNvGrpSpPr/>
          <p:nvPr userDrawn="1"/>
        </p:nvGrpSpPr>
        <p:grpSpPr>
          <a:xfrm flipV="1">
            <a:off x="0" y="2989854"/>
            <a:ext cx="12192000" cy="2226327"/>
            <a:chOff x="44070" y="1918544"/>
            <a:chExt cx="16591967" cy="3046539"/>
          </a:xfrm>
          <a:solidFill>
            <a:schemeClr val="accent1">
              <a:lumMod val="60000"/>
              <a:lumOff val="40000"/>
            </a:schemeClr>
          </a:solidFill>
        </p:grpSpPr>
        <p:grpSp>
          <p:nvGrpSpPr>
            <p:cNvPr id="8" name="Group 7">
              <a:extLst>
                <a:ext uri="{FF2B5EF4-FFF2-40B4-BE49-F238E27FC236}">
                  <a16:creationId xmlns:a16="http://schemas.microsoft.com/office/drawing/2014/main" id="{A0599AE5-D3E6-A749-AE0A-779FCFDEACBF}"/>
                </a:ext>
              </a:extLst>
            </p:cNvPr>
            <p:cNvGrpSpPr/>
            <p:nvPr/>
          </p:nvGrpSpPr>
          <p:grpSpPr>
            <a:xfrm rot="10800000" flipH="1">
              <a:off x="44070" y="3559555"/>
              <a:ext cx="6629001" cy="1405528"/>
              <a:chOff x="4802629" y="2023474"/>
              <a:chExt cx="6629001" cy="1405528"/>
            </a:xfrm>
            <a:grpFill/>
          </p:grpSpPr>
          <p:sp>
            <p:nvSpPr>
              <p:cNvPr id="13" name="Rectangle 12">
                <a:extLst>
                  <a:ext uri="{FF2B5EF4-FFF2-40B4-BE49-F238E27FC236}">
                    <a16:creationId xmlns:a16="http://schemas.microsoft.com/office/drawing/2014/main" id="{78DF3642-0962-F24A-BFBC-9894FFB55462}"/>
                  </a:ext>
                </a:extLst>
              </p:cNvPr>
              <p:cNvSpPr/>
              <p:nvPr userDrawn="1"/>
            </p:nvSpPr>
            <p:spPr>
              <a:xfrm>
                <a:off x="4802629" y="3200401"/>
                <a:ext cx="1332853" cy="2286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363" rtl="0" eaLnBrk="1" latinLnBrk="0" hangingPunct="1"/>
                <a:endParaRPr lang="en-US" dirty="0"/>
              </a:p>
            </p:txBody>
          </p:sp>
          <p:sp>
            <p:nvSpPr>
              <p:cNvPr id="14" name="Rectangle 13">
                <a:extLst>
                  <a:ext uri="{FF2B5EF4-FFF2-40B4-BE49-F238E27FC236}">
                    <a16:creationId xmlns:a16="http://schemas.microsoft.com/office/drawing/2014/main" id="{F13155A9-F24C-B642-A217-08F4178E23DF}"/>
                  </a:ext>
                </a:extLst>
              </p:cNvPr>
              <p:cNvSpPr/>
              <p:nvPr userDrawn="1"/>
            </p:nvSpPr>
            <p:spPr>
              <a:xfrm rot="2727637">
                <a:off x="7154945" y="448707"/>
                <a:ext cx="228600" cy="34135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363" rtl="1" eaLnBrk="1" latinLnBrk="0" hangingPunct="1"/>
                <a:endParaRPr lang="en-US"/>
              </a:p>
            </p:txBody>
          </p:sp>
          <p:sp>
            <p:nvSpPr>
              <p:cNvPr id="15" name="Freeform: Shape 9">
                <a:extLst>
                  <a:ext uri="{FF2B5EF4-FFF2-40B4-BE49-F238E27FC236}">
                    <a16:creationId xmlns:a16="http://schemas.microsoft.com/office/drawing/2014/main" id="{2A5B9162-0B8A-F240-9286-A01F16A7F330}"/>
                  </a:ext>
                </a:extLst>
              </p:cNvPr>
              <p:cNvSpPr/>
              <p:nvPr userDrawn="1"/>
            </p:nvSpPr>
            <p:spPr>
              <a:xfrm rot="18872363" flipH="1">
                <a:off x="9542351" y="362795"/>
                <a:ext cx="228600" cy="3549958"/>
              </a:xfrm>
              <a:custGeom>
                <a:avLst/>
                <a:gdLst>
                  <a:gd name="connsiteX0" fmla="*/ 0 w 228600"/>
                  <a:gd name="connsiteY0" fmla="*/ 0 h 3549958"/>
                  <a:gd name="connsiteX1" fmla="*/ 0 w 228600"/>
                  <a:gd name="connsiteY1" fmla="*/ 3549958 h 3549958"/>
                  <a:gd name="connsiteX2" fmla="*/ 10901 w 228600"/>
                  <a:gd name="connsiteY2" fmla="*/ 3549958 h 3549958"/>
                  <a:gd name="connsiteX3" fmla="*/ 228600 w 228600"/>
                  <a:gd name="connsiteY3" fmla="*/ 3328731 h 3549958"/>
                  <a:gd name="connsiteX4" fmla="*/ 228600 w 228600"/>
                  <a:gd name="connsiteY4" fmla="*/ 0 h 35499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3549958">
                    <a:moveTo>
                      <a:pt x="0" y="0"/>
                    </a:moveTo>
                    <a:lnTo>
                      <a:pt x="0" y="3549958"/>
                    </a:lnTo>
                    <a:lnTo>
                      <a:pt x="10901" y="3549958"/>
                    </a:lnTo>
                    <a:lnTo>
                      <a:pt x="228600" y="3328731"/>
                    </a:lnTo>
                    <a:lnTo>
                      <a:pt x="22860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363" rtl="1" eaLnBrk="1" latinLnBrk="0" hangingPunct="1"/>
                <a:endParaRPr lang="en-US"/>
              </a:p>
            </p:txBody>
          </p:sp>
        </p:grpSp>
        <p:grpSp>
          <p:nvGrpSpPr>
            <p:cNvPr id="9" name="Group 8">
              <a:extLst>
                <a:ext uri="{FF2B5EF4-FFF2-40B4-BE49-F238E27FC236}">
                  <a16:creationId xmlns:a16="http://schemas.microsoft.com/office/drawing/2014/main" id="{7884DBF1-C06A-214D-A52A-BF8DCAC7B0A9}"/>
                </a:ext>
              </a:extLst>
            </p:cNvPr>
            <p:cNvGrpSpPr/>
            <p:nvPr/>
          </p:nvGrpSpPr>
          <p:grpSpPr>
            <a:xfrm flipH="1">
              <a:off x="760370" y="1918544"/>
              <a:ext cx="15875667" cy="1405526"/>
              <a:chOff x="-4444037" y="2023474"/>
              <a:chExt cx="15875667" cy="1405526"/>
            </a:xfrm>
            <a:grpFill/>
          </p:grpSpPr>
          <p:sp>
            <p:nvSpPr>
              <p:cNvPr id="10" name="Rectangle 9">
                <a:extLst>
                  <a:ext uri="{FF2B5EF4-FFF2-40B4-BE49-F238E27FC236}">
                    <a16:creationId xmlns:a16="http://schemas.microsoft.com/office/drawing/2014/main" id="{105539B5-C86A-ED48-8002-767FA340AAE0}"/>
                  </a:ext>
                </a:extLst>
              </p:cNvPr>
              <p:cNvSpPr/>
              <p:nvPr userDrawn="1"/>
            </p:nvSpPr>
            <p:spPr>
              <a:xfrm>
                <a:off x="-4444037" y="3200399"/>
                <a:ext cx="10579518" cy="2286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554DA486-461F-C14F-970A-C69BA5DB6082}"/>
                  </a:ext>
                </a:extLst>
              </p:cNvPr>
              <p:cNvSpPr/>
              <p:nvPr userDrawn="1"/>
            </p:nvSpPr>
            <p:spPr>
              <a:xfrm rot="2727637">
                <a:off x="7154945" y="448707"/>
                <a:ext cx="228600" cy="34135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5">
                <a:extLst>
                  <a:ext uri="{FF2B5EF4-FFF2-40B4-BE49-F238E27FC236}">
                    <a16:creationId xmlns:a16="http://schemas.microsoft.com/office/drawing/2014/main" id="{CD2EB0AE-1641-7A43-B281-79E23C30B74C}"/>
                  </a:ext>
                </a:extLst>
              </p:cNvPr>
              <p:cNvSpPr/>
              <p:nvPr userDrawn="1"/>
            </p:nvSpPr>
            <p:spPr>
              <a:xfrm rot="18872363" flipH="1">
                <a:off x="9542351" y="362795"/>
                <a:ext cx="228600" cy="3549958"/>
              </a:xfrm>
              <a:custGeom>
                <a:avLst/>
                <a:gdLst>
                  <a:gd name="connsiteX0" fmla="*/ 0 w 228600"/>
                  <a:gd name="connsiteY0" fmla="*/ 0 h 3549958"/>
                  <a:gd name="connsiteX1" fmla="*/ 0 w 228600"/>
                  <a:gd name="connsiteY1" fmla="*/ 3549958 h 3549958"/>
                  <a:gd name="connsiteX2" fmla="*/ 10901 w 228600"/>
                  <a:gd name="connsiteY2" fmla="*/ 3549958 h 3549958"/>
                  <a:gd name="connsiteX3" fmla="*/ 228600 w 228600"/>
                  <a:gd name="connsiteY3" fmla="*/ 3328731 h 3549958"/>
                  <a:gd name="connsiteX4" fmla="*/ 228600 w 228600"/>
                  <a:gd name="connsiteY4" fmla="*/ 0 h 35499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3549958">
                    <a:moveTo>
                      <a:pt x="0" y="0"/>
                    </a:moveTo>
                    <a:lnTo>
                      <a:pt x="0" y="3549958"/>
                    </a:lnTo>
                    <a:lnTo>
                      <a:pt x="10901" y="3549958"/>
                    </a:lnTo>
                    <a:lnTo>
                      <a:pt x="228600" y="3328731"/>
                    </a:lnTo>
                    <a:lnTo>
                      <a:pt x="22860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363" rtl="1" eaLnBrk="1" latinLnBrk="0" hangingPunct="1"/>
                <a:endParaRPr lang="en-US"/>
              </a:p>
            </p:txBody>
          </p:sp>
        </p:grpSp>
      </p:grpSp>
    </p:spTree>
    <p:extLst>
      <p:ext uri="{BB962C8B-B14F-4D97-AF65-F5344CB8AC3E}">
        <p14:creationId xmlns:p14="http://schemas.microsoft.com/office/powerpoint/2010/main" val="42583168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المرحلة التعليمية - ٦">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5180F95-8789-0C47-8F58-EA504A05735D}"/>
              </a:ext>
            </a:extLst>
          </p:cNvPr>
          <p:cNvSpPr/>
          <p:nvPr userDrawn="1"/>
        </p:nvSpPr>
        <p:spPr>
          <a:xfrm rot="10800000">
            <a:off x="919340" y="1860899"/>
            <a:ext cx="5040000" cy="1908000"/>
          </a:xfrm>
          <a:prstGeom prst="rect">
            <a:avLst/>
          </a:prstGeom>
          <a:noFill/>
          <a:ln w="38100" cap="flat" cmpd="sng" algn="ctr">
            <a:solidFill>
              <a:srgbClr val="45C1A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Arial"/>
              <a:ea typeface="Arial Unicode MS"/>
              <a:cs typeface="+mn-cs"/>
            </a:endParaRPr>
          </a:p>
        </p:txBody>
      </p:sp>
      <p:sp>
        <p:nvSpPr>
          <p:cNvPr id="7" name="Rectangle 6">
            <a:extLst>
              <a:ext uri="{FF2B5EF4-FFF2-40B4-BE49-F238E27FC236}">
                <a16:creationId xmlns:a16="http://schemas.microsoft.com/office/drawing/2014/main" id="{A5033D49-8847-514C-A45E-C00E97159A0A}"/>
              </a:ext>
            </a:extLst>
          </p:cNvPr>
          <p:cNvSpPr/>
          <p:nvPr userDrawn="1"/>
        </p:nvSpPr>
        <p:spPr>
          <a:xfrm rot="10800000">
            <a:off x="919340" y="1860899"/>
            <a:ext cx="5040000" cy="540000"/>
          </a:xfrm>
          <a:prstGeom prst="rect">
            <a:avLst/>
          </a:prstGeom>
          <a:solidFill>
            <a:srgbClr val="45C1A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Arial"/>
              <a:ea typeface="Arial Unicode MS"/>
              <a:cs typeface="+mn-cs"/>
            </a:endParaRPr>
          </a:p>
        </p:txBody>
      </p:sp>
      <p:sp>
        <p:nvSpPr>
          <p:cNvPr id="8" name="Rectangle 7">
            <a:extLst>
              <a:ext uri="{FF2B5EF4-FFF2-40B4-BE49-F238E27FC236}">
                <a16:creationId xmlns:a16="http://schemas.microsoft.com/office/drawing/2014/main" id="{E6279CC2-FA2B-124B-AB2D-FD39F4194A39}"/>
              </a:ext>
            </a:extLst>
          </p:cNvPr>
          <p:cNvSpPr/>
          <p:nvPr userDrawn="1"/>
        </p:nvSpPr>
        <p:spPr>
          <a:xfrm>
            <a:off x="6213336" y="1860899"/>
            <a:ext cx="5040000" cy="1908000"/>
          </a:xfrm>
          <a:prstGeom prst="rect">
            <a:avLst/>
          </a:prstGeom>
          <a:noFill/>
          <a:ln w="38100" cap="flat" cmpd="sng" algn="ctr">
            <a:solidFill>
              <a:srgbClr val="4BACC6"/>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Arial"/>
              <a:ea typeface="Arial Unicode MS"/>
              <a:cs typeface="+mn-cs"/>
            </a:endParaRPr>
          </a:p>
        </p:txBody>
      </p:sp>
      <p:sp>
        <p:nvSpPr>
          <p:cNvPr id="9" name="Rectangle 8">
            <a:extLst>
              <a:ext uri="{FF2B5EF4-FFF2-40B4-BE49-F238E27FC236}">
                <a16:creationId xmlns:a16="http://schemas.microsoft.com/office/drawing/2014/main" id="{E49323FA-19BA-2B46-9AB5-B3265277C861}"/>
              </a:ext>
            </a:extLst>
          </p:cNvPr>
          <p:cNvSpPr/>
          <p:nvPr userDrawn="1"/>
        </p:nvSpPr>
        <p:spPr>
          <a:xfrm>
            <a:off x="6213336" y="1860899"/>
            <a:ext cx="5040000" cy="540000"/>
          </a:xfrm>
          <a:prstGeom prst="rect">
            <a:avLst/>
          </a:prstGeom>
          <a:solidFill>
            <a:srgbClr val="4BACC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Arial"/>
              <a:ea typeface="Arial Unicode MS"/>
              <a:cs typeface="+mn-cs"/>
            </a:endParaRPr>
          </a:p>
        </p:txBody>
      </p:sp>
      <p:sp>
        <p:nvSpPr>
          <p:cNvPr id="10" name="Rectangle 9">
            <a:extLst>
              <a:ext uri="{FF2B5EF4-FFF2-40B4-BE49-F238E27FC236}">
                <a16:creationId xmlns:a16="http://schemas.microsoft.com/office/drawing/2014/main" id="{A297C459-6460-E54A-A5D7-1AE537C57621}"/>
              </a:ext>
            </a:extLst>
          </p:cNvPr>
          <p:cNvSpPr/>
          <p:nvPr userDrawn="1"/>
        </p:nvSpPr>
        <p:spPr>
          <a:xfrm rot="10800000">
            <a:off x="927112" y="4060072"/>
            <a:ext cx="5040000" cy="1908000"/>
          </a:xfrm>
          <a:prstGeom prst="rect">
            <a:avLst/>
          </a:prstGeom>
          <a:noFill/>
          <a:ln w="38100" cap="flat" cmpd="sng" algn="ctr">
            <a:solidFill>
              <a:srgbClr val="B9D533"/>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Arial"/>
              <a:ea typeface="Arial Unicode MS"/>
              <a:cs typeface="+mn-cs"/>
            </a:endParaRPr>
          </a:p>
        </p:txBody>
      </p:sp>
      <p:sp>
        <p:nvSpPr>
          <p:cNvPr id="11" name="Rectangle 10">
            <a:extLst>
              <a:ext uri="{FF2B5EF4-FFF2-40B4-BE49-F238E27FC236}">
                <a16:creationId xmlns:a16="http://schemas.microsoft.com/office/drawing/2014/main" id="{4519B26A-B110-DE43-B47F-3A6F3C1B159B}"/>
              </a:ext>
            </a:extLst>
          </p:cNvPr>
          <p:cNvSpPr/>
          <p:nvPr userDrawn="1"/>
        </p:nvSpPr>
        <p:spPr>
          <a:xfrm rot="10800000">
            <a:off x="927112" y="5428072"/>
            <a:ext cx="5040000" cy="540000"/>
          </a:xfrm>
          <a:prstGeom prst="rect">
            <a:avLst/>
          </a:prstGeom>
          <a:solidFill>
            <a:srgbClr val="B9D53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Arial"/>
              <a:ea typeface="Arial Unicode MS"/>
              <a:cs typeface="+mn-cs"/>
            </a:endParaRPr>
          </a:p>
        </p:txBody>
      </p:sp>
      <p:sp>
        <p:nvSpPr>
          <p:cNvPr id="12" name="Rectangle 11">
            <a:extLst>
              <a:ext uri="{FF2B5EF4-FFF2-40B4-BE49-F238E27FC236}">
                <a16:creationId xmlns:a16="http://schemas.microsoft.com/office/drawing/2014/main" id="{81A8E1F2-FDE0-0641-9271-D804AA81C332}"/>
              </a:ext>
            </a:extLst>
          </p:cNvPr>
          <p:cNvSpPr/>
          <p:nvPr userDrawn="1"/>
        </p:nvSpPr>
        <p:spPr>
          <a:xfrm>
            <a:off x="6221108" y="4060072"/>
            <a:ext cx="5040000" cy="1908000"/>
          </a:xfrm>
          <a:prstGeom prst="rect">
            <a:avLst/>
          </a:prstGeom>
          <a:noFill/>
          <a:ln w="38100" cap="flat" cmpd="sng" algn="ctr">
            <a:solidFill>
              <a:srgbClr val="0E7FB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Arial"/>
              <a:ea typeface="Arial Unicode MS"/>
              <a:cs typeface="+mn-cs"/>
            </a:endParaRPr>
          </a:p>
        </p:txBody>
      </p:sp>
      <p:sp>
        <p:nvSpPr>
          <p:cNvPr id="13" name="Rectangle 12">
            <a:extLst>
              <a:ext uri="{FF2B5EF4-FFF2-40B4-BE49-F238E27FC236}">
                <a16:creationId xmlns:a16="http://schemas.microsoft.com/office/drawing/2014/main" id="{83FB5FFD-2BD0-C440-AF60-ED18C921DEA9}"/>
              </a:ext>
            </a:extLst>
          </p:cNvPr>
          <p:cNvSpPr/>
          <p:nvPr userDrawn="1"/>
        </p:nvSpPr>
        <p:spPr>
          <a:xfrm>
            <a:off x="6221108" y="5428072"/>
            <a:ext cx="5040000" cy="540000"/>
          </a:xfrm>
          <a:prstGeom prst="rect">
            <a:avLst/>
          </a:prstGeom>
          <a:solidFill>
            <a:srgbClr val="0E7FB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700" b="0" i="0" u="none" strike="noStrike" kern="0" cap="none" spc="0" normalizeH="0" baseline="0" noProof="0">
              <a:ln>
                <a:noFill/>
              </a:ln>
              <a:solidFill>
                <a:prstClr val="white"/>
              </a:solidFill>
              <a:effectLst/>
              <a:uLnTx/>
              <a:uFillTx/>
              <a:latin typeface="Arial"/>
              <a:ea typeface="Arial Unicode MS"/>
              <a:cs typeface="+mn-cs"/>
            </a:endParaRPr>
          </a:p>
        </p:txBody>
      </p:sp>
      <p:pic>
        <p:nvPicPr>
          <p:cNvPr id="31" name="Graphic 30">
            <a:extLst>
              <a:ext uri="{FF2B5EF4-FFF2-40B4-BE49-F238E27FC236}">
                <a16:creationId xmlns:a16="http://schemas.microsoft.com/office/drawing/2014/main" id="{33D4E961-0C94-2744-ADC2-0AAC38E3584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8144" y="157095"/>
            <a:ext cx="546022" cy="591523"/>
          </a:xfrm>
          <a:prstGeom prst="rect">
            <a:avLst/>
          </a:prstGeom>
        </p:spPr>
      </p:pic>
    </p:spTree>
    <p:extLst>
      <p:ext uri="{BB962C8B-B14F-4D97-AF65-F5344CB8AC3E}">
        <p14:creationId xmlns:p14="http://schemas.microsoft.com/office/powerpoint/2010/main" val="40109797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المرحلة التعليمية - ٦">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861DCABD-1EAF-BD45-B587-90F02EA4C586}"/>
              </a:ext>
            </a:extLst>
          </p:cNvPr>
          <p:cNvSpPr>
            <a:spLocks noGrp="1"/>
          </p:cNvSpPr>
          <p:nvPr>
            <p:ph type="pic" sz="quarter" idx="10"/>
          </p:nvPr>
        </p:nvSpPr>
        <p:spPr>
          <a:xfrm>
            <a:off x="917211" y="0"/>
            <a:ext cx="4057650" cy="6858000"/>
          </a:xfrm>
          <a:prstGeom prst="rect">
            <a:avLst/>
          </a:prstGeom>
          <a:solidFill>
            <a:schemeClr val="bg1">
              <a:lumMod val="95000"/>
            </a:schemeClr>
          </a:solidFill>
        </p:spPr>
        <p:txBody>
          <a:bodyPr/>
          <a:lstStyle/>
          <a:p>
            <a:pPr marL="228594" indent="-228594" algn="l" defTabSz="914377" rtl="0" eaLnBrk="1" latinLnBrk="0" hangingPunct="1">
              <a:lnSpc>
                <a:spcPct val="90000"/>
              </a:lnSpc>
              <a:spcBef>
                <a:spcPts val="1000"/>
              </a:spcBef>
              <a:buFont typeface="Arial" panose="020B0604020202020204" pitchFamily="34" charset="0"/>
              <a:buChar char="•"/>
            </a:pPr>
            <a:endParaRPr lang="en-US"/>
          </a:p>
        </p:txBody>
      </p:sp>
      <p:pic>
        <p:nvPicPr>
          <p:cNvPr id="5" name="Graphic 4">
            <a:extLst>
              <a:ext uri="{FF2B5EF4-FFF2-40B4-BE49-F238E27FC236}">
                <a16:creationId xmlns:a16="http://schemas.microsoft.com/office/drawing/2014/main" id="{13ADA13F-C2A7-624F-B9D3-0F0511EA4D8A}"/>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8144" y="157095"/>
            <a:ext cx="546022" cy="591523"/>
          </a:xfrm>
          <a:prstGeom prst="rect">
            <a:avLst/>
          </a:prstGeom>
        </p:spPr>
      </p:pic>
    </p:spTree>
    <p:extLst>
      <p:ext uri="{BB962C8B-B14F-4D97-AF65-F5344CB8AC3E}">
        <p14:creationId xmlns:p14="http://schemas.microsoft.com/office/powerpoint/2010/main" val="42590364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المرحلة التعليمية - ٦">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861DCABD-1EAF-BD45-B587-90F02EA4C586}"/>
              </a:ext>
            </a:extLst>
          </p:cNvPr>
          <p:cNvSpPr>
            <a:spLocks noGrp="1"/>
          </p:cNvSpPr>
          <p:nvPr>
            <p:ph type="pic" sz="quarter" idx="10"/>
          </p:nvPr>
        </p:nvSpPr>
        <p:spPr>
          <a:xfrm>
            <a:off x="5298370" y="-1"/>
            <a:ext cx="6893630" cy="4397447"/>
          </a:xfrm>
          <a:prstGeom prst="rect">
            <a:avLst/>
          </a:prstGeom>
          <a:solidFill>
            <a:schemeClr val="bg1">
              <a:lumMod val="95000"/>
            </a:schemeClr>
          </a:solidFill>
        </p:spPr>
        <p:txBody>
          <a:bodyPr/>
          <a:lstStyle/>
          <a:p>
            <a:pPr marL="228594" indent="-228594" algn="l" defTabSz="914377" rtl="0" eaLnBrk="1" latinLnBrk="0" hangingPunct="1">
              <a:lnSpc>
                <a:spcPct val="90000"/>
              </a:lnSpc>
              <a:spcBef>
                <a:spcPts val="1000"/>
              </a:spcBef>
              <a:buFont typeface="Arial" panose="020B0604020202020204" pitchFamily="34" charset="0"/>
              <a:buChar char="•"/>
            </a:pPr>
            <a:endParaRPr lang="en-US" dirty="0"/>
          </a:p>
        </p:txBody>
      </p:sp>
      <p:sp>
        <p:nvSpPr>
          <p:cNvPr id="150" name="Rectangle 149">
            <a:extLst>
              <a:ext uri="{FF2B5EF4-FFF2-40B4-BE49-F238E27FC236}">
                <a16:creationId xmlns:a16="http://schemas.microsoft.com/office/drawing/2014/main" id="{BF645C9C-170A-B94C-98F7-487AAFF3F500}"/>
              </a:ext>
            </a:extLst>
          </p:cNvPr>
          <p:cNvSpPr/>
          <p:nvPr userDrawn="1"/>
        </p:nvSpPr>
        <p:spPr>
          <a:xfrm>
            <a:off x="-1" y="4397447"/>
            <a:ext cx="12192001" cy="2467478"/>
          </a:xfrm>
          <a:prstGeom prst="rect">
            <a:avLst/>
          </a:prstGeom>
          <a:solidFill>
            <a:srgbClr val="0097D7"/>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Arial"/>
              <a:ea typeface="Arial Unicode MS"/>
              <a:cs typeface="+mn-cs"/>
            </a:endParaRPr>
          </a:p>
        </p:txBody>
      </p:sp>
      <p:sp>
        <p:nvSpPr>
          <p:cNvPr id="151" name="Rectangle 150">
            <a:extLst>
              <a:ext uri="{FF2B5EF4-FFF2-40B4-BE49-F238E27FC236}">
                <a16:creationId xmlns:a16="http://schemas.microsoft.com/office/drawing/2014/main" id="{6CD0B032-9BDF-6944-9BE5-181F51389F50}"/>
              </a:ext>
            </a:extLst>
          </p:cNvPr>
          <p:cNvSpPr/>
          <p:nvPr userDrawn="1"/>
        </p:nvSpPr>
        <p:spPr>
          <a:xfrm>
            <a:off x="8952511" y="4992065"/>
            <a:ext cx="2520000" cy="143878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Arial"/>
              <a:ea typeface="Arial Unicode MS"/>
              <a:cs typeface="+mn-cs"/>
            </a:endParaRPr>
          </a:p>
        </p:txBody>
      </p:sp>
      <p:sp>
        <p:nvSpPr>
          <p:cNvPr id="152" name="Isosceles Triangle 4">
            <a:extLst>
              <a:ext uri="{FF2B5EF4-FFF2-40B4-BE49-F238E27FC236}">
                <a16:creationId xmlns:a16="http://schemas.microsoft.com/office/drawing/2014/main" id="{DCBFBA9C-CDA5-564B-A644-387B47D7477A}"/>
              </a:ext>
            </a:extLst>
          </p:cNvPr>
          <p:cNvSpPr/>
          <p:nvPr userDrawn="1"/>
        </p:nvSpPr>
        <p:spPr>
          <a:xfrm>
            <a:off x="10068511" y="4705903"/>
            <a:ext cx="288000" cy="288000"/>
          </a:xfrm>
          <a:prstGeom prst="triangl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Arial"/>
              <a:ea typeface="Arial Unicode MS"/>
              <a:cs typeface="+mn-cs"/>
            </a:endParaRPr>
          </a:p>
        </p:txBody>
      </p:sp>
      <p:sp>
        <p:nvSpPr>
          <p:cNvPr id="153" name="Rectangle 152">
            <a:extLst>
              <a:ext uri="{FF2B5EF4-FFF2-40B4-BE49-F238E27FC236}">
                <a16:creationId xmlns:a16="http://schemas.microsoft.com/office/drawing/2014/main" id="{76AFCCA2-4AB1-0140-AD41-9209F05DE3EF}"/>
              </a:ext>
            </a:extLst>
          </p:cNvPr>
          <p:cNvSpPr/>
          <p:nvPr userDrawn="1"/>
        </p:nvSpPr>
        <p:spPr>
          <a:xfrm>
            <a:off x="6211195" y="4992065"/>
            <a:ext cx="2520000" cy="143878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Arial"/>
              <a:ea typeface="Arial Unicode MS"/>
              <a:cs typeface="+mn-cs"/>
            </a:endParaRPr>
          </a:p>
        </p:txBody>
      </p:sp>
      <p:sp>
        <p:nvSpPr>
          <p:cNvPr id="154" name="Isosceles Triangle 6">
            <a:extLst>
              <a:ext uri="{FF2B5EF4-FFF2-40B4-BE49-F238E27FC236}">
                <a16:creationId xmlns:a16="http://schemas.microsoft.com/office/drawing/2014/main" id="{A97A3492-E26E-D146-B33B-50422A2660B9}"/>
              </a:ext>
            </a:extLst>
          </p:cNvPr>
          <p:cNvSpPr/>
          <p:nvPr userDrawn="1"/>
        </p:nvSpPr>
        <p:spPr>
          <a:xfrm>
            <a:off x="7327195" y="4711553"/>
            <a:ext cx="288000" cy="288000"/>
          </a:xfrm>
          <a:prstGeom prst="triangl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Arial"/>
              <a:ea typeface="Arial Unicode MS"/>
              <a:cs typeface="+mn-cs"/>
            </a:endParaRPr>
          </a:p>
        </p:txBody>
      </p:sp>
      <p:sp>
        <p:nvSpPr>
          <p:cNvPr id="155" name="Rectangle 154">
            <a:extLst>
              <a:ext uri="{FF2B5EF4-FFF2-40B4-BE49-F238E27FC236}">
                <a16:creationId xmlns:a16="http://schemas.microsoft.com/office/drawing/2014/main" id="{D9791CCB-EFF4-184A-9592-9E0745BECC81}"/>
              </a:ext>
            </a:extLst>
          </p:cNvPr>
          <p:cNvSpPr/>
          <p:nvPr userDrawn="1"/>
        </p:nvSpPr>
        <p:spPr>
          <a:xfrm>
            <a:off x="3469880" y="4992065"/>
            <a:ext cx="2520000" cy="143878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Arial"/>
              <a:ea typeface="Arial Unicode MS"/>
              <a:cs typeface="+mn-cs"/>
            </a:endParaRPr>
          </a:p>
        </p:txBody>
      </p:sp>
      <p:sp>
        <p:nvSpPr>
          <p:cNvPr id="156" name="Isosceles Triangle 8">
            <a:extLst>
              <a:ext uri="{FF2B5EF4-FFF2-40B4-BE49-F238E27FC236}">
                <a16:creationId xmlns:a16="http://schemas.microsoft.com/office/drawing/2014/main" id="{4973A4EA-04F3-384E-9C41-1418BD4CD048}"/>
              </a:ext>
            </a:extLst>
          </p:cNvPr>
          <p:cNvSpPr/>
          <p:nvPr userDrawn="1"/>
        </p:nvSpPr>
        <p:spPr>
          <a:xfrm>
            <a:off x="4585880" y="4705427"/>
            <a:ext cx="288000" cy="288000"/>
          </a:xfrm>
          <a:prstGeom prst="triangl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Arial"/>
              <a:ea typeface="Arial Unicode MS"/>
              <a:cs typeface="+mn-cs"/>
            </a:endParaRPr>
          </a:p>
        </p:txBody>
      </p:sp>
      <p:sp>
        <p:nvSpPr>
          <p:cNvPr id="157" name="Rectangle 156">
            <a:extLst>
              <a:ext uri="{FF2B5EF4-FFF2-40B4-BE49-F238E27FC236}">
                <a16:creationId xmlns:a16="http://schemas.microsoft.com/office/drawing/2014/main" id="{2C3D4131-74E4-F14A-B874-7FCCDF166658}"/>
              </a:ext>
            </a:extLst>
          </p:cNvPr>
          <p:cNvSpPr/>
          <p:nvPr userDrawn="1"/>
        </p:nvSpPr>
        <p:spPr>
          <a:xfrm>
            <a:off x="728565" y="4992065"/>
            <a:ext cx="2520000" cy="143878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Arial"/>
              <a:ea typeface="Arial Unicode MS"/>
              <a:cs typeface="+mn-cs"/>
            </a:endParaRPr>
          </a:p>
        </p:txBody>
      </p:sp>
      <p:sp>
        <p:nvSpPr>
          <p:cNvPr id="158" name="Isosceles Triangle 10">
            <a:extLst>
              <a:ext uri="{FF2B5EF4-FFF2-40B4-BE49-F238E27FC236}">
                <a16:creationId xmlns:a16="http://schemas.microsoft.com/office/drawing/2014/main" id="{41597242-450B-6E41-AB44-C814B177678B}"/>
              </a:ext>
            </a:extLst>
          </p:cNvPr>
          <p:cNvSpPr/>
          <p:nvPr userDrawn="1"/>
        </p:nvSpPr>
        <p:spPr>
          <a:xfrm>
            <a:off x="1844565" y="4710345"/>
            <a:ext cx="288000" cy="288000"/>
          </a:xfrm>
          <a:prstGeom prst="triangl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Arial"/>
              <a:ea typeface="Arial Unicode MS"/>
              <a:cs typeface="+mn-cs"/>
            </a:endParaRPr>
          </a:p>
        </p:txBody>
      </p:sp>
      <p:pic>
        <p:nvPicPr>
          <p:cNvPr id="294" name="Graphic 293">
            <a:extLst>
              <a:ext uri="{FF2B5EF4-FFF2-40B4-BE49-F238E27FC236}">
                <a16:creationId xmlns:a16="http://schemas.microsoft.com/office/drawing/2014/main" id="{757AA6CF-A0AC-C943-BF6E-1F418828E24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8144" y="157095"/>
            <a:ext cx="546022" cy="591523"/>
          </a:xfrm>
          <a:prstGeom prst="rect">
            <a:avLst/>
          </a:prstGeom>
        </p:spPr>
      </p:pic>
    </p:spTree>
    <p:extLst>
      <p:ext uri="{BB962C8B-B14F-4D97-AF65-F5344CB8AC3E}">
        <p14:creationId xmlns:p14="http://schemas.microsoft.com/office/powerpoint/2010/main" val="18234955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صفحة أسئلة نهاية الدرس">
    <p:spTree>
      <p:nvGrpSpPr>
        <p:cNvPr id="1" name=""/>
        <p:cNvGrpSpPr/>
        <p:nvPr/>
      </p:nvGrpSpPr>
      <p:grpSpPr>
        <a:xfrm>
          <a:off x="0" y="0"/>
          <a:ext cx="0" cy="0"/>
          <a:chOff x="0" y="0"/>
          <a:chExt cx="0" cy="0"/>
        </a:xfrm>
      </p:grpSpPr>
      <p:sp>
        <p:nvSpPr>
          <p:cNvPr id="13" name="Freeform 12">
            <a:extLst>
              <a:ext uri="{FF2B5EF4-FFF2-40B4-BE49-F238E27FC236}">
                <a16:creationId xmlns:a16="http://schemas.microsoft.com/office/drawing/2014/main" id="{737656BC-1C45-4743-BC4E-F8FCBDA4319E}"/>
              </a:ext>
            </a:extLst>
          </p:cNvPr>
          <p:cNvSpPr/>
          <p:nvPr userDrawn="1"/>
        </p:nvSpPr>
        <p:spPr>
          <a:xfrm flipH="1">
            <a:off x="-1812" y="987552"/>
            <a:ext cx="12210287" cy="5870448"/>
          </a:xfrm>
          <a:custGeom>
            <a:avLst/>
            <a:gdLst>
              <a:gd name="connsiteX0" fmla="*/ 18288 w 12271248"/>
              <a:gd name="connsiteY0" fmla="*/ 164592 h 5907024"/>
              <a:gd name="connsiteX1" fmla="*/ 1152144 w 12271248"/>
              <a:gd name="connsiteY1" fmla="*/ 164592 h 5907024"/>
              <a:gd name="connsiteX2" fmla="*/ 2011680 w 12271248"/>
              <a:gd name="connsiteY2" fmla="*/ 1060704 h 5907024"/>
              <a:gd name="connsiteX3" fmla="*/ 3017520 w 12271248"/>
              <a:gd name="connsiteY3" fmla="*/ 0 h 5907024"/>
              <a:gd name="connsiteX4" fmla="*/ 12271248 w 12271248"/>
              <a:gd name="connsiteY4" fmla="*/ 0 h 5907024"/>
              <a:gd name="connsiteX5" fmla="*/ 12271248 w 12271248"/>
              <a:gd name="connsiteY5" fmla="*/ 5907024 h 5907024"/>
              <a:gd name="connsiteX6" fmla="*/ 0 w 12271248"/>
              <a:gd name="connsiteY6" fmla="*/ 5907024 h 5907024"/>
              <a:gd name="connsiteX7" fmla="*/ 18288 w 12271248"/>
              <a:gd name="connsiteY7" fmla="*/ 164592 h 590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71248" h="5907024">
                <a:moveTo>
                  <a:pt x="18288" y="164592"/>
                </a:moveTo>
                <a:lnTo>
                  <a:pt x="1152144" y="164592"/>
                </a:lnTo>
                <a:lnTo>
                  <a:pt x="2011680" y="1060704"/>
                </a:lnTo>
                <a:lnTo>
                  <a:pt x="3017520" y="0"/>
                </a:lnTo>
                <a:lnTo>
                  <a:pt x="12271248" y="0"/>
                </a:lnTo>
                <a:lnTo>
                  <a:pt x="12271248" y="5907024"/>
                </a:lnTo>
                <a:lnTo>
                  <a:pt x="0" y="5907024"/>
                </a:lnTo>
                <a:lnTo>
                  <a:pt x="18288" y="164592"/>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x-none">
              <a:solidFill>
                <a:prstClr val="white"/>
              </a:solidFill>
              <a:latin typeface="Calibri" panose="020F0502020204030204"/>
            </a:endParaRPr>
          </a:p>
        </p:txBody>
      </p:sp>
      <p:sp>
        <p:nvSpPr>
          <p:cNvPr id="31" name="Freeform: Shape 17">
            <a:extLst>
              <a:ext uri="{FF2B5EF4-FFF2-40B4-BE49-F238E27FC236}">
                <a16:creationId xmlns:a16="http://schemas.microsoft.com/office/drawing/2014/main" id="{E8FCE7E0-F4D7-7E44-88D9-FEC854ACC48C}"/>
              </a:ext>
            </a:extLst>
          </p:cNvPr>
          <p:cNvSpPr/>
          <p:nvPr/>
        </p:nvSpPr>
        <p:spPr>
          <a:xfrm flipH="1">
            <a:off x="9444171" y="335716"/>
            <a:ext cx="1504933" cy="1504933"/>
          </a:xfrm>
          <a:custGeom>
            <a:avLst/>
            <a:gdLst>
              <a:gd name="connsiteX0" fmla="*/ 1008633 w 2017267"/>
              <a:gd name="connsiteY0" fmla="*/ 0 h 2017267"/>
              <a:gd name="connsiteX1" fmla="*/ 1091617 w 2017267"/>
              <a:gd name="connsiteY1" fmla="*/ 34373 h 2017267"/>
              <a:gd name="connsiteX2" fmla="*/ 1982894 w 2017267"/>
              <a:gd name="connsiteY2" fmla="*/ 925651 h 2017267"/>
              <a:gd name="connsiteX3" fmla="*/ 1982894 w 2017267"/>
              <a:gd name="connsiteY3" fmla="*/ 1091617 h 2017267"/>
              <a:gd name="connsiteX4" fmla="*/ 1091617 w 2017267"/>
              <a:gd name="connsiteY4" fmla="*/ 1982894 h 2017267"/>
              <a:gd name="connsiteX5" fmla="*/ 925651 w 2017267"/>
              <a:gd name="connsiteY5" fmla="*/ 1982894 h 2017267"/>
              <a:gd name="connsiteX6" fmla="*/ 34373 w 2017267"/>
              <a:gd name="connsiteY6" fmla="*/ 1091616 h 2017267"/>
              <a:gd name="connsiteX7" fmla="*/ 34373 w 2017267"/>
              <a:gd name="connsiteY7" fmla="*/ 925650 h 2017267"/>
              <a:gd name="connsiteX8" fmla="*/ 925650 w 2017267"/>
              <a:gd name="connsiteY8" fmla="*/ 34373 h 2017267"/>
              <a:gd name="connsiteX9" fmla="*/ 1008633 w 2017267"/>
              <a:gd name="connsiteY9" fmla="*/ 0 h 201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7267" h="2017267">
                <a:moveTo>
                  <a:pt x="1008633" y="0"/>
                </a:moveTo>
                <a:cubicBezTo>
                  <a:pt x="1038667" y="0"/>
                  <a:pt x="1068701" y="11457"/>
                  <a:pt x="1091617" y="34373"/>
                </a:cubicBezTo>
                <a:lnTo>
                  <a:pt x="1982894" y="925651"/>
                </a:lnTo>
                <a:cubicBezTo>
                  <a:pt x="2028725" y="971481"/>
                  <a:pt x="2028725" y="1045787"/>
                  <a:pt x="1982894" y="1091617"/>
                </a:cubicBezTo>
                <a:lnTo>
                  <a:pt x="1091617" y="1982894"/>
                </a:lnTo>
                <a:cubicBezTo>
                  <a:pt x="1045787" y="2028725"/>
                  <a:pt x="971481" y="2028725"/>
                  <a:pt x="925651" y="1982894"/>
                </a:cubicBezTo>
                <a:lnTo>
                  <a:pt x="34373" y="1091616"/>
                </a:lnTo>
                <a:cubicBezTo>
                  <a:pt x="-11457" y="1045786"/>
                  <a:pt x="-11457" y="971481"/>
                  <a:pt x="34373" y="925650"/>
                </a:cubicBezTo>
                <a:lnTo>
                  <a:pt x="925650" y="34373"/>
                </a:lnTo>
                <a:cubicBezTo>
                  <a:pt x="948565" y="11457"/>
                  <a:pt x="978599" y="0"/>
                  <a:pt x="1008633"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a:extLst>
              <a:ext uri="{FF2B5EF4-FFF2-40B4-BE49-F238E27FC236}">
                <a16:creationId xmlns:a16="http://schemas.microsoft.com/office/drawing/2014/main" id="{2DCB9BEA-5D49-9D47-B509-9216D2BFFFEC}"/>
              </a:ext>
            </a:extLst>
          </p:cNvPr>
          <p:cNvSpPr/>
          <p:nvPr/>
        </p:nvSpPr>
        <p:spPr>
          <a:xfrm flipH="1">
            <a:off x="9889348" y="-27363"/>
            <a:ext cx="685867" cy="2400657"/>
          </a:xfrm>
          <a:prstGeom prst="rect">
            <a:avLst/>
          </a:prstGeom>
        </p:spPr>
        <p:txBody>
          <a:bodyPr wrap="square">
            <a:spAutoFit/>
          </a:bodyPr>
          <a:lstStyle/>
          <a:p>
            <a:pPr algn="r" rtl="1"/>
            <a:r>
              <a:rPr lang="en-US" sz="15000" b="1" dirty="0">
                <a:solidFill>
                  <a:schemeClr val="bg1"/>
                </a:solidFill>
                <a:latin typeface="Adobe Arabic" panose="02040503050201020203" pitchFamily="18" charset="-78"/>
                <a:ea typeface="GE SS Two Light" panose="020A0503020102020204" pitchFamily="18" charset="-78"/>
                <a:cs typeface="Adobe Arabic" panose="02040503050201020203" pitchFamily="18" charset="-78"/>
              </a:rPr>
              <a:t>?</a:t>
            </a:r>
            <a:endParaRPr lang="x-none" sz="15000" b="1" dirty="0">
              <a:solidFill>
                <a:schemeClr val="bg1"/>
              </a:solidFill>
              <a:latin typeface="Adobe Arabic" panose="02040503050201020203" pitchFamily="18" charset="-78"/>
              <a:cs typeface="Adobe Arabic" panose="02040503050201020203" pitchFamily="18" charset="-78"/>
            </a:endParaRPr>
          </a:p>
        </p:txBody>
      </p:sp>
      <p:grpSp>
        <p:nvGrpSpPr>
          <p:cNvPr id="33" name="Group 32">
            <a:extLst>
              <a:ext uri="{FF2B5EF4-FFF2-40B4-BE49-F238E27FC236}">
                <a16:creationId xmlns:a16="http://schemas.microsoft.com/office/drawing/2014/main" id="{0D8CB12A-0005-E348-98AE-29700E8A197A}"/>
              </a:ext>
            </a:extLst>
          </p:cNvPr>
          <p:cNvGrpSpPr/>
          <p:nvPr/>
        </p:nvGrpSpPr>
        <p:grpSpPr>
          <a:xfrm flipV="1">
            <a:off x="-1812" y="531601"/>
            <a:ext cx="12191999" cy="1113164"/>
            <a:chOff x="-24048006" y="1918544"/>
            <a:chExt cx="33183930" cy="3046539"/>
          </a:xfrm>
          <a:solidFill>
            <a:schemeClr val="accent1">
              <a:lumMod val="60000"/>
              <a:lumOff val="40000"/>
            </a:schemeClr>
          </a:solidFill>
        </p:grpSpPr>
        <p:grpSp>
          <p:nvGrpSpPr>
            <p:cNvPr id="34" name="Group 33">
              <a:extLst>
                <a:ext uri="{FF2B5EF4-FFF2-40B4-BE49-F238E27FC236}">
                  <a16:creationId xmlns:a16="http://schemas.microsoft.com/office/drawing/2014/main" id="{3D6AD16F-9F27-D944-9FA2-96E7B79F1746}"/>
                </a:ext>
              </a:extLst>
            </p:cNvPr>
            <p:cNvGrpSpPr/>
            <p:nvPr/>
          </p:nvGrpSpPr>
          <p:grpSpPr>
            <a:xfrm rot="10800000" flipH="1">
              <a:off x="-24048006" y="3559555"/>
              <a:ext cx="30721077" cy="1405528"/>
              <a:chOff x="-19289447" y="2023474"/>
              <a:chExt cx="30721077" cy="1405528"/>
            </a:xfrm>
            <a:grpFill/>
          </p:grpSpPr>
          <p:sp>
            <p:nvSpPr>
              <p:cNvPr id="39" name="Rectangle 38">
                <a:extLst>
                  <a:ext uri="{FF2B5EF4-FFF2-40B4-BE49-F238E27FC236}">
                    <a16:creationId xmlns:a16="http://schemas.microsoft.com/office/drawing/2014/main" id="{FCBD1000-5F10-FF4E-992D-79E6D4FF3D70}"/>
                  </a:ext>
                </a:extLst>
              </p:cNvPr>
              <p:cNvSpPr/>
              <p:nvPr userDrawn="1"/>
            </p:nvSpPr>
            <p:spPr>
              <a:xfrm>
                <a:off x="-19289447" y="3139002"/>
                <a:ext cx="25424937" cy="29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363" rtl="0" eaLnBrk="1" latinLnBrk="0" hangingPunct="1"/>
                <a:endParaRPr lang="en-US" dirty="0"/>
              </a:p>
            </p:txBody>
          </p:sp>
          <p:sp>
            <p:nvSpPr>
              <p:cNvPr id="40" name="Rectangle 39">
                <a:extLst>
                  <a:ext uri="{FF2B5EF4-FFF2-40B4-BE49-F238E27FC236}">
                    <a16:creationId xmlns:a16="http://schemas.microsoft.com/office/drawing/2014/main" id="{2728D07D-4F97-0842-B3D0-8CDE1A475563}"/>
                  </a:ext>
                </a:extLst>
              </p:cNvPr>
              <p:cNvSpPr/>
              <p:nvPr userDrawn="1"/>
            </p:nvSpPr>
            <p:spPr>
              <a:xfrm rot="2727637">
                <a:off x="7154945" y="448707"/>
                <a:ext cx="228600" cy="34135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363" rtl="1" eaLnBrk="1" latinLnBrk="0" hangingPunct="1"/>
                <a:endParaRPr lang="en-US"/>
              </a:p>
            </p:txBody>
          </p:sp>
          <p:sp>
            <p:nvSpPr>
              <p:cNvPr id="41" name="Freeform: Shape 9">
                <a:extLst>
                  <a:ext uri="{FF2B5EF4-FFF2-40B4-BE49-F238E27FC236}">
                    <a16:creationId xmlns:a16="http://schemas.microsoft.com/office/drawing/2014/main" id="{ECD88AF7-C3EF-9C48-B66D-92DE09B52A03}"/>
                  </a:ext>
                </a:extLst>
              </p:cNvPr>
              <p:cNvSpPr/>
              <p:nvPr userDrawn="1"/>
            </p:nvSpPr>
            <p:spPr>
              <a:xfrm rot="18872363" flipH="1">
                <a:off x="9542351" y="362795"/>
                <a:ext cx="228600" cy="3549958"/>
              </a:xfrm>
              <a:custGeom>
                <a:avLst/>
                <a:gdLst>
                  <a:gd name="connsiteX0" fmla="*/ 0 w 228600"/>
                  <a:gd name="connsiteY0" fmla="*/ 0 h 3549958"/>
                  <a:gd name="connsiteX1" fmla="*/ 0 w 228600"/>
                  <a:gd name="connsiteY1" fmla="*/ 3549958 h 3549958"/>
                  <a:gd name="connsiteX2" fmla="*/ 10901 w 228600"/>
                  <a:gd name="connsiteY2" fmla="*/ 3549958 h 3549958"/>
                  <a:gd name="connsiteX3" fmla="*/ 228600 w 228600"/>
                  <a:gd name="connsiteY3" fmla="*/ 3328731 h 3549958"/>
                  <a:gd name="connsiteX4" fmla="*/ 228600 w 228600"/>
                  <a:gd name="connsiteY4" fmla="*/ 0 h 35499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3549958">
                    <a:moveTo>
                      <a:pt x="0" y="0"/>
                    </a:moveTo>
                    <a:lnTo>
                      <a:pt x="0" y="3549958"/>
                    </a:lnTo>
                    <a:lnTo>
                      <a:pt x="10901" y="3549958"/>
                    </a:lnTo>
                    <a:lnTo>
                      <a:pt x="228600" y="3328731"/>
                    </a:lnTo>
                    <a:lnTo>
                      <a:pt x="22860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5" name="Group 34">
              <a:extLst>
                <a:ext uri="{FF2B5EF4-FFF2-40B4-BE49-F238E27FC236}">
                  <a16:creationId xmlns:a16="http://schemas.microsoft.com/office/drawing/2014/main" id="{6F18249C-3EF0-F747-8340-8EDD2052E39C}"/>
                </a:ext>
              </a:extLst>
            </p:cNvPr>
            <p:cNvGrpSpPr/>
            <p:nvPr/>
          </p:nvGrpSpPr>
          <p:grpSpPr>
            <a:xfrm flipH="1">
              <a:off x="760370" y="1918544"/>
              <a:ext cx="8375554" cy="1405531"/>
              <a:chOff x="3056076" y="2023474"/>
              <a:chExt cx="8375554" cy="1405531"/>
            </a:xfrm>
            <a:grpFill/>
          </p:grpSpPr>
          <p:sp>
            <p:nvSpPr>
              <p:cNvPr id="36" name="Rectangle 35">
                <a:extLst>
                  <a:ext uri="{FF2B5EF4-FFF2-40B4-BE49-F238E27FC236}">
                    <a16:creationId xmlns:a16="http://schemas.microsoft.com/office/drawing/2014/main" id="{B65AAE35-B415-B444-88CB-A08A2329304E}"/>
                  </a:ext>
                </a:extLst>
              </p:cNvPr>
              <p:cNvSpPr/>
              <p:nvPr userDrawn="1"/>
            </p:nvSpPr>
            <p:spPr>
              <a:xfrm>
                <a:off x="3056076" y="3200406"/>
                <a:ext cx="3079404" cy="2285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a:extLst>
                  <a:ext uri="{FF2B5EF4-FFF2-40B4-BE49-F238E27FC236}">
                    <a16:creationId xmlns:a16="http://schemas.microsoft.com/office/drawing/2014/main" id="{C75EA296-FFE3-4842-AFB6-DB2EFF541EED}"/>
                  </a:ext>
                </a:extLst>
              </p:cNvPr>
              <p:cNvSpPr/>
              <p:nvPr userDrawn="1"/>
            </p:nvSpPr>
            <p:spPr>
              <a:xfrm rot="2727637">
                <a:off x="7154945" y="448707"/>
                <a:ext cx="228600" cy="34135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Shape 5">
                <a:extLst>
                  <a:ext uri="{FF2B5EF4-FFF2-40B4-BE49-F238E27FC236}">
                    <a16:creationId xmlns:a16="http://schemas.microsoft.com/office/drawing/2014/main" id="{175EED14-E243-5C4B-8BD2-7942B5A83274}"/>
                  </a:ext>
                </a:extLst>
              </p:cNvPr>
              <p:cNvSpPr/>
              <p:nvPr userDrawn="1"/>
            </p:nvSpPr>
            <p:spPr>
              <a:xfrm rot="18872363" flipH="1">
                <a:off x="9542351" y="362795"/>
                <a:ext cx="228600" cy="3549958"/>
              </a:xfrm>
              <a:custGeom>
                <a:avLst/>
                <a:gdLst>
                  <a:gd name="connsiteX0" fmla="*/ 0 w 228600"/>
                  <a:gd name="connsiteY0" fmla="*/ 0 h 3549958"/>
                  <a:gd name="connsiteX1" fmla="*/ 0 w 228600"/>
                  <a:gd name="connsiteY1" fmla="*/ 3549958 h 3549958"/>
                  <a:gd name="connsiteX2" fmla="*/ 10901 w 228600"/>
                  <a:gd name="connsiteY2" fmla="*/ 3549958 h 3549958"/>
                  <a:gd name="connsiteX3" fmla="*/ 228600 w 228600"/>
                  <a:gd name="connsiteY3" fmla="*/ 3328731 h 3549958"/>
                  <a:gd name="connsiteX4" fmla="*/ 228600 w 228600"/>
                  <a:gd name="connsiteY4" fmla="*/ 0 h 35499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3549958">
                    <a:moveTo>
                      <a:pt x="0" y="0"/>
                    </a:moveTo>
                    <a:lnTo>
                      <a:pt x="0" y="3549958"/>
                    </a:lnTo>
                    <a:lnTo>
                      <a:pt x="10901" y="3549958"/>
                    </a:lnTo>
                    <a:lnTo>
                      <a:pt x="228600" y="3328731"/>
                    </a:lnTo>
                    <a:lnTo>
                      <a:pt x="22860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363" rtl="0" eaLnBrk="1" latinLnBrk="0" hangingPunct="1"/>
                <a:endParaRPr lang="en-US"/>
              </a:p>
            </p:txBody>
          </p:sp>
        </p:grpSp>
      </p:grpSp>
      <p:pic>
        <p:nvPicPr>
          <p:cNvPr id="17" name="Graphic 16">
            <a:extLst>
              <a:ext uri="{FF2B5EF4-FFF2-40B4-BE49-F238E27FC236}">
                <a16:creationId xmlns:a16="http://schemas.microsoft.com/office/drawing/2014/main" id="{02253B45-F2B3-DA4B-ADB0-62CDB7DA3091}"/>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8144" y="157095"/>
            <a:ext cx="546022" cy="591523"/>
          </a:xfrm>
          <a:prstGeom prst="rect">
            <a:avLst/>
          </a:prstGeom>
        </p:spPr>
      </p:pic>
      <p:sp>
        <p:nvSpPr>
          <p:cNvPr id="18" name="Title 1">
            <a:extLst>
              <a:ext uri="{FF2B5EF4-FFF2-40B4-BE49-F238E27FC236}">
                <a16:creationId xmlns:a16="http://schemas.microsoft.com/office/drawing/2014/main" id="{8F1D2377-54E5-434F-AD49-A359A39E2DD6}"/>
              </a:ext>
            </a:extLst>
          </p:cNvPr>
          <p:cNvSpPr txBox="1">
            <a:spLocks/>
          </p:cNvSpPr>
          <p:nvPr userDrawn="1"/>
        </p:nvSpPr>
        <p:spPr>
          <a:xfrm flipH="1">
            <a:off x="909490" y="8283"/>
            <a:ext cx="9912792" cy="913327"/>
          </a:xfrm>
          <a:prstGeom prst="rect">
            <a:avLst/>
          </a:prstGeom>
        </p:spPr>
        <p:txBody>
          <a:bodyPr vert="horz" lIns="91440" tIns="45720" rIns="91440" bIns="45720" rtlCol="0" anchor="ctr">
            <a:normAutofit/>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algn="l" rtl="0"/>
            <a:r>
              <a:rPr lang="en-US" sz="2800" b="1" i="0" dirty="0">
                <a:latin typeface="Myriad Pro Light" panose="020B0403030403020204" pitchFamily="34" charset="0"/>
              </a:rPr>
              <a:t>End of Lesson Question/s</a:t>
            </a:r>
            <a:endParaRPr lang="en-US" sz="2800" b="1" i="0" dirty="0">
              <a:solidFill>
                <a:schemeClr val="bg2">
                  <a:lumMod val="25000"/>
                </a:schemeClr>
              </a:solidFill>
              <a:latin typeface="Myriad Pro Light" panose="020B0403030403020204" pitchFamily="34" charset="0"/>
              <a:ea typeface="GE SS Two Medium" panose="020A0503020102020204" pitchFamily="18" charset="-78"/>
              <a:cs typeface="GE SS Two Medium" panose="020A0503020102020204" pitchFamily="18" charset="-78"/>
            </a:endParaRPr>
          </a:p>
        </p:txBody>
      </p:sp>
    </p:spTree>
    <p:extLst>
      <p:ext uri="{BB962C8B-B14F-4D97-AF65-F5344CB8AC3E}">
        <p14:creationId xmlns:p14="http://schemas.microsoft.com/office/powerpoint/2010/main" val="21719994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صفحة المراجع">
    <p:spTree>
      <p:nvGrpSpPr>
        <p:cNvPr id="1" name=""/>
        <p:cNvGrpSpPr/>
        <p:nvPr/>
      </p:nvGrpSpPr>
      <p:grpSpPr>
        <a:xfrm>
          <a:off x="0" y="0"/>
          <a:ext cx="0" cy="0"/>
          <a:chOff x="0" y="0"/>
          <a:chExt cx="0" cy="0"/>
        </a:xfrm>
      </p:grpSpPr>
      <p:sp>
        <p:nvSpPr>
          <p:cNvPr id="13" name="Freeform 12">
            <a:extLst>
              <a:ext uri="{FF2B5EF4-FFF2-40B4-BE49-F238E27FC236}">
                <a16:creationId xmlns:a16="http://schemas.microsoft.com/office/drawing/2014/main" id="{737656BC-1C45-4743-BC4E-F8FCBDA4319E}"/>
              </a:ext>
            </a:extLst>
          </p:cNvPr>
          <p:cNvSpPr/>
          <p:nvPr userDrawn="1"/>
        </p:nvSpPr>
        <p:spPr>
          <a:xfrm flipH="1">
            <a:off x="-9144" y="987552"/>
            <a:ext cx="12210287" cy="5870448"/>
          </a:xfrm>
          <a:custGeom>
            <a:avLst/>
            <a:gdLst>
              <a:gd name="connsiteX0" fmla="*/ 18288 w 12271248"/>
              <a:gd name="connsiteY0" fmla="*/ 164592 h 5907024"/>
              <a:gd name="connsiteX1" fmla="*/ 1152144 w 12271248"/>
              <a:gd name="connsiteY1" fmla="*/ 164592 h 5907024"/>
              <a:gd name="connsiteX2" fmla="*/ 2011680 w 12271248"/>
              <a:gd name="connsiteY2" fmla="*/ 1060704 h 5907024"/>
              <a:gd name="connsiteX3" fmla="*/ 3017520 w 12271248"/>
              <a:gd name="connsiteY3" fmla="*/ 0 h 5907024"/>
              <a:gd name="connsiteX4" fmla="*/ 12271248 w 12271248"/>
              <a:gd name="connsiteY4" fmla="*/ 0 h 5907024"/>
              <a:gd name="connsiteX5" fmla="*/ 12271248 w 12271248"/>
              <a:gd name="connsiteY5" fmla="*/ 5907024 h 5907024"/>
              <a:gd name="connsiteX6" fmla="*/ 0 w 12271248"/>
              <a:gd name="connsiteY6" fmla="*/ 5907024 h 5907024"/>
              <a:gd name="connsiteX7" fmla="*/ 18288 w 12271248"/>
              <a:gd name="connsiteY7" fmla="*/ 164592 h 590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71248" h="5907024">
                <a:moveTo>
                  <a:pt x="18288" y="164592"/>
                </a:moveTo>
                <a:lnTo>
                  <a:pt x="1152144" y="164592"/>
                </a:lnTo>
                <a:lnTo>
                  <a:pt x="2011680" y="1060704"/>
                </a:lnTo>
                <a:lnTo>
                  <a:pt x="3017520" y="0"/>
                </a:lnTo>
                <a:lnTo>
                  <a:pt x="12271248" y="0"/>
                </a:lnTo>
                <a:lnTo>
                  <a:pt x="12271248" y="5907024"/>
                </a:lnTo>
                <a:lnTo>
                  <a:pt x="0" y="5907024"/>
                </a:lnTo>
                <a:lnTo>
                  <a:pt x="18288" y="164592"/>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x-none">
              <a:solidFill>
                <a:prstClr val="white"/>
              </a:solidFill>
              <a:latin typeface="Calibri" panose="020F0502020204030204"/>
            </a:endParaRPr>
          </a:p>
        </p:txBody>
      </p:sp>
      <p:sp>
        <p:nvSpPr>
          <p:cNvPr id="173" name="Rectangle 172">
            <a:extLst>
              <a:ext uri="{FF2B5EF4-FFF2-40B4-BE49-F238E27FC236}">
                <a16:creationId xmlns:a16="http://schemas.microsoft.com/office/drawing/2014/main" id="{FFAF48F0-8A9F-4643-BB2A-AF9545F753AE}"/>
              </a:ext>
            </a:extLst>
          </p:cNvPr>
          <p:cNvSpPr/>
          <p:nvPr userDrawn="1"/>
        </p:nvSpPr>
        <p:spPr>
          <a:xfrm flipH="1">
            <a:off x="709592" y="1784764"/>
            <a:ext cx="10698010" cy="42582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363" rtl="0" eaLnBrk="1" latinLnBrk="0" hangingPunct="1"/>
            <a:endParaRPr lang="x-none"/>
          </a:p>
        </p:txBody>
      </p:sp>
      <p:sp>
        <p:nvSpPr>
          <p:cNvPr id="31" name="Freeform: Shape 17">
            <a:extLst>
              <a:ext uri="{FF2B5EF4-FFF2-40B4-BE49-F238E27FC236}">
                <a16:creationId xmlns:a16="http://schemas.microsoft.com/office/drawing/2014/main" id="{E8FCE7E0-F4D7-7E44-88D9-FEC854ACC48C}"/>
              </a:ext>
            </a:extLst>
          </p:cNvPr>
          <p:cNvSpPr/>
          <p:nvPr/>
        </p:nvSpPr>
        <p:spPr>
          <a:xfrm flipH="1">
            <a:off x="9424071" y="335716"/>
            <a:ext cx="1504933" cy="1504933"/>
          </a:xfrm>
          <a:custGeom>
            <a:avLst/>
            <a:gdLst>
              <a:gd name="connsiteX0" fmla="*/ 1008633 w 2017267"/>
              <a:gd name="connsiteY0" fmla="*/ 0 h 2017267"/>
              <a:gd name="connsiteX1" fmla="*/ 1091617 w 2017267"/>
              <a:gd name="connsiteY1" fmla="*/ 34373 h 2017267"/>
              <a:gd name="connsiteX2" fmla="*/ 1982894 w 2017267"/>
              <a:gd name="connsiteY2" fmla="*/ 925651 h 2017267"/>
              <a:gd name="connsiteX3" fmla="*/ 1982894 w 2017267"/>
              <a:gd name="connsiteY3" fmla="*/ 1091617 h 2017267"/>
              <a:gd name="connsiteX4" fmla="*/ 1091617 w 2017267"/>
              <a:gd name="connsiteY4" fmla="*/ 1982894 h 2017267"/>
              <a:gd name="connsiteX5" fmla="*/ 925651 w 2017267"/>
              <a:gd name="connsiteY5" fmla="*/ 1982894 h 2017267"/>
              <a:gd name="connsiteX6" fmla="*/ 34373 w 2017267"/>
              <a:gd name="connsiteY6" fmla="*/ 1091616 h 2017267"/>
              <a:gd name="connsiteX7" fmla="*/ 34373 w 2017267"/>
              <a:gd name="connsiteY7" fmla="*/ 925650 h 2017267"/>
              <a:gd name="connsiteX8" fmla="*/ 925650 w 2017267"/>
              <a:gd name="connsiteY8" fmla="*/ 34373 h 2017267"/>
              <a:gd name="connsiteX9" fmla="*/ 1008633 w 2017267"/>
              <a:gd name="connsiteY9" fmla="*/ 0 h 201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7267" h="2017267">
                <a:moveTo>
                  <a:pt x="1008633" y="0"/>
                </a:moveTo>
                <a:cubicBezTo>
                  <a:pt x="1038667" y="0"/>
                  <a:pt x="1068701" y="11457"/>
                  <a:pt x="1091617" y="34373"/>
                </a:cubicBezTo>
                <a:lnTo>
                  <a:pt x="1982894" y="925651"/>
                </a:lnTo>
                <a:cubicBezTo>
                  <a:pt x="2028725" y="971481"/>
                  <a:pt x="2028725" y="1045787"/>
                  <a:pt x="1982894" y="1091617"/>
                </a:cubicBezTo>
                <a:lnTo>
                  <a:pt x="1091617" y="1982894"/>
                </a:lnTo>
                <a:cubicBezTo>
                  <a:pt x="1045787" y="2028725"/>
                  <a:pt x="971481" y="2028725"/>
                  <a:pt x="925651" y="1982894"/>
                </a:cubicBezTo>
                <a:lnTo>
                  <a:pt x="34373" y="1091616"/>
                </a:lnTo>
                <a:cubicBezTo>
                  <a:pt x="-11457" y="1045786"/>
                  <a:pt x="-11457" y="971481"/>
                  <a:pt x="34373" y="925650"/>
                </a:cubicBezTo>
                <a:lnTo>
                  <a:pt x="925650" y="34373"/>
                </a:lnTo>
                <a:cubicBezTo>
                  <a:pt x="948565" y="11457"/>
                  <a:pt x="978599" y="0"/>
                  <a:pt x="1008633"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363" rtl="1" eaLnBrk="1" latinLnBrk="0" hangingPunct="1"/>
            <a:endParaRPr lang="en-US" dirty="0"/>
          </a:p>
        </p:txBody>
      </p:sp>
      <p:grpSp>
        <p:nvGrpSpPr>
          <p:cNvPr id="33" name="Group 32">
            <a:extLst>
              <a:ext uri="{FF2B5EF4-FFF2-40B4-BE49-F238E27FC236}">
                <a16:creationId xmlns:a16="http://schemas.microsoft.com/office/drawing/2014/main" id="{0D8CB12A-0005-E348-98AE-29700E8A197A}"/>
              </a:ext>
            </a:extLst>
          </p:cNvPr>
          <p:cNvGrpSpPr/>
          <p:nvPr/>
        </p:nvGrpSpPr>
        <p:grpSpPr>
          <a:xfrm flipV="1">
            <a:off x="-9144" y="531601"/>
            <a:ext cx="12191999" cy="1113164"/>
            <a:chOff x="-24048006" y="1918544"/>
            <a:chExt cx="33183930" cy="3046539"/>
          </a:xfrm>
          <a:solidFill>
            <a:schemeClr val="accent1">
              <a:lumMod val="60000"/>
              <a:lumOff val="40000"/>
            </a:schemeClr>
          </a:solidFill>
        </p:grpSpPr>
        <p:grpSp>
          <p:nvGrpSpPr>
            <p:cNvPr id="34" name="Group 33">
              <a:extLst>
                <a:ext uri="{FF2B5EF4-FFF2-40B4-BE49-F238E27FC236}">
                  <a16:creationId xmlns:a16="http://schemas.microsoft.com/office/drawing/2014/main" id="{3D6AD16F-9F27-D944-9FA2-96E7B79F1746}"/>
                </a:ext>
              </a:extLst>
            </p:cNvPr>
            <p:cNvGrpSpPr/>
            <p:nvPr/>
          </p:nvGrpSpPr>
          <p:grpSpPr>
            <a:xfrm rot="10800000" flipH="1">
              <a:off x="-24048006" y="3559555"/>
              <a:ext cx="30721077" cy="1405528"/>
              <a:chOff x="-19289447" y="2023474"/>
              <a:chExt cx="30721077" cy="1405528"/>
            </a:xfrm>
            <a:grpFill/>
          </p:grpSpPr>
          <p:sp>
            <p:nvSpPr>
              <p:cNvPr id="39" name="Rectangle 38">
                <a:extLst>
                  <a:ext uri="{FF2B5EF4-FFF2-40B4-BE49-F238E27FC236}">
                    <a16:creationId xmlns:a16="http://schemas.microsoft.com/office/drawing/2014/main" id="{FCBD1000-5F10-FF4E-992D-79E6D4FF3D70}"/>
                  </a:ext>
                </a:extLst>
              </p:cNvPr>
              <p:cNvSpPr/>
              <p:nvPr userDrawn="1"/>
            </p:nvSpPr>
            <p:spPr>
              <a:xfrm>
                <a:off x="-19289447" y="3139002"/>
                <a:ext cx="25424937" cy="29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363" rtl="0" eaLnBrk="1" latinLnBrk="0" hangingPunct="1"/>
                <a:endParaRPr lang="en-US" dirty="0"/>
              </a:p>
            </p:txBody>
          </p:sp>
          <p:sp>
            <p:nvSpPr>
              <p:cNvPr id="40" name="Rectangle 39">
                <a:extLst>
                  <a:ext uri="{FF2B5EF4-FFF2-40B4-BE49-F238E27FC236}">
                    <a16:creationId xmlns:a16="http://schemas.microsoft.com/office/drawing/2014/main" id="{2728D07D-4F97-0842-B3D0-8CDE1A475563}"/>
                  </a:ext>
                </a:extLst>
              </p:cNvPr>
              <p:cNvSpPr/>
              <p:nvPr userDrawn="1"/>
            </p:nvSpPr>
            <p:spPr>
              <a:xfrm rot="2727637">
                <a:off x="7154945" y="448707"/>
                <a:ext cx="228600" cy="34135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363" rtl="1" eaLnBrk="1" latinLnBrk="0" hangingPunct="1"/>
                <a:endParaRPr lang="en-US"/>
              </a:p>
            </p:txBody>
          </p:sp>
          <p:sp>
            <p:nvSpPr>
              <p:cNvPr id="41" name="Freeform: Shape 9">
                <a:extLst>
                  <a:ext uri="{FF2B5EF4-FFF2-40B4-BE49-F238E27FC236}">
                    <a16:creationId xmlns:a16="http://schemas.microsoft.com/office/drawing/2014/main" id="{ECD88AF7-C3EF-9C48-B66D-92DE09B52A03}"/>
                  </a:ext>
                </a:extLst>
              </p:cNvPr>
              <p:cNvSpPr/>
              <p:nvPr userDrawn="1"/>
            </p:nvSpPr>
            <p:spPr>
              <a:xfrm rot="18872363" flipH="1">
                <a:off x="9542351" y="362795"/>
                <a:ext cx="228600" cy="3549958"/>
              </a:xfrm>
              <a:custGeom>
                <a:avLst/>
                <a:gdLst>
                  <a:gd name="connsiteX0" fmla="*/ 0 w 228600"/>
                  <a:gd name="connsiteY0" fmla="*/ 0 h 3549958"/>
                  <a:gd name="connsiteX1" fmla="*/ 0 w 228600"/>
                  <a:gd name="connsiteY1" fmla="*/ 3549958 h 3549958"/>
                  <a:gd name="connsiteX2" fmla="*/ 10901 w 228600"/>
                  <a:gd name="connsiteY2" fmla="*/ 3549958 h 3549958"/>
                  <a:gd name="connsiteX3" fmla="*/ 228600 w 228600"/>
                  <a:gd name="connsiteY3" fmla="*/ 3328731 h 3549958"/>
                  <a:gd name="connsiteX4" fmla="*/ 228600 w 228600"/>
                  <a:gd name="connsiteY4" fmla="*/ 0 h 35499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3549958">
                    <a:moveTo>
                      <a:pt x="0" y="0"/>
                    </a:moveTo>
                    <a:lnTo>
                      <a:pt x="0" y="3549958"/>
                    </a:lnTo>
                    <a:lnTo>
                      <a:pt x="10901" y="3549958"/>
                    </a:lnTo>
                    <a:lnTo>
                      <a:pt x="228600" y="3328731"/>
                    </a:lnTo>
                    <a:lnTo>
                      <a:pt x="22860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5" name="Group 34">
              <a:extLst>
                <a:ext uri="{FF2B5EF4-FFF2-40B4-BE49-F238E27FC236}">
                  <a16:creationId xmlns:a16="http://schemas.microsoft.com/office/drawing/2014/main" id="{6F18249C-3EF0-F747-8340-8EDD2052E39C}"/>
                </a:ext>
              </a:extLst>
            </p:cNvPr>
            <p:cNvGrpSpPr/>
            <p:nvPr/>
          </p:nvGrpSpPr>
          <p:grpSpPr>
            <a:xfrm flipH="1">
              <a:off x="760370" y="1918544"/>
              <a:ext cx="8375554" cy="1405531"/>
              <a:chOff x="3056076" y="2023474"/>
              <a:chExt cx="8375554" cy="1405531"/>
            </a:xfrm>
            <a:grpFill/>
          </p:grpSpPr>
          <p:sp>
            <p:nvSpPr>
              <p:cNvPr id="36" name="Rectangle 35">
                <a:extLst>
                  <a:ext uri="{FF2B5EF4-FFF2-40B4-BE49-F238E27FC236}">
                    <a16:creationId xmlns:a16="http://schemas.microsoft.com/office/drawing/2014/main" id="{B65AAE35-B415-B444-88CB-A08A2329304E}"/>
                  </a:ext>
                </a:extLst>
              </p:cNvPr>
              <p:cNvSpPr/>
              <p:nvPr userDrawn="1"/>
            </p:nvSpPr>
            <p:spPr>
              <a:xfrm>
                <a:off x="3056076" y="3200406"/>
                <a:ext cx="3079404" cy="2285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a:extLst>
                  <a:ext uri="{FF2B5EF4-FFF2-40B4-BE49-F238E27FC236}">
                    <a16:creationId xmlns:a16="http://schemas.microsoft.com/office/drawing/2014/main" id="{C75EA296-FFE3-4842-AFB6-DB2EFF541EED}"/>
                  </a:ext>
                </a:extLst>
              </p:cNvPr>
              <p:cNvSpPr/>
              <p:nvPr userDrawn="1"/>
            </p:nvSpPr>
            <p:spPr>
              <a:xfrm rot="2727637">
                <a:off x="7154945" y="448707"/>
                <a:ext cx="228600" cy="34135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Shape 5">
                <a:extLst>
                  <a:ext uri="{FF2B5EF4-FFF2-40B4-BE49-F238E27FC236}">
                    <a16:creationId xmlns:a16="http://schemas.microsoft.com/office/drawing/2014/main" id="{175EED14-E243-5C4B-8BD2-7942B5A83274}"/>
                  </a:ext>
                </a:extLst>
              </p:cNvPr>
              <p:cNvSpPr/>
              <p:nvPr userDrawn="1"/>
            </p:nvSpPr>
            <p:spPr>
              <a:xfrm rot="18872363" flipH="1">
                <a:off x="9542351" y="362795"/>
                <a:ext cx="228600" cy="3549958"/>
              </a:xfrm>
              <a:custGeom>
                <a:avLst/>
                <a:gdLst>
                  <a:gd name="connsiteX0" fmla="*/ 0 w 228600"/>
                  <a:gd name="connsiteY0" fmla="*/ 0 h 3549958"/>
                  <a:gd name="connsiteX1" fmla="*/ 0 w 228600"/>
                  <a:gd name="connsiteY1" fmla="*/ 3549958 h 3549958"/>
                  <a:gd name="connsiteX2" fmla="*/ 10901 w 228600"/>
                  <a:gd name="connsiteY2" fmla="*/ 3549958 h 3549958"/>
                  <a:gd name="connsiteX3" fmla="*/ 228600 w 228600"/>
                  <a:gd name="connsiteY3" fmla="*/ 3328731 h 3549958"/>
                  <a:gd name="connsiteX4" fmla="*/ 228600 w 228600"/>
                  <a:gd name="connsiteY4" fmla="*/ 0 h 35499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3549958">
                    <a:moveTo>
                      <a:pt x="0" y="0"/>
                    </a:moveTo>
                    <a:lnTo>
                      <a:pt x="0" y="3549958"/>
                    </a:lnTo>
                    <a:lnTo>
                      <a:pt x="10901" y="3549958"/>
                    </a:lnTo>
                    <a:lnTo>
                      <a:pt x="228600" y="3328731"/>
                    </a:lnTo>
                    <a:lnTo>
                      <a:pt x="22860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363" rtl="0" eaLnBrk="1" latinLnBrk="0" hangingPunct="1"/>
                <a:endParaRPr lang="en-US"/>
              </a:p>
            </p:txBody>
          </p:sp>
        </p:grpSp>
      </p:grpSp>
      <p:grpSp>
        <p:nvGrpSpPr>
          <p:cNvPr id="22" name="Group 21">
            <a:extLst>
              <a:ext uri="{FF2B5EF4-FFF2-40B4-BE49-F238E27FC236}">
                <a16:creationId xmlns:a16="http://schemas.microsoft.com/office/drawing/2014/main" id="{EC2DA753-559C-6349-AEC1-37C3F968EC72}"/>
              </a:ext>
            </a:extLst>
          </p:cNvPr>
          <p:cNvGrpSpPr/>
          <p:nvPr userDrawn="1"/>
        </p:nvGrpSpPr>
        <p:grpSpPr>
          <a:xfrm flipH="1">
            <a:off x="9763739" y="736745"/>
            <a:ext cx="871170" cy="758077"/>
            <a:chOff x="4075906" y="5137696"/>
            <a:chExt cx="1420106" cy="1235751"/>
          </a:xfrm>
        </p:grpSpPr>
        <p:sp>
          <p:nvSpPr>
            <p:cNvPr id="23" name="Round Same Side Corner Rectangle 51">
              <a:extLst>
                <a:ext uri="{FF2B5EF4-FFF2-40B4-BE49-F238E27FC236}">
                  <a16:creationId xmlns:a16="http://schemas.microsoft.com/office/drawing/2014/main" id="{DC314CD7-0766-DD4E-9F53-FDC5882BD31F}"/>
                </a:ext>
              </a:extLst>
            </p:cNvPr>
            <p:cNvSpPr/>
            <p:nvPr/>
          </p:nvSpPr>
          <p:spPr>
            <a:xfrm rot="5400000" flipH="1">
              <a:off x="4674379" y="5298426"/>
              <a:ext cx="223160" cy="1420106"/>
            </a:xfrm>
            <a:custGeom>
              <a:avLst/>
              <a:gdLst/>
              <a:ahLst/>
              <a:cxnLst/>
              <a:rect l="l" t="t" r="r" b="b"/>
              <a:pathLst>
                <a:path w="468002" h="2500353">
                  <a:moveTo>
                    <a:pt x="0" y="2500353"/>
                  </a:moveTo>
                  <a:lnTo>
                    <a:pt x="0" y="234001"/>
                  </a:lnTo>
                  <a:cubicBezTo>
                    <a:pt x="0" y="104766"/>
                    <a:pt x="104766" y="0"/>
                    <a:pt x="234001" y="0"/>
                  </a:cubicBezTo>
                  <a:cubicBezTo>
                    <a:pt x="363236" y="0"/>
                    <a:pt x="468002" y="104766"/>
                    <a:pt x="468002" y="234001"/>
                  </a:cubicBezTo>
                  <a:cubicBezTo>
                    <a:pt x="468002" y="989452"/>
                    <a:pt x="468001" y="1744902"/>
                    <a:pt x="468001" y="2500353"/>
                  </a:cubicBezTo>
                  <a:lnTo>
                    <a:pt x="467594" y="2500353"/>
                  </a:lnTo>
                  <a:cubicBezTo>
                    <a:pt x="429063" y="2409421"/>
                    <a:pt x="338980" y="2345641"/>
                    <a:pt x="234000" y="2345641"/>
                  </a:cubicBezTo>
                  <a:cubicBezTo>
                    <a:pt x="129020" y="2345641"/>
                    <a:pt x="38938" y="2409421"/>
                    <a:pt x="406" y="2500353"/>
                  </a:cubicBezTo>
                  <a:close/>
                </a:path>
              </a:pathLst>
            </a:custGeom>
            <a:solidFill>
              <a:sysClr val="window" lastClr="FFFFFF"/>
            </a:solidFill>
            <a:ln w="41275" cap="flat" cmpd="sng" algn="ctr">
              <a:solidFill>
                <a:srgbClr val="565874"/>
              </a:solidFill>
              <a:prstDash val="solid"/>
              <a:miter lim="800000"/>
            </a:ln>
            <a:effectLst/>
          </p:spPr>
          <p:txBody>
            <a:bodyPr rot="0" spcFirstLastPara="0" vertOverflow="overflow" horzOverflow="overflow" vert="horz" wrap="square" lIns="60960" tIns="30480" rIns="60960" bIns="30480" numCol="1" spcCol="0" rtlCol="0" fromWordArt="0" anchor="ctr" anchorCtr="0" forceAA="0" compatLnSpc="1">
              <a:prstTxWarp prst="textNoShape">
                <a:avLst/>
              </a:prstTxWarp>
              <a:noAutofit/>
            </a:bodyPr>
            <a:lstStyle/>
            <a:p>
              <a:pPr marL="0" marR="0" lvl="0" indent="0" algn="ctr" defTabSz="914286" eaLnBrk="1" fontAlgn="auto" latinLnBrk="0"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dirty="0">
                  <a:ln>
                    <a:noFill/>
                  </a:ln>
                  <a:solidFill>
                    <a:prstClr val="white"/>
                  </a:solidFill>
                  <a:effectLst/>
                  <a:uLnTx/>
                  <a:uFillTx/>
                  <a:latin typeface="Arial"/>
                  <a:ea typeface="Arial Unicode MS"/>
                  <a:cs typeface="+mn-cs"/>
                </a:rPr>
                <a:t>D</a:t>
              </a:r>
              <a:endParaRPr kumimoji="0" lang="ko-KR" altLang="en-US" sz="1200" b="0" i="0" u="none" strike="noStrike" kern="0" cap="none" spc="0" normalizeH="0" baseline="0" noProof="0" dirty="0">
                <a:ln>
                  <a:noFill/>
                </a:ln>
                <a:solidFill>
                  <a:prstClr val="white"/>
                </a:solidFill>
                <a:effectLst/>
                <a:uLnTx/>
                <a:uFillTx/>
                <a:latin typeface="Arial"/>
                <a:ea typeface="Arial Unicode MS"/>
                <a:cs typeface="+mn-cs"/>
              </a:endParaRPr>
            </a:p>
          </p:txBody>
        </p:sp>
        <p:sp>
          <p:nvSpPr>
            <p:cNvPr id="24" name="Round Same Side Corner Rectangle 51">
              <a:extLst>
                <a:ext uri="{FF2B5EF4-FFF2-40B4-BE49-F238E27FC236}">
                  <a16:creationId xmlns:a16="http://schemas.microsoft.com/office/drawing/2014/main" id="{9C27ABA0-5B2B-DA4A-9E25-228C599E7B1F}"/>
                </a:ext>
              </a:extLst>
            </p:cNvPr>
            <p:cNvSpPr/>
            <p:nvPr/>
          </p:nvSpPr>
          <p:spPr>
            <a:xfrm rot="16200000" flipH="1">
              <a:off x="4680603" y="5597643"/>
              <a:ext cx="210712" cy="1340896"/>
            </a:xfrm>
            <a:custGeom>
              <a:avLst/>
              <a:gdLst/>
              <a:ahLst/>
              <a:cxnLst/>
              <a:rect l="l" t="t" r="r" b="b"/>
              <a:pathLst>
                <a:path w="468002" h="2500353">
                  <a:moveTo>
                    <a:pt x="0" y="2500353"/>
                  </a:moveTo>
                  <a:lnTo>
                    <a:pt x="0" y="234001"/>
                  </a:lnTo>
                  <a:cubicBezTo>
                    <a:pt x="0" y="104766"/>
                    <a:pt x="104766" y="0"/>
                    <a:pt x="234001" y="0"/>
                  </a:cubicBezTo>
                  <a:cubicBezTo>
                    <a:pt x="363236" y="0"/>
                    <a:pt x="468002" y="104766"/>
                    <a:pt x="468002" y="234001"/>
                  </a:cubicBezTo>
                  <a:cubicBezTo>
                    <a:pt x="468002" y="989452"/>
                    <a:pt x="468001" y="1744902"/>
                    <a:pt x="468001" y="2500353"/>
                  </a:cubicBezTo>
                  <a:lnTo>
                    <a:pt x="467594" y="2500353"/>
                  </a:lnTo>
                  <a:cubicBezTo>
                    <a:pt x="429063" y="2409421"/>
                    <a:pt x="338980" y="2345641"/>
                    <a:pt x="234000" y="2345641"/>
                  </a:cubicBezTo>
                  <a:cubicBezTo>
                    <a:pt x="129020" y="2345641"/>
                    <a:pt x="38938" y="2409421"/>
                    <a:pt x="406" y="2500353"/>
                  </a:cubicBezTo>
                  <a:close/>
                </a:path>
              </a:pathLst>
            </a:custGeom>
            <a:solidFill>
              <a:sysClr val="window" lastClr="FFFFFF"/>
            </a:solidFill>
            <a:ln w="41275" cap="flat" cmpd="sng" algn="ctr">
              <a:solidFill>
                <a:srgbClr val="1C82FF"/>
              </a:solidFill>
              <a:prstDash val="solid"/>
              <a:miter lim="800000"/>
            </a:ln>
            <a:effectLst/>
          </p:spPr>
          <p:txBody>
            <a:bodyPr rot="0" spcFirstLastPara="0" vertOverflow="overflow" horzOverflow="overflow" vert="horz" wrap="square" lIns="60960" tIns="30480" rIns="60960" bIns="30480" numCol="1" spcCol="0" rtlCol="0" fromWordArt="0" anchor="ctr" anchorCtr="0" forceAA="0" compatLnSpc="1">
              <a:prstTxWarp prst="textNoShape">
                <a:avLst/>
              </a:prstTxWarp>
              <a:noAutofit/>
            </a:bodyPr>
            <a:lstStyle/>
            <a:p>
              <a:pPr marL="0" marR="0" lvl="0" indent="0" algn="ctr" defTabSz="914286" eaLnBrk="1" fontAlgn="auto" latinLnBrk="0"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dirty="0">
                  <a:ln>
                    <a:noFill/>
                  </a:ln>
                  <a:solidFill>
                    <a:prstClr val="white"/>
                  </a:solidFill>
                  <a:effectLst/>
                  <a:uLnTx/>
                  <a:uFillTx/>
                  <a:latin typeface="Arial"/>
                  <a:ea typeface="Arial Unicode MS"/>
                  <a:cs typeface="+mn-cs"/>
                </a:rPr>
                <a:t>D</a:t>
              </a:r>
              <a:endParaRPr kumimoji="0" lang="ko-KR" altLang="en-US" sz="1200" b="0" i="0" u="none" strike="noStrike" kern="0" cap="none" spc="0" normalizeH="0" baseline="0" noProof="0" dirty="0">
                <a:ln>
                  <a:noFill/>
                </a:ln>
                <a:solidFill>
                  <a:prstClr val="white"/>
                </a:solidFill>
                <a:effectLst/>
                <a:uLnTx/>
                <a:uFillTx/>
                <a:latin typeface="Arial"/>
                <a:ea typeface="Arial Unicode MS"/>
                <a:cs typeface="+mn-cs"/>
              </a:endParaRPr>
            </a:p>
          </p:txBody>
        </p:sp>
        <p:sp>
          <p:nvSpPr>
            <p:cNvPr id="25" name="Round Same Side Corner Rectangle 51">
              <a:extLst>
                <a:ext uri="{FF2B5EF4-FFF2-40B4-BE49-F238E27FC236}">
                  <a16:creationId xmlns:a16="http://schemas.microsoft.com/office/drawing/2014/main" id="{66A75AA5-A389-7342-9FE5-FD8EF97F427D}"/>
                </a:ext>
              </a:extLst>
            </p:cNvPr>
            <p:cNvSpPr/>
            <p:nvPr/>
          </p:nvSpPr>
          <p:spPr>
            <a:xfrm rot="16200000" flipH="1">
              <a:off x="4680603" y="5077728"/>
              <a:ext cx="210712" cy="1340896"/>
            </a:xfrm>
            <a:custGeom>
              <a:avLst/>
              <a:gdLst/>
              <a:ahLst/>
              <a:cxnLst/>
              <a:rect l="l" t="t" r="r" b="b"/>
              <a:pathLst>
                <a:path w="468002" h="2500353">
                  <a:moveTo>
                    <a:pt x="0" y="2500353"/>
                  </a:moveTo>
                  <a:lnTo>
                    <a:pt x="0" y="234001"/>
                  </a:lnTo>
                  <a:cubicBezTo>
                    <a:pt x="0" y="104766"/>
                    <a:pt x="104766" y="0"/>
                    <a:pt x="234001" y="0"/>
                  </a:cubicBezTo>
                  <a:cubicBezTo>
                    <a:pt x="363236" y="0"/>
                    <a:pt x="468002" y="104766"/>
                    <a:pt x="468002" y="234001"/>
                  </a:cubicBezTo>
                  <a:cubicBezTo>
                    <a:pt x="468002" y="989452"/>
                    <a:pt x="468001" y="1744902"/>
                    <a:pt x="468001" y="2500353"/>
                  </a:cubicBezTo>
                  <a:lnTo>
                    <a:pt x="467594" y="2500353"/>
                  </a:lnTo>
                  <a:cubicBezTo>
                    <a:pt x="429063" y="2409421"/>
                    <a:pt x="338980" y="2345641"/>
                    <a:pt x="234000" y="2345641"/>
                  </a:cubicBezTo>
                  <a:cubicBezTo>
                    <a:pt x="129020" y="2345641"/>
                    <a:pt x="38938" y="2409421"/>
                    <a:pt x="406" y="2500353"/>
                  </a:cubicBezTo>
                  <a:close/>
                </a:path>
              </a:pathLst>
            </a:custGeom>
            <a:solidFill>
              <a:sysClr val="window" lastClr="FFFFFF"/>
            </a:solidFill>
            <a:ln w="41275" cap="flat" cmpd="sng" algn="ctr">
              <a:solidFill>
                <a:srgbClr val="1ED0A6"/>
              </a:solidFill>
              <a:prstDash val="solid"/>
              <a:miter lim="800000"/>
            </a:ln>
            <a:effectLst/>
          </p:spPr>
          <p:txBody>
            <a:bodyPr rot="0" spcFirstLastPara="0" vertOverflow="overflow" horzOverflow="overflow" vert="horz" wrap="square" lIns="60960" tIns="30480" rIns="60960" bIns="30480" numCol="1" spcCol="0" rtlCol="0" fromWordArt="0" anchor="ctr" anchorCtr="0" forceAA="0" compatLnSpc="1">
              <a:prstTxWarp prst="textNoShape">
                <a:avLst/>
              </a:prstTxWarp>
              <a:noAutofit/>
            </a:bodyPr>
            <a:lstStyle/>
            <a:p>
              <a:pPr marL="0" marR="0" lvl="0" indent="0" algn="ctr" defTabSz="914286" eaLnBrk="1" fontAlgn="auto" latinLnBrk="0"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dirty="0">
                  <a:ln>
                    <a:noFill/>
                  </a:ln>
                  <a:solidFill>
                    <a:prstClr val="white"/>
                  </a:solidFill>
                  <a:effectLst/>
                  <a:uLnTx/>
                  <a:uFillTx/>
                  <a:latin typeface="Arial"/>
                  <a:ea typeface="Arial Unicode MS"/>
                  <a:cs typeface="+mn-cs"/>
                </a:rPr>
                <a:t>D</a:t>
              </a:r>
              <a:endParaRPr kumimoji="0" lang="ko-KR" altLang="en-US" sz="1200" b="0" i="0" u="none" strike="noStrike" kern="0" cap="none" spc="0" normalizeH="0" baseline="0" noProof="0" dirty="0">
                <a:ln>
                  <a:noFill/>
                </a:ln>
                <a:solidFill>
                  <a:prstClr val="white"/>
                </a:solidFill>
                <a:effectLst/>
                <a:uLnTx/>
                <a:uFillTx/>
                <a:latin typeface="Arial"/>
                <a:ea typeface="Arial Unicode MS"/>
                <a:cs typeface="+mn-cs"/>
              </a:endParaRPr>
            </a:p>
          </p:txBody>
        </p:sp>
        <p:sp>
          <p:nvSpPr>
            <p:cNvPr id="26" name="Round Same Side Corner Rectangle 51">
              <a:extLst>
                <a:ext uri="{FF2B5EF4-FFF2-40B4-BE49-F238E27FC236}">
                  <a16:creationId xmlns:a16="http://schemas.microsoft.com/office/drawing/2014/main" id="{F5E30E97-6132-7E4D-B043-28585C288E76}"/>
                </a:ext>
              </a:extLst>
            </p:cNvPr>
            <p:cNvSpPr/>
            <p:nvPr/>
          </p:nvSpPr>
          <p:spPr>
            <a:xfrm rot="16200000" flipH="1">
              <a:off x="4662514" y="4825671"/>
              <a:ext cx="210712" cy="1340896"/>
            </a:xfrm>
            <a:custGeom>
              <a:avLst/>
              <a:gdLst/>
              <a:ahLst/>
              <a:cxnLst/>
              <a:rect l="l" t="t" r="r" b="b"/>
              <a:pathLst>
                <a:path w="468002" h="2500353">
                  <a:moveTo>
                    <a:pt x="0" y="2500353"/>
                  </a:moveTo>
                  <a:lnTo>
                    <a:pt x="0" y="234001"/>
                  </a:lnTo>
                  <a:cubicBezTo>
                    <a:pt x="0" y="104766"/>
                    <a:pt x="104766" y="0"/>
                    <a:pt x="234001" y="0"/>
                  </a:cubicBezTo>
                  <a:cubicBezTo>
                    <a:pt x="363236" y="0"/>
                    <a:pt x="468002" y="104766"/>
                    <a:pt x="468002" y="234001"/>
                  </a:cubicBezTo>
                  <a:cubicBezTo>
                    <a:pt x="468002" y="989452"/>
                    <a:pt x="468001" y="1744902"/>
                    <a:pt x="468001" y="2500353"/>
                  </a:cubicBezTo>
                  <a:lnTo>
                    <a:pt x="467594" y="2500353"/>
                  </a:lnTo>
                  <a:cubicBezTo>
                    <a:pt x="429063" y="2409421"/>
                    <a:pt x="338980" y="2345641"/>
                    <a:pt x="234000" y="2345641"/>
                  </a:cubicBezTo>
                  <a:cubicBezTo>
                    <a:pt x="129020" y="2345641"/>
                    <a:pt x="38938" y="2409421"/>
                    <a:pt x="406" y="2500353"/>
                  </a:cubicBezTo>
                  <a:close/>
                </a:path>
              </a:pathLst>
            </a:custGeom>
            <a:solidFill>
              <a:sysClr val="window" lastClr="FFFFFF"/>
            </a:solidFill>
            <a:ln w="41275" cap="flat" cmpd="sng" algn="ctr">
              <a:solidFill>
                <a:schemeClr val="accent5">
                  <a:lumMod val="50000"/>
                </a:schemeClr>
              </a:solidFill>
              <a:prstDash val="solid"/>
              <a:miter lim="800000"/>
            </a:ln>
            <a:effectLst/>
          </p:spPr>
          <p:txBody>
            <a:bodyPr rot="0" spcFirstLastPara="0" vertOverflow="overflow" horzOverflow="overflow" vert="horz" wrap="square" lIns="60960" tIns="30480" rIns="60960" bIns="30480" numCol="1" spcCol="0" rtlCol="0" fromWordArt="0" anchor="ctr" anchorCtr="0" forceAA="0" compatLnSpc="1">
              <a:prstTxWarp prst="textNoShape">
                <a:avLst/>
              </a:prstTxWarp>
              <a:noAutofit/>
            </a:bodyPr>
            <a:lstStyle/>
            <a:p>
              <a:pPr marL="0" marR="0" lvl="0" indent="0" algn="ctr" defTabSz="914286" eaLnBrk="1" fontAlgn="auto" latinLnBrk="0"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dirty="0">
                  <a:ln>
                    <a:noFill/>
                  </a:ln>
                  <a:solidFill>
                    <a:prstClr val="white"/>
                  </a:solidFill>
                  <a:effectLst/>
                  <a:uLnTx/>
                  <a:uFillTx/>
                  <a:latin typeface="Arial"/>
                  <a:ea typeface="Arial Unicode MS"/>
                  <a:cs typeface="+mn-cs"/>
                </a:rPr>
                <a:t>D</a:t>
              </a:r>
              <a:endParaRPr kumimoji="0" lang="ko-KR" altLang="en-US" sz="1200" b="0" i="0" u="none" strike="noStrike" kern="0" cap="none" spc="0" normalizeH="0" baseline="0" noProof="0" dirty="0">
                <a:ln>
                  <a:noFill/>
                </a:ln>
                <a:solidFill>
                  <a:prstClr val="white"/>
                </a:solidFill>
                <a:effectLst/>
                <a:uLnTx/>
                <a:uFillTx/>
                <a:latin typeface="Arial"/>
                <a:ea typeface="Arial Unicode MS"/>
                <a:cs typeface="+mn-cs"/>
              </a:endParaRPr>
            </a:p>
          </p:txBody>
        </p:sp>
        <p:sp>
          <p:nvSpPr>
            <p:cNvPr id="27" name="Round Same Side Corner Rectangle 51">
              <a:extLst>
                <a:ext uri="{FF2B5EF4-FFF2-40B4-BE49-F238E27FC236}">
                  <a16:creationId xmlns:a16="http://schemas.microsoft.com/office/drawing/2014/main" id="{D6638D8F-5388-D24E-8E80-CE7B9BF4008A}"/>
                </a:ext>
              </a:extLst>
            </p:cNvPr>
            <p:cNvSpPr/>
            <p:nvPr/>
          </p:nvSpPr>
          <p:spPr>
            <a:xfrm rot="5400000" flipH="1">
              <a:off x="4697692" y="4572604"/>
              <a:ext cx="210712" cy="1340896"/>
            </a:xfrm>
            <a:custGeom>
              <a:avLst/>
              <a:gdLst/>
              <a:ahLst/>
              <a:cxnLst/>
              <a:rect l="l" t="t" r="r" b="b"/>
              <a:pathLst>
                <a:path w="468002" h="2500353">
                  <a:moveTo>
                    <a:pt x="0" y="2500353"/>
                  </a:moveTo>
                  <a:lnTo>
                    <a:pt x="0" y="234001"/>
                  </a:lnTo>
                  <a:cubicBezTo>
                    <a:pt x="0" y="104766"/>
                    <a:pt x="104766" y="0"/>
                    <a:pt x="234001" y="0"/>
                  </a:cubicBezTo>
                  <a:cubicBezTo>
                    <a:pt x="363236" y="0"/>
                    <a:pt x="468002" y="104766"/>
                    <a:pt x="468002" y="234001"/>
                  </a:cubicBezTo>
                  <a:cubicBezTo>
                    <a:pt x="468002" y="989452"/>
                    <a:pt x="468001" y="1744902"/>
                    <a:pt x="468001" y="2500353"/>
                  </a:cubicBezTo>
                  <a:lnTo>
                    <a:pt x="467594" y="2500353"/>
                  </a:lnTo>
                  <a:cubicBezTo>
                    <a:pt x="429063" y="2409421"/>
                    <a:pt x="338980" y="2345641"/>
                    <a:pt x="234000" y="2345641"/>
                  </a:cubicBezTo>
                  <a:cubicBezTo>
                    <a:pt x="129020" y="2345641"/>
                    <a:pt x="38938" y="2409421"/>
                    <a:pt x="406" y="2500353"/>
                  </a:cubicBezTo>
                  <a:close/>
                </a:path>
              </a:pathLst>
            </a:custGeom>
            <a:solidFill>
              <a:sysClr val="window" lastClr="FFFFFF"/>
            </a:solidFill>
            <a:ln w="41275" cap="flat" cmpd="sng" algn="ctr">
              <a:solidFill>
                <a:srgbClr val="FF8021"/>
              </a:solidFill>
              <a:prstDash val="solid"/>
              <a:miter lim="800000"/>
            </a:ln>
            <a:effectLst/>
          </p:spPr>
          <p:txBody>
            <a:bodyPr rot="0" spcFirstLastPara="0" vertOverflow="overflow" horzOverflow="overflow" vert="horz" wrap="square" lIns="60960" tIns="30480" rIns="60960" bIns="30480" numCol="1" spcCol="0" rtlCol="0" fromWordArt="0" anchor="ctr" anchorCtr="0" forceAA="0" compatLnSpc="1">
              <a:prstTxWarp prst="textNoShape">
                <a:avLst/>
              </a:prstTxWarp>
              <a:noAutofit/>
            </a:bodyPr>
            <a:lstStyle/>
            <a:p>
              <a:pPr marL="0" marR="0" lvl="0" indent="0" algn="ctr" defTabSz="914286" eaLnBrk="1" fontAlgn="auto" latinLnBrk="0"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dirty="0">
                  <a:ln>
                    <a:noFill/>
                  </a:ln>
                  <a:solidFill>
                    <a:prstClr val="white"/>
                  </a:solidFill>
                  <a:effectLst/>
                  <a:uLnTx/>
                  <a:uFillTx/>
                  <a:latin typeface="Arial"/>
                  <a:ea typeface="Arial Unicode MS"/>
                  <a:cs typeface="+mn-cs"/>
                </a:rPr>
                <a:t>D</a:t>
              </a:r>
              <a:endParaRPr kumimoji="0" lang="ko-KR" altLang="en-US" sz="1200" b="0" i="0" u="none" strike="noStrike" kern="0" cap="none" spc="0" normalizeH="0" baseline="0" noProof="0" dirty="0">
                <a:ln>
                  <a:noFill/>
                </a:ln>
                <a:solidFill>
                  <a:prstClr val="white"/>
                </a:solidFill>
                <a:effectLst/>
                <a:uLnTx/>
                <a:uFillTx/>
                <a:latin typeface="Arial"/>
                <a:ea typeface="Arial Unicode MS"/>
                <a:cs typeface="+mn-cs"/>
              </a:endParaRPr>
            </a:p>
          </p:txBody>
        </p:sp>
      </p:grpSp>
      <p:pic>
        <p:nvPicPr>
          <p:cNvPr id="30" name="Graphic 29">
            <a:extLst>
              <a:ext uri="{FF2B5EF4-FFF2-40B4-BE49-F238E27FC236}">
                <a16:creationId xmlns:a16="http://schemas.microsoft.com/office/drawing/2014/main" id="{78BE0BF0-8F26-0F45-8A3A-6D105F748111}"/>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8144" y="157095"/>
            <a:ext cx="546022" cy="591523"/>
          </a:xfrm>
          <a:prstGeom prst="rect">
            <a:avLst/>
          </a:prstGeom>
        </p:spPr>
      </p:pic>
      <p:sp>
        <p:nvSpPr>
          <p:cNvPr id="32" name="Title 1">
            <a:extLst>
              <a:ext uri="{FF2B5EF4-FFF2-40B4-BE49-F238E27FC236}">
                <a16:creationId xmlns:a16="http://schemas.microsoft.com/office/drawing/2014/main" id="{97DD46E4-68B7-754E-9589-0ACE0D6E4982}"/>
              </a:ext>
            </a:extLst>
          </p:cNvPr>
          <p:cNvSpPr txBox="1">
            <a:spLocks/>
          </p:cNvSpPr>
          <p:nvPr userDrawn="1"/>
        </p:nvSpPr>
        <p:spPr>
          <a:xfrm flipH="1">
            <a:off x="909490" y="8283"/>
            <a:ext cx="9912792" cy="913327"/>
          </a:xfrm>
          <a:prstGeom prst="rect">
            <a:avLst/>
          </a:prstGeom>
        </p:spPr>
        <p:txBody>
          <a:bodyPr vert="horz" lIns="91440" tIns="45720" rIns="91440" bIns="45720" rtlCol="0" anchor="ctr">
            <a:normAutofit/>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algn="l" rtl="0"/>
            <a:r>
              <a:rPr lang="fr-FR" sz="3200" b="1" i="0" noProof="0" dirty="0">
                <a:solidFill>
                  <a:schemeClr val="tx1"/>
                </a:solidFill>
                <a:latin typeface="Myriad Pro" panose="020B0503030403020204" pitchFamily="34" charset="0"/>
              </a:rPr>
              <a:t>RÉFÉRENCES</a:t>
            </a:r>
            <a:endParaRPr lang="fr-FR" sz="3200" b="1" i="0" noProof="0" dirty="0">
              <a:solidFill>
                <a:schemeClr val="tx1"/>
              </a:solidFill>
              <a:latin typeface="Myriad Pro" panose="020B0503030403020204" pitchFamily="34" charset="0"/>
              <a:ea typeface="GE SS Two Medium" panose="020A0503020102020204" pitchFamily="18" charset="-78"/>
              <a:cs typeface="GE SS Two Medium" panose="020A0503020102020204" pitchFamily="18" charset="-78"/>
            </a:endParaRPr>
          </a:p>
        </p:txBody>
      </p:sp>
    </p:spTree>
    <p:extLst>
      <p:ext uri="{BB962C8B-B14F-4D97-AF65-F5344CB8AC3E}">
        <p14:creationId xmlns:p14="http://schemas.microsoft.com/office/powerpoint/2010/main" val="13359333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صفحة فريق العمل">
    <p:spTree>
      <p:nvGrpSpPr>
        <p:cNvPr id="1" name=""/>
        <p:cNvGrpSpPr/>
        <p:nvPr/>
      </p:nvGrpSpPr>
      <p:grpSpPr>
        <a:xfrm>
          <a:off x="0" y="0"/>
          <a:ext cx="0" cy="0"/>
          <a:chOff x="0" y="0"/>
          <a:chExt cx="0" cy="0"/>
        </a:xfrm>
      </p:grpSpPr>
      <p:sp>
        <p:nvSpPr>
          <p:cNvPr id="13" name="Freeform 12">
            <a:extLst>
              <a:ext uri="{FF2B5EF4-FFF2-40B4-BE49-F238E27FC236}">
                <a16:creationId xmlns:a16="http://schemas.microsoft.com/office/drawing/2014/main" id="{737656BC-1C45-4743-BC4E-F8FCBDA4319E}"/>
              </a:ext>
            </a:extLst>
          </p:cNvPr>
          <p:cNvSpPr/>
          <p:nvPr userDrawn="1"/>
        </p:nvSpPr>
        <p:spPr>
          <a:xfrm flipH="1">
            <a:off x="0" y="987552"/>
            <a:ext cx="12210287" cy="5870448"/>
          </a:xfrm>
          <a:custGeom>
            <a:avLst/>
            <a:gdLst>
              <a:gd name="connsiteX0" fmla="*/ 18288 w 12271248"/>
              <a:gd name="connsiteY0" fmla="*/ 164592 h 5907024"/>
              <a:gd name="connsiteX1" fmla="*/ 1152144 w 12271248"/>
              <a:gd name="connsiteY1" fmla="*/ 164592 h 5907024"/>
              <a:gd name="connsiteX2" fmla="*/ 2011680 w 12271248"/>
              <a:gd name="connsiteY2" fmla="*/ 1060704 h 5907024"/>
              <a:gd name="connsiteX3" fmla="*/ 3017520 w 12271248"/>
              <a:gd name="connsiteY3" fmla="*/ 0 h 5907024"/>
              <a:gd name="connsiteX4" fmla="*/ 12271248 w 12271248"/>
              <a:gd name="connsiteY4" fmla="*/ 0 h 5907024"/>
              <a:gd name="connsiteX5" fmla="*/ 12271248 w 12271248"/>
              <a:gd name="connsiteY5" fmla="*/ 5907024 h 5907024"/>
              <a:gd name="connsiteX6" fmla="*/ 0 w 12271248"/>
              <a:gd name="connsiteY6" fmla="*/ 5907024 h 5907024"/>
              <a:gd name="connsiteX7" fmla="*/ 18288 w 12271248"/>
              <a:gd name="connsiteY7" fmla="*/ 164592 h 590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71248" h="5907024">
                <a:moveTo>
                  <a:pt x="18288" y="164592"/>
                </a:moveTo>
                <a:lnTo>
                  <a:pt x="1152144" y="164592"/>
                </a:lnTo>
                <a:lnTo>
                  <a:pt x="2011680" y="1060704"/>
                </a:lnTo>
                <a:lnTo>
                  <a:pt x="3017520" y="0"/>
                </a:lnTo>
                <a:lnTo>
                  <a:pt x="12271248" y="0"/>
                </a:lnTo>
                <a:lnTo>
                  <a:pt x="12271248" y="5907024"/>
                </a:lnTo>
                <a:lnTo>
                  <a:pt x="0" y="5907024"/>
                </a:lnTo>
                <a:lnTo>
                  <a:pt x="18288" y="164592"/>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x-none">
              <a:solidFill>
                <a:prstClr val="white"/>
              </a:solidFill>
              <a:latin typeface="Calibri" panose="020F0502020204030204"/>
            </a:endParaRPr>
          </a:p>
        </p:txBody>
      </p:sp>
      <p:sp>
        <p:nvSpPr>
          <p:cNvPr id="173" name="Rectangle 172">
            <a:extLst>
              <a:ext uri="{FF2B5EF4-FFF2-40B4-BE49-F238E27FC236}">
                <a16:creationId xmlns:a16="http://schemas.microsoft.com/office/drawing/2014/main" id="{FFAF48F0-8A9F-4643-BB2A-AF9545F753AE}"/>
              </a:ext>
            </a:extLst>
          </p:cNvPr>
          <p:cNvSpPr/>
          <p:nvPr userDrawn="1"/>
        </p:nvSpPr>
        <p:spPr>
          <a:xfrm flipH="1">
            <a:off x="718736" y="1784764"/>
            <a:ext cx="10698010" cy="42582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363" rtl="1" eaLnBrk="1" latinLnBrk="0" hangingPunct="1"/>
            <a:endParaRPr lang="x-none"/>
          </a:p>
        </p:txBody>
      </p:sp>
      <p:sp>
        <p:nvSpPr>
          <p:cNvPr id="31" name="Freeform: Shape 17">
            <a:extLst>
              <a:ext uri="{FF2B5EF4-FFF2-40B4-BE49-F238E27FC236}">
                <a16:creationId xmlns:a16="http://schemas.microsoft.com/office/drawing/2014/main" id="{E8FCE7E0-F4D7-7E44-88D9-FEC854ACC48C}"/>
              </a:ext>
            </a:extLst>
          </p:cNvPr>
          <p:cNvSpPr/>
          <p:nvPr userDrawn="1"/>
        </p:nvSpPr>
        <p:spPr>
          <a:xfrm flipH="1">
            <a:off x="9433215" y="335716"/>
            <a:ext cx="1504933" cy="1504933"/>
          </a:xfrm>
          <a:custGeom>
            <a:avLst/>
            <a:gdLst>
              <a:gd name="connsiteX0" fmla="*/ 1008633 w 2017267"/>
              <a:gd name="connsiteY0" fmla="*/ 0 h 2017267"/>
              <a:gd name="connsiteX1" fmla="*/ 1091617 w 2017267"/>
              <a:gd name="connsiteY1" fmla="*/ 34373 h 2017267"/>
              <a:gd name="connsiteX2" fmla="*/ 1982894 w 2017267"/>
              <a:gd name="connsiteY2" fmla="*/ 925651 h 2017267"/>
              <a:gd name="connsiteX3" fmla="*/ 1982894 w 2017267"/>
              <a:gd name="connsiteY3" fmla="*/ 1091617 h 2017267"/>
              <a:gd name="connsiteX4" fmla="*/ 1091617 w 2017267"/>
              <a:gd name="connsiteY4" fmla="*/ 1982894 h 2017267"/>
              <a:gd name="connsiteX5" fmla="*/ 925651 w 2017267"/>
              <a:gd name="connsiteY5" fmla="*/ 1982894 h 2017267"/>
              <a:gd name="connsiteX6" fmla="*/ 34373 w 2017267"/>
              <a:gd name="connsiteY6" fmla="*/ 1091616 h 2017267"/>
              <a:gd name="connsiteX7" fmla="*/ 34373 w 2017267"/>
              <a:gd name="connsiteY7" fmla="*/ 925650 h 2017267"/>
              <a:gd name="connsiteX8" fmla="*/ 925650 w 2017267"/>
              <a:gd name="connsiteY8" fmla="*/ 34373 h 2017267"/>
              <a:gd name="connsiteX9" fmla="*/ 1008633 w 2017267"/>
              <a:gd name="connsiteY9" fmla="*/ 0 h 201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7267" h="2017267">
                <a:moveTo>
                  <a:pt x="1008633" y="0"/>
                </a:moveTo>
                <a:cubicBezTo>
                  <a:pt x="1038667" y="0"/>
                  <a:pt x="1068701" y="11457"/>
                  <a:pt x="1091617" y="34373"/>
                </a:cubicBezTo>
                <a:lnTo>
                  <a:pt x="1982894" y="925651"/>
                </a:lnTo>
                <a:cubicBezTo>
                  <a:pt x="2028725" y="971481"/>
                  <a:pt x="2028725" y="1045787"/>
                  <a:pt x="1982894" y="1091617"/>
                </a:cubicBezTo>
                <a:lnTo>
                  <a:pt x="1091617" y="1982894"/>
                </a:lnTo>
                <a:cubicBezTo>
                  <a:pt x="1045787" y="2028725"/>
                  <a:pt x="971481" y="2028725"/>
                  <a:pt x="925651" y="1982894"/>
                </a:cubicBezTo>
                <a:lnTo>
                  <a:pt x="34373" y="1091616"/>
                </a:lnTo>
                <a:cubicBezTo>
                  <a:pt x="-11457" y="1045786"/>
                  <a:pt x="-11457" y="971481"/>
                  <a:pt x="34373" y="925650"/>
                </a:cubicBezTo>
                <a:lnTo>
                  <a:pt x="925650" y="34373"/>
                </a:lnTo>
                <a:cubicBezTo>
                  <a:pt x="948565" y="11457"/>
                  <a:pt x="978599" y="0"/>
                  <a:pt x="1008633"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3" name="Group 32">
            <a:extLst>
              <a:ext uri="{FF2B5EF4-FFF2-40B4-BE49-F238E27FC236}">
                <a16:creationId xmlns:a16="http://schemas.microsoft.com/office/drawing/2014/main" id="{0D8CB12A-0005-E348-98AE-29700E8A197A}"/>
              </a:ext>
            </a:extLst>
          </p:cNvPr>
          <p:cNvGrpSpPr/>
          <p:nvPr userDrawn="1"/>
        </p:nvGrpSpPr>
        <p:grpSpPr>
          <a:xfrm flipV="1">
            <a:off x="0" y="531601"/>
            <a:ext cx="12191999" cy="1113164"/>
            <a:chOff x="-24048006" y="1918544"/>
            <a:chExt cx="33183930" cy="3046539"/>
          </a:xfrm>
          <a:solidFill>
            <a:schemeClr val="accent1">
              <a:lumMod val="60000"/>
              <a:lumOff val="40000"/>
            </a:schemeClr>
          </a:solidFill>
        </p:grpSpPr>
        <p:grpSp>
          <p:nvGrpSpPr>
            <p:cNvPr id="34" name="Group 33">
              <a:extLst>
                <a:ext uri="{FF2B5EF4-FFF2-40B4-BE49-F238E27FC236}">
                  <a16:creationId xmlns:a16="http://schemas.microsoft.com/office/drawing/2014/main" id="{3D6AD16F-9F27-D944-9FA2-96E7B79F1746}"/>
                </a:ext>
              </a:extLst>
            </p:cNvPr>
            <p:cNvGrpSpPr/>
            <p:nvPr/>
          </p:nvGrpSpPr>
          <p:grpSpPr>
            <a:xfrm rot="10800000" flipH="1">
              <a:off x="-24048006" y="3559555"/>
              <a:ext cx="30721077" cy="1405528"/>
              <a:chOff x="-19289447" y="2023474"/>
              <a:chExt cx="30721077" cy="1405528"/>
            </a:xfrm>
            <a:grpFill/>
          </p:grpSpPr>
          <p:sp>
            <p:nvSpPr>
              <p:cNvPr id="39" name="Rectangle 38">
                <a:extLst>
                  <a:ext uri="{FF2B5EF4-FFF2-40B4-BE49-F238E27FC236}">
                    <a16:creationId xmlns:a16="http://schemas.microsoft.com/office/drawing/2014/main" id="{FCBD1000-5F10-FF4E-992D-79E6D4FF3D70}"/>
                  </a:ext>
                </a:extLst>
              </p:cNvPr>
              <p:cNvSpPr/>
              <p:nvPr userDrawn="1"/>
            </p:nvSpPr>
            <p:spPr>
              <a:xfrm>
                <a:off x="-19289447" y="3139002"/>
                <a:ext cx="25424937" cy="29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363" rtl="0" eaLnBrk="1" latinLnBrk="0" hangingPunct="1"/>
                <a:endParaRPr lang="en-US" dirty="0"/>
              </a:p>
            </p:txBody>
          </p:sp>
          <p:sp>
            <p:nvSpPr>
              <p:cNvPr id="40" name="Rectangle 39">
                <a:extLst>
                  <a:ext uri="{FF2B5EF4-FFF2-40B4-BE49-F238E27FC236}">
                    <a16:creationId xmlns:a16="http://schemas.microsoft.com/office/drawing/2014/main" id="{2728D07D-4F97-0842-B3D0-8CDE1A475563}"/>
                  </a:ext>
                </a:extLst>
              </p:cNvPr>
              <p:cNvSpPr/>
              <p:nvPr userDrawn="1"/>
            </p:nvSpPr>
            <p:spPr>
              <a:xfrm rot="2727637">
                <a:off x="7154945" y="448707"/>
                <a:ext cx="228600" cy="34135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363" rtl="1" eaLnBrk="1" latinLnBrk="0" hangingPunct="1"/>
                <a:endParaRPr lang="en-US"/>
              </a:p>
            </p:txBody>
          </p:sp>
          <p:sp>
            <p:nvSpPr>
              <p:cNvPr id="41" name="Freeform: Shape 9">
                <a:extLst>
                  <a:ext uri="{FF2B5EF4-FFF2-40B4-BE49-F238E27FC236}">
                    <a16:creationId xmlns:a16="http://schemas.microsoft.com/office/drawing/2014/main" id="{ECD88AF7-C3EF-9C48-B66D-92DE09B52A03}"/>
                  </a:ext>
                </a:extLst>
              </p:cNvPr>
              <p:cNvSpPr/>
              <p:nvPr userDrawn="1"/>
            </p:nvSpPr>
            <p:spPr>
              <a:xfrm rot="18872363" flipH="1">
                <a:off x="9542351" y="362795"/>
                <a:ext cx="228600" cy="3549958"/>
              </a:xfrm>
              <a:custGeom>
                <a:avLst/>
                <a:gdLst>
                  <a:gd name="connsiteX0" fmla="*/ 0 w 228600"/>
                  <a:gd name="connsiteY0" fmla="*/ 0 h 3549958"/>
                  <a:gd name="connsiteX1" fmla="*/ 0 w 228600"/>
                  <a:gd name="connsiteY1" fmla="*/ 3549958 h 3549958"/>
                  <a:gd name="connsiteX2" fmla="*/ 10901 w 228600"/>
                  <a:gd name="connsiteY2" fmla="*/ 3549958 h 3549958"/>
                  <a:gd name="connsiteX3" fmla="*/ 228600 w 228600"/>
                  <a:gd name="connsiteY3" fmla="*/ 3328731 h 3549958"/>
                  <a:gd name="connsiteX4" fmla="*/ 228600 w 228600"/>
                  <a:gd name="connsiteY4" fmla="*/ 0 h 35499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3549958">
                    <a:moveTo>
                      <a:pt x="0" y="0"/>
                    </a:moveTo>
                    <a:lnTo>
                      <a:pt x="0" y="3549958"/>
                    </a:lnTo>
                    <a:lnTo>
                      <a:pt x="10901" y="3549958"/>
                    </a:lnTo>
                    <a:lnTo>
                      <a:pt x="228600" y="3328731"/>
                    </a:lnTo>
                    <a:lnTo>
                      <a:pt x="22860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5" name="Group 34">
              <a:extLst>
                <a:ext uri="{FF2B5EF4-FFF2-40B4-BE49-F238E27FC236}">
                  <a16:creationId xmlns:a16="http://schemas.microsoft.com/office/drawing/2014/main" id="{6F18249C-3EF0-F747-8340-8EDD2052E39C}"/>
                </a:ext>
              </a:extLst>
            </p:cNvPr>
            <p:cNvGrpSpPr/>
            <p:nvPr/>
          </p:nvGrpSpPr>
          <p:grpSpPr>
            <a:xfrm flipH="1">
              <a:off x="760370" y="1918544"/>
              <a:ext cx="8375554" cy="1405531"/>
              <a:chOff x="3056076" y="2023474"/>
              <a:chExt cx="8375554" cy="1405531"/>
            </a:xfrm>
            <a:grpFill/>
          </p:grpSpPr>
          <p:sp>
            <p:nvSpPr>
              <p:cNvPr id="36" name="Rectangle 35">
                <a:extLst>
                  <a:ext uri="{FF2B5EF4-FFF2-40B4-BE49-F238E27FC236}">
                    <a16:creationId xmlns:a16="http://schemas.microsoft.com/office/drawing/2014/main" id="{B65AAE35-B415-B444-88CB-A08A2329304E}"/>
                  </a:ext>
                </a:extLst>
              </p:cNvPr>
              <p:cNvSpPr/>
              <p:nvPr userDrawn="1"/>
            </p:nvSpPr>
            <p:spPr>
              <a:xfrm>
                <a:off x="3056076" y="3200406"/>
                <a:ext cx="3079404" cy="2285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a:extLst>
                  <a:ext uri="{FF2B5EF4-FFF2-40B4-BE49-F238E27FC236}">
                    <a16:creationId xmlns:a16="http://schemas.microsoft.com/office/drawing/2014/main" id="{C75EA296-FFE3-4842-AFB6-DB2EFF541EED}"/>
                  </a:ext>
                </a:extLst>
              </p:cNvPr>
              <p:cNvSpPr/>
              <p:nvPr userDrawn="1"/>
            </p:nvSpPr>
            <p:spPr>
              <a:xfrm rot="2727637">
                <a:off x="7154945" y="448707"/>
                <a:ext cx="228600" cy="34135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Shape 5">
                <a:extLst>
                  <a:ext uri="{FF2B5EF4-FFF2-40B4-BE49-F238E27FC236}">
                    <a16:creationId xmlns:a16="http://schemas.microsoft.com/office/drawing/2014/main" id="{175EED14-E243-5C4B-8BD2-7942B5A83274}"/>
                  </a:ext>
                </a:extLst>
              </p:cNvPr>
              <p:cNvSpPr/>
              <p:nvPr userDrawn="1"/>
            </p:nvSpPr>
            <p:spPr>
              <a:xfrm rot="18872363" flipH="1">
                <a:off x="9542351" y="362795"/>
                <a:ext cx="228600" cy="3549958"/>
              </a:xfrm>
              <a:custGeom>
                <a:avLst/>
                <a:gdLst>
                  <a:gd name="connsiteX0" fmla="*/ 0 w 228600"/>
                  <a:gd name="connsiteY0" fmla="*/ 0 h 3549958"/>
                  <a:gd name="connsiteX1" fmla="*/ 0 w 228600"/>
                  <a:gd name="connsiteY1" fmla="*/ 3549958 h 3549958"/>
                  <a:gd name="connsiteX2" fmla="*/ 10901 w 228600"/>
                  <a:gd name="connsiteY2" fmla="*/ 3549958 h 3549958"/>
                  <a:gd name="connsiteX3" fmla="*/ 228600 w 228600"/>
                  <a:gd name="connsiteY3" fmla="*/ 3328731 h 3549958"/>
                  <a:gd name="connsiteX4" fmla="*/ 228600 w 228600"/>
                  <a:gd name="connsiteY4" fmla="*/ 0 h 35499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3549958">
                    <a:moveTo>
                      <a:pt x="0" y="0"/>
                    </a:moveTo>
                    <a:lnTo>
                      <a:pt x="0" y="3549958"/>
                    </a:lnTo>
                    <a:lnTo>
                      <a:pt x="10901" y="3549958"/>
                    </a:lnTo>
                    <a:lnTo>
                      <a:pt x="228600" y="3328731"/>
                    </a:lnTo>
                    <a:lnTo>
                      <a:pt x="22860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363" rtl="0" eaLnBrk="1" latinLnBrk="0" hangingPunct="1"/>
                <a:endParaRPr lang="en-US"/>
              </a:p>
            </p:txBody>
          </p:sp>
        </p:grpSp>
      </p:grpSp>
      <p:sp>
        <p:nvSpPr>
          <p:cNvPr id="18" name="Google Shape;374;p18">
            <a:extLst>
              <a:ext uri="{FF2B5EF4-FFF2-40B4-BE49-F238E27FC236}">
                <a16:creationId xmlns:a16="http://schemas.microsoft.com/office/drawing/2014/main" id="{C8EE9A64-8CE2-8E4E-9D63-922C2724D86C}"/>
              </a:ext>
            </a:extLst>
          </p:cNvPr>
          <p:cNvSpPr/>
          <p:nvPr userDrawn="1"/>
        </p:nvSpPr>
        <p:spPr>
          <a:xfrm flipH="1">
            <a:off x="9653258" y="772427"/>
            <a:ext cx="1062037" cy="554037"/>
          </a:xfrm>
          <a:custGeom>
            <a:avLst/>
            <a:gdLst/>
            <a:ahLst/>
            <a:cxnLst/>
            <a:rect l="l" t="t" r="r" b="b"/>
            <a:pathLst>
              <a:path w="271" h="141" extrusionOk="0">
                <a:moveTo>
                  <a:pt x="196" y="133"/>
                </a:moveTo>
                <a:cubicBezTo>
                  <a:pt x="192" y="135"/>
                  <a:pt x="188" y="136"/>
                  <a:pt x="184" y="137"/>
                </a:cubicBezTo>
                <a:cubicBezTo>
                  <a:pt x="170" y="140"/>
                  <a:pt x="156" y="141"/>
                  <a:pt x="139" y="141"/>
                </a:cubicBezTo>
                <a:cubicBezTo>
                  <a:pt x="122" y="141"/>
                  <a:pt x="108" y="140"/>
                  <a:pt x="95" y="137"/>
                </a:cubicBezTo>
                <a:cubicBezTo>
                  <a:pt x="90" y="136"/>
                  <a:pt x="86" y="135"/>
                  <a:pt x="82" y="133"/>
                </a:cubicBezTo>
                <a:cubicBezTo>
                  <a:pt x="71" y="127"/>
                  <a:pt x="71" y="118"/>
                  <a:pt x="77" y="111"/>
                </a:cubicBezTo>
                <a:cubicBezTo>
                  <a:pt x="84" y="104"/>
                  <a:pt x="93" y="99"/>
                  <a:pt x="102" y="95"/>
                </a:cubicBezTo>
                <a:cubicBezTo>
                  <a:pt x="106" y="93"/>
                  <a:pt x="111" y="91"/>
                  <a:pt x="115" y="90"/>
                </a:cubicBezTo>
                <a:cubicBezTo>
                  <a:pt x="123" y="86"/>
                  <a:pt x="125" y="79"/>
                  <a:pt x="119" y="73"/>
                </a:cubicBezTo>
                <a:cubicBezTo>
                  <a:pt x="107" y="61"/>
                  <a:pt x="103" y="46"/>
                  <a:pt x="103" y="31"/>
                </a:cubicBezTo>
                <a:cubicBezTo>
                  <a:pt x="104" y="14"/>
                  <a:pt x="114" y="5"/>
                  <a:pt x="129" y="1"/>
                </a:cubicBezTo>
                <a:cubicBezTo>
                  <a:pt x="133" y="0"/>
                  <a:pt x="136" y="0"/>
                  <a:pt x="139" y="0"/>
                </a:cubicBezTo>
                <a:cubicBezTo>
                  <a:pt x="142" y="0"/>
                  <a:pt x="146" y="0"/>
                  <a:pt x="149" y="1"/>
                </a:cubicBezTo>
                <a:cubicBezTo>
                  <a:pt x="164" y="5"/>
                  <a:pt x="174" y="14"/>
                  <a:pt x="175" y="31"/>
                </a:cubicBezTo>
                <a:cubicBezTo>
                  <a:pt x="175" y="46"/>
                  <a:pt x="171" y="61"/>
                  <a:pt x="159" y="73"/>
                </a:cubicBezTo>
                <a:cubicBezTo>
                  <a:pt x="153" y="78"/>
                  <a:pt x="156" y="86"/>
                  <a:pt x="163" y="90"/>
                </a:cubicBezTo>
                <a:cubicBezTo>
                  <a:pt x="168" y="91"/>
                  <a:pt x="172" y="93"/>
                  <a:pt x="176" y="95"/>
                </a:cubicBezTo>
                <a:cubicBezTo>
                  <a:pt x="185" y="99"/>
                  <a:pt x="194" y="104"/>
                  <a:pt x="201" y="111"/>
                </a:cubicBezTo>
                <a:cubicBezTo>
                  <a:pt x="206" y="116"/>
                  <a:pt x="208" y="127"/>
                  <a:pt x="196" y="133"/>
                </a:cubicBezTo>
                <a:close/>
                <a:moveTo>
                  <a:pt x="267" y="120"/>
                </a:moveTo>
                <a:cubicBezTo>
                  <a:pt x="262" y="115"/>
                  <a:pt x="256" y="112"/>
                  <a:pt x="249" y="109"/>
                </a:cubicBezTo>
                <a:cubicBezTo>
                  <a:pt x="247" y="107"/>
                  <a:pt x="244" y="106"/>
                  <a:pt x="241" y="105"/>
                </a:cubicBezTo>
                <a:cubicBezTo>
                  <a:pt x="235" y="103"/>
                  <a:pt x="234" y="97"/>
                  <a:pt x="238" y="93"/>
                </a:cubicBezTo>
                <a:cubicBezTo>
                  <a:pt x="246" y="85"/>
                  <a:pt x="249" y="75"/>
                  <a:pt x="249" y="64"/>
                </a:cubicBezTo>
                <a:cubicBezTo>
                  <a:pt x="248" y="52"/>
                  <a:pt x="241" y="46"/>
                  <a:pt x="231" y="44"/>
                </a:cubicBezTo>
                <a:cubicBezTo>
                  <a:pt x="228" y="43"/>
                  <a:pt x="226" y="43"/>
                  <a:pt x="224" y="43"/>
                </a:cubicBezTo>
                <a:cubicBezTo>
                  <a:pt x="222" y="43"/>
                  <a:pt x="219" y="43"/>
                  <a:pt x="217" y="44"/>
                </a:cubicBezTo>
                <a:cubicBezTo>
                  <a:pt x="206" y="46"/>
                  <a:pt x="199" y="52"/>
                  <a:pt x="199" y="64"/>
                </a:cubicBezTo>
                <a:cubicBezTo>
                  <a:pt x="199" y="75"/>
                  <a:pt x="202" y="85"/>
                  <a:pt x="210" y="93"/>
                </a:cubicBezTo>
                <a:cubicBezTo>
                  <a:pt x="214" y="98"/>
                  <a:pt x="212" y="103"/>
                  <a:pt x="207" y="105"/>
                </a:cubicBezTo>
                <a:cubicBezTo>
                  <a:pt x="207" y="105"/>
                  <a:pt x="206" y="105"/>
                  <a:pt x="206" y="105"/>
                </a:cubicBezTo>
                <a:cubicBezTo>
                  <a:pt x="207" y="106"/>
                  <a:pt x="208" y="107"/>
                  <a:pt x="209" y="108"/>
                </a:cubicBezTo>
                <a:cubicBezTo>
                  <a:pt x="213" y="112"/>
                  <a:pt x="214" y="118"/>
                  <a:pt x="213" y="123"/>
                </a:cubicBezTo>
                <a:cubicBezTo>
                  <a:pt x="212" y="129"/>
                  <a:pt x="208" y="134"/>
                  <a:pt x="202" y="137"/>
                </a:cubicBezTo>
                <a:cubicBezTo>
                  <a:pt x="201" y="138"/>
                  <a:pt x="199" y="138"/>
                  <a:pt x="197" y="139"/>
                </a:cubicBezTo>
                <a:cubicBezTo>
                  <a:pt x="205" y="140"/>
                  <a:pt x="214" y="141"/>
                  <a:pt x="224" y="141"/>
                </a:cubicBezTo>
                <a:cubicBezTo>
                  <a:pt x="236" y="141"/>
                  <a:pt x="245" y="140"/>
                  <a:pt x="255" y="138"/>
                </a:cubicBezTo>
                <a:cubicBezTo>
                  <a:pt x="258" y="137"/>
                  <a:pt x="261" y="136"/>
                  <a:pt x="263" y="135"/>
                </a:cubicBezTo>
                <a:cubicBezTo>
                  <a:pt x="271" y="131"/>
                  <a:pt x="270" y="123"/>
                  <a:pt x="267" y="120"/>
                </a:cubicBezTo>
                <a:close/>
                <a:moveTo>
                  <a:pt x="64" y="123"/>
                </a:moveTo>
                <a:cubicBezTo>
                  <a:pt x="63" y="118"/>
                  <a:pt x="65" y="112"/>
                  <a:pt x="70" y="108"/>
                </a:cubicBezTo>
                <a:cubicBezTo>
                  <a:pt x="71" y="106"/>
                  <a:pt x="73" y="104"/>
                  <a:pt x="75" y="103"/>
                </a:cubicBezTo>
                <a:cubicBezTo>
                  <a:pt x="74" y="102"/>
                  <a:pt x="73" y="102"/>
                  <a:pt x="72" y="101"/>
                </a:cubicBezTo>
                <a:cubicBezTo>
                  <a:pt x="66" y="99"/>
                  <a:pt x="64" y="93"/>
                  <a:pt x="68" y="88"/>
                </a:cubicBezTo>
                <a:cubicBezTo>
                  <a:pt x="78" y="79"/>
                  <a:pt x="81" y="68"/>
                  <a:pt x="80" y="56"/>
                </a:cubicBezTo>
                <a:cubicBezTo>
                  <a:pt x="80" y="43"/>
                  <a:pt x="72" y="36"/>
                  <a:pt x="60" y="33"/>
                </a:cubicBezTo>
                <a:cubicBezTo>
                  <a:pt x="58" y="33"/>
                  <a:pt x="55" y="32"/>
                  <a:pt x="53" y="32"/>
                </a:cubicBezTo>
                <a:cubicBezTo>
                  <a:pt x="51" y="32"/>
                  <a:pt x="48" y="33"/>
                  <a:pt x="45" y="33"/>
                </a:cubicBezTo>
                <a:cubicBezTo>
                  <a:pt x="34" y="36"/>
                  <a:pt x="26" y="43"/>
                  <a:pt x="25" y="56"/>
                </a:cubicBezTo>
                <a:cubicBezTo>
                  <a:pt x="25" y="68"/>
                  <a:pt x="28" y="79"/>
                  <a:pt x="38" y="88"/>
                </a:cubicBezTo>
                <a:cubicBezTo>
                  <a:pt x="42" y="93"/>
                  <a:pt x="40" y="99"/>
                  <a:pt x="34" y="101"/>
                </a:cubicBezTo>
                <a:cubicBezTo>
                  <a:pt x="31" y="103"/>
                  <a:pt x="28" y="104"/>
                  <a:pt x="25" y="105"/>
                </a:cubicBezTo>
                <a:cubicBezTo>
                  <a:pt x="17" y="109"/>
                  <a:pt x="11" y="112"/>
                  <a:pt x="5" y="118"/>
                </a:cubicBezTo>
                <a:cubicBezTo>
                  <a:pt x="0" y="123"/>
                  <a:pt x="0" y="130"/>
                  <a:pt x="9" y="135"/>
                </a:cubicBezTo>
                <a:cubicBezTo>
                  <a:pt x="12" y="136"/>
                  <a:pt x="15" y="137"/>
                  <a:pt x="19" y="138"/>
                </a:cubicBezTo>
                <a:cubicBezTo>
                  <a:pt x="29" y="140"/>
                  <a:pt x="40" y="141"/>
                  <a:pt x="53" y="141"/>
                </a:cubicBezTo>
                <a:cubicBezTo>
                  <a:pt x="64" y="141"/>
                  <a:pt x="72" y="140"/>
                  <a:pt x="81" y="139"/>
                </a:cubicBezTo>
                <a:cubicBezTo>
                  <a:pt x="79" y="138"/>
                  <a:pt x="78" y="138"/>
                  <a:pt x="76" y="137"/>
                </a:cubicBezTo>
                <a:cubicBezTo>
                  <a:pt x="69" y="134"/>
                  <a:pt x="65" y="129"/>
                  <a:pt x="64" y="123"/>
                </a:cubicBezTo>
                <a:close/>
              </a:path>
            </a:pathLst>
          </a:custGeom>
          <a:solidFill>
            <a:schemeClr val="bg1"/>
          </a:solidFill>
          <a:ln>
            <a:noFill/>
          </a:ln>
        </p:spPr>
        <p:txBody>
          <a:bodyPr spcFirstLastPara="1" wrap="square" lIns="91425" tIns="45700" rIns="91425" bIns="45700" anchor="t" anchorCtr="0">
            <a:noAutofit/>
          </a:bodyPr>
          <a:lstStyle/>
          <a:p>
            <a:pPr marL="0" marR="0" lvl="0" indent="0" algn="r" defTabSz="914400" rtl="1"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chemeClr val="bg1"/>
              </a:solidFill>
              <a:effectLst/>
              <a:uLnTx/>
              <a:uFillTx/>
              <a:latin typeface="Calibri"/>
              <a:ea typeface="Calibri"/>
              <a:cs typeface="Calibri"/>
              <a:sym typeface="Calibri"/>
            </a:endParaRPr>
          </a:p>
        </p:txBody>
      </p:sp>
      <p:pic>
        <p:nvPicPr>
          <p:cNvPr id="19" name="Graphic 18">
            <a:extLst>
              <a:ext uri="{FF2B5EF4-FFF2-40B4-BE49-F238E27FC236}">
                <a16:creationId xmlns:a16="http://schemas.microsoft.com/office/drawing/2014/main" id="{C89943FA-3DD5-5444-AFB5-A9D2DEE50331}"/>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8144" y="157095"/>
            <a:ext cx="546022" cy="591523"/>
          </a:xfrm>
          <a:prstGeom prst="rect">
            <a:avLst/>
          </a:prstGeom>
        </p:spPr>
      </p:pic>
      <p:sp>
        <p:nvSpPr>
          <p:cNvPr id="20" name="Title 1">
            <a:extLst>
              <a:ext uri="{FF2B5EF4-FFF2-40B4-BE49-F238E27FC236}">
                <a16:creationId xmlns:a16="http://schemas.microsoft.com/office/drawing/2014/main" id="{C393122C-7F7C-214C-A9C4-4ECB63187237}"/>
              </a:ext>
            </a:extLst>
          </p:cNvPr>
          <p:cNvSpPr txBox="1">
            <a:spLocks/>
          </p:cNvSpPr>
          <p:nvPr userDrawn="1"/>
        </p:nvSpPr>
        <p:spPr>
          <a:xfrm flipH="1">
            <a:off x="909490" y="8283"/>
            <a:ext cx="9912792" cy="913327"/>
          </a:xfrm>
          <a:prstGeom prst="rect">
            <a:avLst/>
          </a:prstGeom>
        </p:spPr>
        <p:txBody>
          <a:bodyPr vert="horz" lIns="91440" tIns="45720" rIns="91440" bIns="45720" rtlCol="0" anchor="ctr">
            <a:normAutofit/>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algn="l" rtl="0"/>
            <a:r>
              <a:rPr lang="fr-FR" sz="3600" b="1" i="0" noProof="0" dirty="0">
                <a:solidFill>
                  <a:schemeClr val="tx1"/>
                </a:solidFill>
                <a:latin typeface="Myriad Pro" panose="020B0503030403020204" pitchFamily="34" charset="0"/>
              </a:rPr>
              <a:t>CONTRIBUTEURS / CONTRIBUTRICES</a:t>
            </a:r>
          </a:p>
        </p:txBody>
      </p:sp>
    </p:spTree>
    <p:extLst>
      <p:ext uri="{BB962C8B-B14F-4D97-AF65-F5344CB8AC3E}">
        <p14:creationId xmlns:p14="http://schemas.microsoft.com/office/powerpoint/2010/main" val="33775495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صفحة الشكر">
    <p:spTree>
      <p:nvGrpSpPr>
        <p:cNvPr id="1" name=""/>
        <p:cNvGrpSpPr/>
        <p:nvPr/>
      </p:nvGrpSpPr>
      <p:grpSpPr>
        <a:xfrm>
          <a:off x="0" y="0"/>
          <a:ext cx="0" cy="0"/>
          <a:chOff x="0" y="0"/>
          <a:chExt cx="0" cy="0"/>
        </a:xfrm>
      </p:grpSpPr>
      <p:pic>
        <p:nvPicPr>
          <p:cNvPr id="55" name="Picture 54">
            <a:extLst>
              <a:ext uri="{FF2B5EF4-FFF2-40B4-BE49-F238E27FC236}">
                <a16:creationId xmlns:a16="http://schemas.microsoft.com/office/drawing/2014/main" id="{61CDFBA5-6049-4B4F-9063-E05B6C82C3C3}"/>
              </a:ext>
            </a:extLst>
          </p:cNvPr>
          <p:cNvPicPr>
            <a:picLocks noChangeAspect="1"/>
          </p:cNvPicPr>
          <p:nvPr/>
        </p:nvPicPr>
        <p:blipFill>
          <a:blip r:embed="rId2"/>
          <a:stretch>
            <a:fillRect/>
          </a:stretch>
        </p:blipFill>
        <p:spPr>
          <a:xfrm>
            <a:off x="1239037" y="6008475"/>
            <a:ext cx="1352308" cy="355871"/>
          </a:xfrm>
          <a:prstGeom prst="rect">
            <a:avLst/>
          </a:prstGeom>
        </p:spPr>
      </p:pic>
      <p:pic>
        <p:nvPicPr>
          <p:cNvPr id="56" name="Picture 55">
            <a:extLst>
              <a:ext uri="{FF2B5EF4-FFF2-40B4-BE49-F238E27FC236}">
                <a16:creationId xmlns:a16="http://schemas.microsoft.com/office/drawing/2014/main" id="{B717A0E1-46FA-B949-B38D-D3793AC8816A}"/>
              </a:ext>
            </a:extLst>
          </p:cNvPr>
          <p:cNvPicPr>
            <a:picLocks noChangeAspect="1"/>
          </p:cNvPicPr>
          <p:nvPr/>
        </p:nvPicPr>
        <p:blipFill>
          <a:blip r:embed="rId3"/>
          <a:stretch>
            <a:fillRect/>
          </a:stretch>
        </p:blipFill>
        <p:spPr>
          <a:xfrm>
            <a:off x="3414911" y="6008475"/>
            <a:ext cx="1096080" cy="355871"/>
          </a:xfrm>
          <a:prstGeom prst="rect">
            <a:avLst/>
          </a:prstGeom>
        </p:spPr>
      </p:pic>
      <p:pic>
        <p:nvPicPr>
          <p:cNvPr id="57" name="Picture 56">
            <a:extLst>
              <a:ext uri="{FF2B5EF4-FFF2-40B4-BE49-F238E27FC236}">
                <a16:creationId xmlns:a16="http://schemas.microsoft.com/office/drawing/2014/main" id="{C64D6CE5-B90A-6248-8D93-35351FE5D557}"/>
              </a:ext>
            </a:extLst>
          </p:cNvPr>
          <p:cNvPicPr>
            <a:picLocks noChangeAspect="1"/>
          </p:cNvPicPr>
          <p:nvPr/>
        </p:nvPicPr>
        <p:blipFill>
          <a:blip r:embed="rId4"/>
          <a:stretch>
            <a:fillRect/>
          </a:stretch>
        </p:blipFill>
        <p:spPr>
          <a:xfrm>
            <a:off x="5334557" y="6008475"/>
            <a:ext cx="1224194" cy="355871"/>
          </a:xfrm>
          <a:prstGeom prst="rect">
            <a:avLst/>
          </a:prstGeom>
        </p:spPr>
      </p:pic>
      <p:pic>
        <p:nvPicPr>
          <p:cNvPr id="58" name="Picture 57">
            <a:extLst>
              <a:ext uri="{FF2B5EF4-FFF2-40B4-BE49-F238E27FC236}">
                <a16:creationId xmlns:a16="http://schemas.microsoft.com/office/drawing/2014/main" id="{4A878A40-EFA3-F640-956B-AC23D8041ACB}"/>
              </a:ext>
            </a:extLst>
          </p:cNvPr>
          <p:cNvPicPr>
            <a:picLocks noChangeAspect="1"/>
          </p:cNvPicPr>
          <p:nvPr/>
        </p:nvPicPr>
        <p:blipFill>
          <a:blip r:embed="rId5"/>
          <a:stretch>
            <a:fillRect/>
          </a:stretch>
        </p:blipFill>
        <p:spPr>
          <a:xfrm>
            <a:off x="7382318" y="6016455"/>
            <a:ext cx="1053378" cy="341636"/>
          </a:xfrm>
          <a:prstGeom prst="rect">
            <a:avLst/>
          </a:prstGeom>
        </p:spPr>
      </p:pic>
      <p:pic>
        <p:nvPicPr>
          <p:cNvPr id="59" name="Picture 58">
            <a:extLst>
              <a:ext uri="{FF2B5EF4-FFF2-40B4-BE49-F238E27FC236}">
                <a16:creationId xmlns:a16="http://schemas.microsoft.com/office/drawing/2014/main" id="{2014A7D6-7E2F-B347-83DB-75F0C453ACB5}"/>
              </a:ext>
            </a:extLst>
          </p:cNvPr>
          <p:cNvPicPr>
            <a:picLocks noChangeAspect="1"/>
          </p:cNvPicPr>
          <p:nvPr/>
        </p:nvPicPr>
        <p:blipFill>
          <a:blip r:embed="rId6"/>
          <a:stretch>
            <a:fillRect/>
          </a:stretch>
        </p:blipFill>
        <p:spPr>
          <a:xfrm>
            <a:off x="9259263" y="6002220"/>
            <a:ext cx="1323839" cy="355871"/>
          </a:xfrm>
          <a:prstGeom prst="rect">
            <a:avLst/>
          </a:prstGeom>
        </p:spPr>
      </p:pic>
      <p:sp>
        <p:nvSpPr>
          <p:cNvPr id="118" name="Title 1">
            <a:extLst>
              <a:ext uri="{FF2B5EF4-FFF2-40B4-BE49-F238E27FC236}">
                <a16:creationId xmlns:a16="http://schemas.microsoft.com/office/drawing/2014/main" id="{A761FDDB-77BF-D34A-9C0B-C33782DD1B45}"/>
              </a:ext>
            </a:extLst>
          </p:cNvPr>
          <p:cNvSpPr txBox="1">
            <a:spLocks/>
          </p:cNvSpPr>
          <p:nvPr userDrawn="1"/>
        </p:nvSpPr>
        <p:spPr>
          <a:xfrm>
            <a:off x="4237281" y="2108885"/>
            <a:ext cx="3717438" cy="2290117"/>
          </a:xfrm>
          <a:prstGeom prst="rect">
            <a:avLst/>
          </a:prstGeom>
        </p:spPr>
        <p:txBody>
          <a:bodyPr anchor="ctr"/>
          <a:lstStyle>
            <a:lvl1pPr algn="ctr" defTabSz="914400" rtl="0" eaLnBrk="1" latinLnBrk="0" hangingPunct="1">
              <a:lnSpc>
                <a:spcPct val="90000"/>
              </a:lnSpc>
              <a:spcBef>
                <a:spcPct val="0"/>
              </a:spcBef>
              <a:buNone/>
              <a:defRPr sz="4100" b="1" kern="1200" baseline="0">
                <a:solidFill>
                  <a:schemeClr val="tx1"/>
                </a:solidFill>
                <a:latin typeface="+mj-lt"/>
                <a:ea typeface="+mj-ea"/>
                <a:cs typeface="+mj-cs"/>
              </a:defRPr>
            </a:lvl1pPr>
          </a:lstStyle>
          <a:p>
            <a:pPr algn="ctr" rtl="0" fontAlgn="auto">
              <a:spcAft>
                <a:spcPts val="0"/>
              </a:spcAft>
              <a:defRPr/>
            </a:pPr>
            <a:r>
              <a:rPr lang="en-US" sz="7600" b="1" i="0" dirty="0">
                <a:solidFill>
                  <a:schemeClr val="bg2">
                    <a:lumMod val="25000"/>
                  </a:schemeClr>
                </a:solidFill>
                <a:latin typeface="Myriad Pro" panose="020B0503030403020204" pitchFamily="34" charset="0"/>
                <a:ea typeface="GE SS Text Bold" charset="0"/>
                <a:cs typeface="Almarai Bold" pitchFamily="2" charset="-78"/>
              </a:rPr>
              <a:t>MERCI !</a:t>
            </a:r>
          </a:p>
        </p:txBody>
      </p:sp>
      <p:cxnSp>
        <p:nvCxnSpPr>
          <p:cNvPr id="180" name="Straight Connector 179">
            <a:extLst>
              <a:ext uri="{FF2B5EF4-FFF2-40B4-BE49-F238E27FC236}">
                <a16:creationId xmlns:a16="http://schemas.microsoft.com/office/drawing/2014/main" id="{064BA1FA-71B2-7047-9DE2-FA35AA141F06}"/>
              </a:ext>
            </a:extLst>
          </p:cNvPr>
          <p:cNvCxnSpPr/>
          <p:nvPr userDrawn="1"/>
        </p:nvCxnSpPr>
        <p:spPr>
          <a:xfrm>
            <a:off x="1239037" y="5625297"/>
            <a:ext cx="9358260"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pic>
        <p:nvPicPr>
          <p:cNvPr id="60" name="Graphic 59">
            <a:extLst>
              <a:ext uri="{FF2B5EF4-FFF2-40B4-BE49-F238E27FC236}">
                <a16:creationId xmlns:a16="http://schemas.microsoft.com/office/drawing/2014/main" id="{EC48D088-ED44-6241-B814-EEA50369E9CF}"/>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11717" y="574554"/>
            <a:ext cx="2019300" cy="774700"/>
          </a:xfrm>
          <a:prstGeom prst="rect">
            <a:avLst/>
          </a:prstGeom>
        </p:spPr>
      </p:pic>
    </p:spTree>
    <p:extLst>
      <p:ext uri="{BB962C8B-B14F-4D97-AF65-F5344CB8AC3E}">
        <p14:creationId xmlns:p14="http://schemas.microsoft.com/office/powerpoint/2010/main" val="28905789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309459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pic>
        <p:nvPicPr>
          <p:cNvPr id="2" name="Graphic 1">
            <a:extLst>
              <a:ext uri="{FF2B5EF4-FFF2-40B4-BE49-F238E27FC236}">
                <a16:creationId xmlns:a16="http://schemas.microsoft.com/office/drawing/2014/main" id="{CAE10056-0268-4427-B64C-FA81912E901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8144" y="157095"/>
            <a:ext cx="546022" cy="591523"/>
          </a:xfrm>
          <a:prstGeom prst="rect">
            <a:avLst/>
          </a:prstGeom>
        </p:spPr>
      </p:pic>
    </p:spTree>
    <p:extLst>
      <p:ext uri="{BB962C8B-B14F-4D97-AF65-F5344CB8AC3E}">
        <p14:creationId xmlns:p14="http://schemas.microsoft.com/office/powerpoint/2010/main" val="22374179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صفحة مقدمة الدرس">
    <p:spTree>
      <p:nvGrpSpPr>
        <p:cNvPr id="1" name=""/>
        <p:cNvGrpSpPr/>
        <p:nvPr/>
      </p:nvGrpSpPr>
      <p:grpSpPr>
        <a:xfrm>
          <a:off x="0" y="0"/>
          <a:ext cx="0" cy="0"/>
          <a:chOff x="0" y="0"/>
          <a:chExt cx="0" cy="0"/>
        </a:xfrm>
      </p:grpSpPr>
      <p:sp>
        <p:nvSpPr>
          <p:cNvPr id="6" name="직사각형 6">
            <a:extLst>
              <a:ext uri="{FF2B5EF4-FFF2-40B4-BE49-F238E27FC236}">
                <a16:creationId xmlns:a16="http://schemas.microsoft.com/office/drawing/2014/main" id="{8FC95365-82CD-E24F-85D4-0BE4BC81D7B7}"/>
              </a:ext>
            </a:extLst>
          </p:cNvPr>
          <p:cNvSpPr/>
          <p:nvPr userDrawn="1"/>
        </p:nvSpPr>
        <p:spPr>
          <a:xfrm>
            <a:off x="0" y="1000014"/>
            <a:ext cx="6546079" cy="51317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286" rtl="0" eaLnBrk="1" latinLnBrk="0" hangingPunct="1"/>
            <a:endParaRPr lang="ko-KR" altLang="en-US"/>
          </a:p>
        </p:txBody>
      </p:sp>
      <p:sp>
        <p:nvSpPr>
          <p:cNvPr id="14" name="그림 개체 틀 2">
            <a:extLst>
              <a:ext uri="{FF2B5EF4-FFF2-40B4-BE49-F238E27FC236}">
                <a16:creationId xmlns:a16="http://schemas.microsoft.com/office/drawing/2014/main" id="{545BA027-90AB-E146-8E4B-80C24C24C0AC}"/>
              </a:ext>
            </a:extLst>
          </p:cNvPr>
          <p:cNvSpPr>
            <a:spLocks noGrp="1"/>
          </p:cNvSpPr>
          <p:nvPr>
            <p:ph type="pic" sz="quarter" idx="65" hasCustomPrompt="1"/>
          </p:nvPr>
        </p:nvSpPr>
        <p:spPr>
          <a:xfrm>
            <a:off x="6096000" y="2854285"/>
            <a:ext cx="6096000" cy="2700000"/>
          </a:xfrm>
          <a:prstGeom prst="rect">
            <a:avLst/>
          </a:prstGeom>
          <a:solidFill>
            <a:schemeClr val="bg1">
              <a:lumMod val="95000"/>
            </a:schemeClr>
          </a:solidFill>
          <a:ln w="25400">
            <a:noFill/>
          </a:ln>
          <a:effectLst/>
        </p:spPr>
        <p:txBody>
          <a:bodyPr anchor="ctr"/>
          <a:lstStyle>
            <a:lvl1pPr marL="0" indent="0" algn="ctr">
              <a:buFontTx/>
              <a:buNone/>
              <a:defRPr sz="1200">
                <a:solidFill>
                  <a:schemeClr val="tx1">
                    <a:lumMod val="75000"/>
                    <a:lumOff val="25000"/>
                  </a:schemeClr>
                </a:solidFill>
                <a:latin typeface="+mn-lt"/>
                <a:cs typeface="Arial" pitchFamily="34" charset="0"/>
              </a:defRPr>
            </a:lvl1pPr>
          </a:lstStyle>
          <a:p>
            <a:r>
              <a:rPr lang="en-US" altLang="ko-KR" dirty="0"/>
              <a:t>Place Your Picture Here</a:t>
            </a:r>
            <a:endParaRPr lang="ko-KR" altLang="en-US" dirty="0"/>
          </a:p>
        </p:txBody>
      </p:sp>
      <p:pic>
        <p:nvPicPr>
          <p:cNvPr id="5" name="Graphic 4">
            <a:extLst>
              <a:ext uri="{FF2B5EF4-FFF2-40B4-BE49-F238E27FC236}">
                <a16:creationId xmlns:a16="http://schemas.microsoft.com/office/drawing/2014/main" id="{A094736D-3734-1F4A-BC0E-17439AE600CB}"/>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8144" y="157095"/>
            <a:ext cx="546022" cy="591523"/>
          </a:xfrm>
          <a:prstGeom prst="rect">
            <a:avLst/>
          </a:prstGeom>
        </p:spPr>
      </p:pic>
    </p:spTree>
    <p:extLst>
      <p:ext uri="{BB962C8B-B14F-4D97-AF65-F5344CB8AC3E}">
        <p14:creationId xmlns:p14="http://schemas.microsoft.com/office/powerpoint/2010/main" val="38868087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المواضيع أو الأهداف">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8E90F8B6-927B-3943-9634-30DA34AD791A}"/>
              </a:ext>
            </a:extLst>
          </p:cNvPr>
          <p:cNvSpPr txBox="1">
            <a:spLocks/>
          </p:cNvSpPr>
          <p:nvPr userDrawn="1"/>
        </p:nvSpPr>
        <p:spPr>
          <a:xfrm flipH="1">
            <a:off x="909490" y="8760"/>
            <a:ext cx="9912792" cy="913327"/>
          </a:xfrm>
          <a:prstGeom prst="rect">
            <a:avLst/>
          </a:prstGeom>
        </p:spPr>
        <p:txBody>
          <a:bodyPr vert="horz" lIns="91440" tIns="45720" rIns="91440" bIns="45720" rtlCol="0" anchor="ctr">
            <a:normAutofit/>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algn="l" rtl="0"/>
            <a:r>
              <a:rPr lang="fr-FR" sz="2400" b="1" i="0" noProof="0" dirty="0">
                <a:solidFill>
                  <a:schemeClr val="tx1"/>
                </a:solidFill>
                <a:latin typeface="Myriad Pro" panose="020B0503030403020204" pitchFamily="34" charset="0"/>
              </a:rPr>
              <a:t>COMPÉTENCE : Connaissance de la langue</a:t>
            </a:r>
            <a:endParaRPr lang="fr-FR" sz="2400" b="1" i="0" noProof="0" dirty="0">
              <a:solidFill>
                <a:schemeClr val="tx1"/>
              </a:solidFill>
              <a:latin typeface="Myriad Pro" panose="020B0503030403020204" pitchFamily="34" charset="0"/>
              <a:ea typeface="GE SS Two Medium" panose="020A0503020102020204" pitchFamily="18" charset="-78"/>
              <a:cs typeface="GE SS Two Medium" panose="020A0503020102020204" pitchFamily="18" charset="-78"/>
            </a:endParaRPr>
          </a:p>
        </p:txBody>
      </p:sp>
      <p:pic>
        <p:nvPicPr>
          <p:cNvPr id="15" name="Graphic 14">
            <a:extLst>
              <a:ext uri="{FF2B5EF4-FFF2-40B4-BE49-F238E27FC236}">
                <a16:creationId xmlns:a16="http://schemas.microsoft.com/office/drawing/2014/main" id="{A6848709-88AB-3644-ADE5-55BC1FC167A2}"/>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8144" y="157095"/>
            <a:ext cx="546022" cy="591523"/>
          </a:xfrm>
          <a:prstGeom prst="rect">
            <a:avLst/>
          </a:prstGeom>
        </p:spPr>
      </p:pic>
      <p:sp>
        <p:nvSpPr>
          <p:cNvPr id="17" name="Freeform: Shape 17">
            <a:extLst>
              <a:ext uri="{FF2B5EF4-FFF2-40B4-BE49-F238E27FC236}">
                <a16:creationId xmlns:a16="http://schemas.microsoft.com/office/drawing/2014/main" id="{DB68D9AF-1931-3B48-9178-28CD845143CA}"/>
              </a:ext>
            </a:extLst>
          </p:cNvPr>
          <p:cNvSpPr/>
          <p:nvPr/>
        </p:nvSpPr>
        <p:spPr>
          <a:xfrm flipH="1">
            <a:off x="9448110" y="335716"/>
            <a:ext cx="1504933" cy="1504933"/>
          </a:xfrm>
          <a:custGeom>
            <a:avLst/>
            <a:gdLst>
              <a:gd name="connsiteX0" fmla="*/ 1008633 w 2017267"/>
              <a:gd name="connsiteY0" fmla="*/ 0 h 2017267"/>
              <a:gd name="connsiteX1" fmla="*/ 1091617 w 2017267"/>
              <a:gd name="connsiteY1" fmla="*/ 34373 h 2017267"/>
              <a:gd name="connsiteX2" fmla="*/ 1982894 w 2017267"/>
              <a:gd name="connsiteY2" fmla="*/ 925651 h 2017267"/>
              <a:gd name="connsiteX3" fmla="*/ 1982894 w 2017267"/>
              <a:gd name="connsiteY3" fmla="*/ 1091617 h 2017267"/>
              <a:gd name="connsiteX4" fmla="*/ 1091617 w 2017267"/>
              <a:gd name="connsiteY4" fmla="*/ 1982894 h 2017267"/>
              <a:gd name="connsiteX5" fmla="*/ 925651 w 2017267"/>
              <a:gd name="connsiteY5" fmla="*/ 1982894 h 2017267"/>
              <a:gd name="connsiteX6" fmla="*/ 34373 w 2017267"/>
              <a:gd name="connsiteY6" fmla="*/ 1091616 h 2017267"/>
              <a:gd name="connsiteX7" fmla="*/ 34373 w 2017267"/>
              <a:gd name="connsiteY7" fmla="*/ 925650 h 2017267"/>
              <a:gd name="connsiteX8" fmla="*/ 925650 w 2017267"/>
              <a:gd name="connsiteY8" fmla="*/ 34373 h 2017267"/>
              <a:gd name="connsiteX9" fmla="*/ 1008633 w 2017267"/>
              <a:gd name="connsiteY9" fmla="*/ 0 h 2017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7267" h="2017267">
                <a:moveTo>
                  <a:pt x="1008633" y="0"/>
                </a:moveTo>
                <a:cubicBezTo>
                  <a:pt x="1038667" y="0"/>
                  <a:pt x="1068701" y="11457"/>
                  <a:pt x="1091617" y="34373"/>
                </a:cubicBezTo>
                <a:lnTo>
                  <a:pt x="1982894" y="925651"/>
                </a:lnTo>
                <a:cubicBezTo>
                  <a:pt x="2028725" y="971481"/>
                  <a:pt x="2028725" y="1045787"/>
                  <a:pt x="1982894" y="1091617"/>
                </a:cubicBezTo>
                <a:lnTo>
                  <a:pt x="1091617" y="1982894"/>
                </a:lnTo>
                <a:cubicBezTo>
                  <a:pt x="1045787" y="2028725"/>
                  <a:pt x="971481" y="2028725"/>
                  <a:pt x="925651" y="1982894"/>
                </a:cubicBezTo>
                <a:lnTo>
                  <a:pt x="34373" y="1091616"/>
                </a:lnTo>
                <a:cubicBezTo>
                  <a:pt x="-11457" y="1045786"/>
                  <a:pt x="-11457" y="971481"/>
                  <a:pt x="34373" y="925650"/>
                </a:cubicBezTo>
                <a:lnTo>
                  <a:pt x="925650" y="34373"/>
                </a:lnTo>
                <a:cubicBezTo>
                  <a:pt x="948565" y="11457"/>
                  <a:pt x="978599" y="0"/>
                  <a:pt x="1008633"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a:extLst>
              <a:ext uri="{FF2B5EF4-FFF2-40B4-BE49-F238E27FC236}">
                <a16:creationId xmlns:a16="http://schemas.microsoft.com/office/drawing/2014/main" id="{853480E8-E0A5-A04E-BD8E-F7018346B934}"/>
              </a:ext>
            </a:extLst>
          </p:cNvPr>
          <p:cNvGrpSpPr/>
          <p:nvPr/>
        </p:nvGrpSpPr>
        <p:grpSpPr>
          <a:xfrm flipV="1">
            <a:off x="0" y="531601"/>
            <a:ext cx="12191999" cy="1113164"/>
            <a:chOff x="-24048006" y="1918544"/>
            <a:chExt cx="33183930" cy="3046539"/>
          </a:xfrm>
          <a:solidFill>
            <a:schemeClr val="accent1">
              <a:lumMod val="60000"/>
              <a:lumOff val="40000"/>
            </a:schemeClr>
          </a:solidFill>
        </p:grpSpPr>
        <p:grpSp>
          <p:nvGrpSpPr>
            <p:cNvPr id="19" name="Group 18">
              <a:extLst>
                <a:ext uri="{FF2B5EF4-FFF2-40B4-BE49-F238E27FC236}">
                  <a16:creationId xmlns:a16="http://schemas.microsoft.com/office/drawing/2014/main" id="{F6695EE5-5995-7C4A-B4DD-4CF54455B881}"/>
                </a:ext>
              </a:extLst>
            </p:cNvPr>
            <p:cNvGrpSpPr/>
            <p:nvPr/>
          </p:nvGrpSpPr>
          <p:grpSpPr>
            <a:xfrm rot="10800000" flipH="1">
              <a:off x="-24048006" y="3559555"/>
              <a:ext cx="30721077" cy="1405528"/>
              <a:chOff x="-19289447" y="2023474"/>
              <a:chExt cx="30721077" cy="1405528"/>
            </a:xfrm>
            <a:grpFill/>
          </p:grpSpPr>
          <p:sp>
            <p:nvSpPr>
              <p:cNvPr id="24" name="Rectangle 23">
                <a:extLst>
                  <a:ext uri="{FF2B5EF4-FFF2-40B4-BE49-F238E27FC236}">
                    <a16:creationId xmlns:a16="http://schemas.microsoft.com/office/drawing/2014/main" id="{2787C024-4379-4949-BFB5-ECF5587A5206}"/>
                  </a:ext>
                </a:extLst>
              </p:cNvPr>
              <p:cNvSpPr/>
              <p:nvPr userDrawn="1"/>
            </p:nvSpPr>
            <p:spPr>
              <a:xfrm>
                <a:off x="-19289447" y="3139002"/>
                <a:ext cx="25424937" cy="29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363" rtl="0" eaLnBrk="1" latinLnBrk="0" hangingPunct="1"/>
                <a:endParaRPr lang="en-US" dirty="0"/>
              </a:p>
            </p:txBody>
          </p:sp>
          <p:sp>
            <p:nvSpPr>
              <p:cNvPr id="25" name="Rectangle 24">
                <a:extLst>
                  <a:ext uri="{FF2B5EF4-FFF2-40B4-BE49-F238E27FC236}">
                    <a16:creationId xmlns:a16="http://schemas.microsoft.com/office/drawing/2014/main" id="{77578419-B893-1043-812B-B9315E87AC50}"/>
                  </a:ext>
                </a:extLst>
              </p:cNvPr>
              <p:cNvSpPr/>
              <p:nvPr userDrawn="1"/>
            </p:nvSpPr>
            <p:spPr>
              <a:xfrm rot="2727637">
                <a:off x="7154945" y="448707"/>
                <a:ext cx="228600" cy="34135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363" rtl="1" eaLnBrk="1" latinLnBrk="0" hangingPunct="1"/>
                <a:endParaRPr lang="en-US"/>
              </a:p>
            </p:txBody>
          </p:sp>
          <p:sp>
            <p:nvSpPr>
              <p:cNvPr id="26" name="Freeform: Shape 9">
                <a:extLst>
                  <a:ext uri="{FF2B5EF4-FFF2-40B4-BE49-F238E27FC236}">
                    <a16:creationId xmlns:a16="http://schemas.microsoft.com/office/drawing/2014/main" id="{CAE0C0BE-05C1-2348-B276-F00CF612A11F}"/>
                  </a:ext>
                </a:extLst>
              </p:cNvPr>
              <p:cNvSpPr/>
              <p:nvPr userDrawn="1"/>
            </p:nvSpPr>
            <p:spPr>
              <a:xfrm rot="18872363" flipH="1">
                <a:off x="9542351" y="362795"/>
                <a:ext cx="228600" cy="3549958"/>
              </a:xfrm>
              <a:custGeom>
                <a:avLst/>
                <a:gdLst>
                  <a:gd name="connsiteX0" fmla="*/ 0 w 228600"/>
                  <a:gd name="connsiteY0" fmla="*/ 0 h 3549958"/>
                  <a:gd name="connsiteX1" fmla="*/ 0 w 228600"/>
                  <a:gd name="connsiteY1" fmla="*/ 3549958 h 3549958"/>
                  <a:gd name="connsiteX2" fmla="*/ 10901 w 228600"/>
                  <a:gd name="connsiteY2" fmla="*/ 3549958 h 3549958"/>
                  <a:gd name="connsiteX3" fmla="*/ 228600 w 228600"/>
                  <a:gd name="connsiteY3" fmla="*/ 3328731 h 3549958"/>
                  <a:gd name="connsiteX4" fmla="*/ 228600 w 228600"/>
                  <a:gd name="connsiteY4" fmla="*/ 0 h 35499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3549958">
                    <a:moveTo>
                      <a:pt x="0" y="0"/>
                    </a:moveTo>
                    <a:lnTo>
                      <a:pt x="0" y="3549958"/>
                    </a:lnTo>
                    <a:lnTo>
                      <a:pt x="10901" y="3549958"/>
                    </a:lnTo>
                    <a:lnTo>
                      <a:pt x="228600" y="3328731"/>
                    </a:lnTo>
                    <a:lnTo>
                      <a:pt x="22860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a:extLst>
                <a:ext uri="{FF2B5EF4-FFF2-40B4-BE49-F238E27FC236}">
                  <a16:creationId xmlns:a16="http://schemas.microsoft.com/office/drawing/2014/main" id="{22BC9659-2086-AA49-B1B4-606C1746AC46}"/>
                </a:ext>
              </a:extLst>
            </p:cNvPr>
            <p:cNvGrpSpPr/>
            <p:nvPr/>
          </p:nvGrpSpPr>
          <p:grpSpPr>
            <a:xfrm flipH="1">
              <a:off x="760370" y="1918544"/>
              <a:ext cx="8375554" cy="1405531"/>
              <a:chOff x="3056076" y="2023474"/>
              <a:chExt cx="8375554" cy="1405531"/>
            </a:xfrm>
            <a:grpFill/>
          </p:grpSpPr>
          <p:sp>
            <p:nvSpPr>
              <p:cNvPr id="21" name="Rectangle 20">
                <a:extLst>
                  <a:ext uri="{FF2B5EF4-FFF2-40B4-BE49-F238E27FC236}">
                    <a16:creationId xmlns:a16="http://schemas.microsoft.com/office/drawing/2014/main" id="{45D90703-DB05-964C-878D-E71C43756401}"/>
                  </a:ext>
                </a:extLst>
              </p:cNvPr>
              <p:cNvSpPr/>
              <p:nvPr userDrawn="1"/>
            </p:nvSpPr>
            <p:spPr>
              <a:xfrm>
                <a:off x="3056076" y="3200406"/>
                <a:ext cx="3079404" cy="2285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0E7E88AF-C10A-3B40-B512-C96FC6E799A8}"/>
                  </a:ext>
                </a:extLst>
              </p:cNvPr>
              <p:cNvSpPr/>
              <p:nvPr userDrawn="1"/>
            </p:nvSpPr>
            <p:spPr>
              <a:xfrm rot="2727637">
                <a:off x="7154945" y="448707"/>
                <a:ext cx="228600" cy="34135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Shape 5">
                <a:extLst>
                  <a:ext uri="{FF2B5EF4-FFF2-40B4-BE49-F238E27FC236}">
                    <a16:creationId xmlns:a16="http://schemas.microsoft.com/office/drawing/2014/main" id="{A2BFBC52-5E75-8A4A-95DB-F41A82B2C7EE}"/>
                  </a:ext>
                </a:extLst>
              </p:cNvPr>
              <p:cNvSpPr/>
              <p:nvPr userDrawn="1"/>
            </p:nvSpPr>
            <p:spPr>
              <a:xfrm rot="18872363" flipH="1">
                <a:off x="9542351" y="362795"/>
                <a:ext cx="228600" cy="3549958"/>
              </a:xfrm>
              <a:custGeom>
                <a:avLst/>
                <a:gdLst>
                  <a:gd name="connsiteX0" fmla="*/ 0 w 228600"/>
                  <a:gd name="connsiteY0" fmla="*/ 0 h 3549958"/>
                  <a:gd name="connsiteX1" fmla="*/ 0 w 228600"/>
                  <a:gd name="connsiteY1" fmla="*/ 3549958 h 3549958"/>
                  <a:gd name="connsiteX2" fmla="*/ 10901 w 228600"/>
                  <a:gd name="connsiteY2" fmla="*/ 3549958 h 3549958"/>
                  <a:gd name="connsiteX3" fmla="*/ 228600 w 228600"/>
                  <a:gd name="connsiteY3" fmla="*/ 3328731 h 3549958"/>
                  <a:gd name="connsiteX4" fmla="*/ 228600 w 228600"/>
                  <a:gd name="connsiteY4" fmla="*/ 0 h 35499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 h="3549958">
                    <a:moveTo>
                      <a:pt x="0" y="0"/>
                    </a:moveTo>
                    <a:lnTo>
                      <a:pt x="0" y="3549958"/>
                    </a:lnTo>
                    <a:lnTo>
                      <a:pt x="10901" y="3549958"/>
                    </a:lnTo>
                    <a:lnTo>
                      <a:pt x="228600" y="3328731"/>
                    </a:lnTo>
                    <a:lnTo>
                      <a:pt x="22860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363" rtl="0" eaLnBrk="1" latinLnBrk="0" hangingPunct="1"/>
                <a:endParaRPr lang="en-US"/>
              </a:p>
            </p:txBody>
          </p:sp>
        </p:grpSp>
      </p:grpSp>
      <p:sp>
        <p:nvSpPr>
          <p:cNvPr id="27" name="Donut 24">
            <a:extLst>
              <a:ext uri="{FF2B5EF4-FFF2-40B4-BE49-F238E27FC236}">
                <a16:creationId xmlns:a16="http://schemas.microsoft.com/office/drawing/2014/main" id="{0CA47FA8-1051-5B4B-BC5D-1B4FC46191DC}"/>
              </a:ext>
            </a:extLst>
          </p:cNvPr>
          <p:cNvSpPr/>
          <p:nvPr userDrawn="1"/>
        </p:nvSpPr>
        <p:spPr>
          <a:xfrm flipH="1">
            <a:off x="9790321" y="699801"/>
            <a:ext cx="778955" cy="785296"/>
          </a:xfrm>
          <a:custGeom>
            <a:avLst/>
            <a:gdLst/>
            <a:ahLst/>
            <a:cxnLst/>
            <a:rect l="l" t="t" r="r" b="b"/>
            <a:pathLst>
              <a:path w="3208412" h="3234532">
                <a:moveTo>
                  <a:pt x="1561445" y="1065858"/>
                </a:moveTo>
                <a:cubicBezTo>
                  <a:pt x="1654998" y="1065858"/>
                  <a:pt x="1743610" y="1087015"/>
                  <a:pt x="1821879" y="1126644"/>
                </a:cubicBezTo>
                <a:lnTo>
                  <a:pt x="1611352" y="1337172"/>
                </a:lnTo>
                <a:cubicBezTo>
                  <a:pt x="1595200" y="1333388"/>
                  <a:pt x="1578468" y="1332141"/>
                  <a:pt x="1561445" y="1332141"/>
                </a:cubicBezTo>
                <a:cubicBezTo>
                  <a:pt x="1373145" y="1332141"/>
                  <a:pt x="1220499" y="1484787"/>
                  <a:pt x="1220499" y="1673087"/>
                </a:cubicBezTo>
                <a:cubicBezTo>
                  <a:pt x="1220499" y="1861387"/>
                  <a:pt x="1373145" y="2014033"/>
                  <a:pt x="1561445" y="2014033"/>
                </a:cubicBezTo>
                <a:cubicBezTo>
                  <a:pt x="1749745" y="2014033"/>
                  <a:pt x="1902391" y="1861387"/>
                  <a:pt x="1902391" y="1673087"/>
                </a:cubicBezTo>
                <a:cubicBezTo>
                  <a:pt x="1902391" y="1643675"/>
                  <a:pt x="1898667" y="1615133"/>
                  <a:pt x="1890450" y="1588219"/>
                </a:cubicBezTo>
                <a:lnTo>
                  <a:pt x="2093156" y="1385512"/>
                </a:lnTo>
                <a:cubicBezTo>
                  <a:pt x="2142229" y="1470075"/>
                  <a:pt x="2168674" y="1568493"/>
                  <a:pt x="2168674" y="1673087"/>
                </a:cubicBezTo>
                <a:cubicBezTo>
                  <a:pt x="2168674" y="2008450"/>
                  <a:pt x="1896808" y="2280316"/>
                  <a:pt x="1561445" y="2280316"/>
                </a:cubicBezTo>
                <a:cubicBezTo>
                  <a:pt x="1226082" y="2280316"/>
                  <a:pt x="954217" y="2008450"/>
                  <a:pt x="954217" y="1673087"/>
                </a:cubicBezTo>
                <a:cubicBezTo>
                  <a:pt x="954217" y="1337724"/>
                  <a:pt x="1226082" y="1065858"/>
                  <a:pt x="1561445" y="1065858"/>
                </a:cubicBezTo>
                <a:close/>
                <a:moveTo>
                  <a:pt x="1561445" y="580076"/>
                </a:moveTo>
                <a:cubicBezTo>
                  <a:pt x="1790175" y="580076"/>
                  <a:pt x="2002494" y="650333"/>
                  <a:pt x="2177834" y="770690"/>
                </a:cubicBezTo>
                <a:lnTo>
                  <a:pt x="1968030" y="980494"/>
                </a:lnTo>
                <a:cubicBezTo>
                  <a:pt x="1849962" y="907198"/>
                  <a:pt x="1710422" y="866794"/>
                  <a:pt x="1561445" y="866794"/>
                </a:cubicBezTo>
                <a:cubicBezTo>
                  <a:pt x="1116142" y="866794"/>
                  <a:pt x="755153" y="1227784"/>
                  <a:pt x="755153" y="1673087"/>
                </a:cubicBezTo>
                <a:cubicBezTo>
                  <a:pt x="755153" y="2118390"/>
                  <a:pt x="1116142" y="2479380"/>
                  <a:pt x="1561445" y="2479380"/>
                </a:cubicBezTo>
                <a:cubicBezTo>
                  <a:pt x="2006748" y="2479380"/>
                  <a:pt x="2367738" y="2118390"/>
                  <a:pt x="2367738" y="1673087"/>
                </a:cubicBezTo>
                <a:cubicBezTo>
                  <a:pt x="2367738" y="1513043"/>
                  <a:pt x="2321108" y="1363890"/>
                  <a:pt x="2239307" y="1239362"/>
                </a:cubicBezTo>
                <a:lnTo>
                  <a:pt x="2445928" y="1032741"/>
                </a:lnTo>
                <a:cubicBezTo>
                  <a:pt x="2577451" y="1212149"/>
                  <a:pt x="2654457" y="1433625"/>
                  <a:pt x="2654457" y="1673087"/>
                </a:cubicBezTo>
                <a:cubicBezTo>
                  <a:pt x="2654457" y="2276741"/>
                  <a:pt x="2165099" y="2766099"/>
                  <a:pt x="1561445" y="2766099"/>
                </a:cubicBezTo>
                <a:cubicBezTo>
                  <a:pt x="957792" y="2766099"/>
                  <a:pt x="468434" y="2276741"/>
                  <a:pt x="468434" y="1673087"/>
                </a:cubicBezTo>
                <a:cubicBezTo>
                  <a:pt x="468434" y="1069433"/>
                  <a:pt x="957792" y="580076"/>
                  <a:pt x="1561445" y="580076"/>
                </a:cubicBezTo>
                <a:close/>
                <a:moveTo>
                  <a:pt x="1561445" y="111642"/>
                </a:moveTo>
                <a:cubicBezTo>
                  <a:pt x="1890473" y="111642"/>
                  <a:pt x="2195731" y="213411"/>
                  <a:pt x="2447076" y="387744"/>
                </a:cubicBezTo>
                <a:lnTo>
                  <a:pt x="2453780" y="494744"/>
                </a:lnTo>
                <a:lnTo>
                  <a:pt x="2309436" y="639088"/>
                </a:lnTo>
                <a:cubicBezTo>
                  <a:pt x="2099826" y="485554"/>
                  <a:pt x="1841132" y="395669"/>
                  <a:pt x="1561445" y="395669"/>
                </a:cubicBezTo>
                <a:cubicBezTo>
                  <a:pt x="855947" y="395669"/>
                  <a:pt x="284027" y="967589"/>
                  <a:pt x="284027" y="1673087"/>
                </a:cubicBezTo>
                <a:cubicBezTo>
                  <a:pt x="284027" y="2378585"/>
                  <a:pt x="855947" y="2950505"/>
                  <a:pt x="1561445" y="2950505"/>
                </a:cubicBezTo>
                <a:cubicBezTo>
                  <a:pt x="2266943" y="2950505"/>
                  <a:pt x="2838863" y="2378585"/>
                  <a:pt x="2838863" y="1673087"/>
                </a:cubicBezTo>
                <a:cubicBezTo>
                  <a:pt x="2838863" y="1382650"/>
                  <a:pt x="2741936" y="1114852"/>
                  <a:pt x="2577529" y="901139"/>
                </a:cubicBezTo>
                <a:lnTo>
                  <a:pt x="2706681" y="771988"/>
                </a:lnTo>
                <a:lnTo>
                  <a:pt x="2841540" y="780437"/>
                </a:lnTo>
                <a:cubicBezTo>
                  <a:pt x="3019168" y="1032973"/>
                  <a:pt x="3122890" y="1340917"/>
                  <a:pt x="3122890" y="1673087"/>
                </a:cubicBezTo>
                <a:cubicBezTo>
                  <a:pt x="3122890" y="2535449"/>
                  <a:pt x="2423807" y="3234532"/>
                  <a:pt x="1561445" y="3234532"/>
                </a:cubicBezTo>
                <a:cubicBezTo>
                  <a:pt x="699083" y="3234532"/>
                  <a:pt x="0" y="2535449"/>
                  <a:pt x="0" y="1673087"/>
                </a:cubicBezTo>
                <a:cubicBezTo>
                  <a:pt x="0" y="810725"/>
                  <a:pt x="699083" y="111642"/>
                  <a:pt x="1561445" y="111642"/>
                </a:cubicBezTo>
                <a:close/>
                <a:moveTo>
                  <a:pt x="2909110" y="0"/>
                </a:moveTo>
                <a:lnTo>
                  <a:pt x="2926757" y="281655"/>
                </a:lnTo>
                <a:lnTo>
                  <a:pt x="3208412" y="299301"/>
                </a:lnTo>
                <a:lnTo>
                  <a:pt x="2863230" y="644483"/>
                </a:lnTo>
                <a:lnTo>
                  <a:pt x="2685547" y="633351"/>
                </a:lnTo>
                <a:lnTo>
                  <a:pt x="1718098" y="1600799"/>
                </a:lnTo>
                <a:cubicBezTo>
                  <a:pt x="1729236" y="1622491"/>
                  <a:pt x="1734939" y="1647123"/>
                  <a:pt x="1734939" y="1673087"/>
                </a:cubicBezTo>
                <a:cubicBezTo>
                  <a:pt x="1734939" y="1768905"/>
                  <a:pt x="1657263" y="1846581"/>
                  <a:pt x="1561445" y="1846581"/>
                </a:cubicBezTo>
                <a:cubicBezTo>
                  <a:pt x="1465627" y="1846581"/>
                  <a:pt x="1387951" y="1768905"/>
                  <a:pt x="1387951" y="1673087"/>
                </a:cubicBezTo>
                <a:cubicBezTo>
                  <a:pt x="1387951" y="1577269"/>
                  <a:pt x="1465627" y="1499593"/>
                  <a:pt x="1561445" y="1499593"/>
                </a:cubicBezTo>
                <a:lnTo>
                  <a:pt x="1591006" y="1505561"/>
                </a:lnTo>
                <a:lnTo>
                  <a:pt x="2574981" y="521587"/>
                </a:lnTo>
                <a:lnTo>
                  <a:pt x="2563928" y="34518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Tree>
    <p:extLst>
      <p:ext uri="{BB962C8B-B14F-4D97-AF65-F5344CB8AC3E}">
        <p14:creationId xmlns:p14="http://schemas.microsoft.com/office/powerpoint/2010/main" val="198259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المرحلة التعليمية - ١">
    <p:spTree>
      <p:nvGrpSpPr>
        <p:cNvPr id="1" name=""/>
        <p:cNvGrpSpPr/>
        <p:nvPr/>
      </p:nvGrpSpPr>
      <p:grpSpPr>
        <a:xfrm>
          <a:off x="0" y="0"/>
          <a:ext cx="0" cy="0"/>
          <a:chOff x="0" y="0"/>
          <a:chExt cx="0" cy="0"/>
        </a:xfrm>
      </p:grpSpPr>
      <p:pic>
        <p:nvPicPr>
          <p:cNvPr id="49" name="Graphic 48">
            <a:extLst>
              <a:ext uri="{FF2B5EF4-FFF2-40B4-BE49-F238E27FC236}">
                <a16:creationId xmlns:a16="http://schemas.microsoft.com/office/drawing/2014/main" id="{72083D7E-AFD7-A44F-B6FE-B9D34A01B2DF}"/>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8144" y="157095"/>
            <a:ext cx="546022" cy="591523"/>
          </a:xfrm>
          <a:prstGeom prst="rect">
            <a:avLst/>
          </a:prstGeom>
        </p:spPr>
      </p:pic>
    </p:spTree>
    <p:extLst>
      <p:ext uri="{BB962C8B-B14F-4D97-AF65-F5344CB8AC3E}">
        <p14:creationId xmlns:p14="http://schemas.microsoft.com/office/powerpoint/2010/main" val="20175718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المرحلة التعليمية - ٢">
    <p:spTree>
      <p:nvGrpSpPr>
        <p:cNvPr id="1" name=""/>
        <p:cNvGrpSpPr/>
        <p:nvPr/>
      </p:nvGrpSpPr>
      <p:grpSpPr>
        <a:xfrm>
          <a:off x="0" y="0"/>
          <a:ext cx="0" cy="0"/>
          <a:chOff x="0" y="0"/>
          <a:chExt cx="0" cy="0"/>
        </a:xfrm>
      </p:grpSpPr>
      <p:sp>
        <p:nvSpPr>
          <p:cNvPr id="67" name="Rectangle 66">
            <a:extLst>
              <a:ext uri="{FF2B5EF4-FFF2-40B4-BE49-F238E27FC236}">
                <a16:creationId xmlns:a16="http://schemas.microsoft.com/office/drawing/2014/main" id="{CE56DCC6-46F4-094E-89BD-550DD256237D}"/>
              </a:ext>
            </a:extLst>
          </p:cNvPr>
          <p:cNvSpPr/>
          <p:nvPr userDrawn="1"/>
        </p:nvSpPr>
        <p:spPr>
          <a:xfrm>
            <a:off x="0" y="987552"/>
            <a:ext cx="12192000" cy="53090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6">
            <a:extLst>
              <a:ext uri="{FF2B5EF4-FFF2-40B4-BE49-F238E27FC236}">
                <a16:creationId xmlns:a16="http://schemas.microsoft.com/office/drawing/2014/main" id="{DB9801ED-3AE6-F44A-A874-8E8F79B4FBAA}"/>
              </a:ext>
            </a:extLst>
          </p:cNvPr>
          <p:cNvSpPr/>
          <p:nvPr userDrawn="1"/>
        </p:nvSpPr>
        <p:spPr>
          <a:xfrm>
            <a:off x="4248055" y="3144377"/>
            <a:ext cx="430753" cy="431863"/>
          </a:xfrm>
          <a:custGeom>
            <a:avLst/>
            <a:gdLst>
              <a:gd name="connsiteX0" fmla="*/ 430753 w 430753"/>
              <a:gd name="connsiteY0" fmla="*/ 215932 h 431863"/>
              <a:gd name="connsiteX1" fmla="*/ 215377 w 430753"/>
              <a:gd name="connsiteY1" fmla="*/ 431863 h 431863"/>
              <a:gd name="connsiteX2" fmla="*/ 0 w 430753"/>
              <a:gd name="connsiteY2" fmla="*/ 215932 h 431863"/>
              <a:gd name="connsiteX3" fmla="*/ 215377 w 430753"/>
              <a:gd name="connsiteY3" fmla="*/ 0 h 431863"/>
              <a:gd name="connsiteX4" fmla="*/ 215472 w 430753"/>
              <a:gd name="connsiteY4" fmla="*/ 0 h 431863"/>
              <a:gd name="connsiteX5" fmla="*/ 430753 w 430753"/>
              <a:gd name="connsiteY5" fmla="*/ 215932 h 431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0753" h="431863">
                <a:moveTo>
                  <a:pt x="430753" y="215932"/>
                </a:moveTo>
                <a:cubicBezTo>
                  <a:pt x="430753" y="335185"/>
                  <a:pt x="334326" y="431863"/>
                  <a:pt x="215377" y="431863"/>
                </a:cubicBezTo>
                <a:cubicBezTo>
                  <a:pt x="96427" y="431863"/>
                  <a:pt x="0" y="335185"/>
                  <a:pt x="0" y="215932"/>
                </a:cubicBezTo>
                <a:cubicBezTo>
                  <a:pt x="0" y="96679"/>
                  <a:pt x="96427" y="0"/>
                  <a:pt x="215377" y="0"/>
                </a:cubicBezTo>
                <a:cubicBezTo>
                  <a:pt x="215408" y="0"/>
                  <a:pt x="215440" y="0"/>
                  <a:pt x="215472" y="0"/>
                </a:cubicBezTo>
                <a:cubicBezTo>
                  <a:pt x="334384" y="57"/>
                  <a:pt x="430753" y="96717"/>
                  <a:pt x="430753" y="215932"/>
                </a:cubicBezTo>
                <a:close/>
              </a:path>
            </a:pathLst>
          </a:custGeom>
          <a:solidFill>
            <a:schemeClr val="bg2"/>
          </a:solidFill>
          <a:ln w="950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Freeform 7">
            <a:extLst>
              <a:ext uri="{FF2B5EF4-FFF2-40B4-BE49-F238E27FC236}">
                <a16:creationId xmlns:a16="http://schemas.microsoft.com/office/drawing/2014/main" id="{0A91EDE7-4AD3-4C49-988E-DDCAA32AF4BA}"/>
              </a:ext>
            </a:extLst>
          </p:cNvPr>
          <p:cNvSpPr/>
          <p:nvPr userDrawn="1"/>
        </p:nvSpPr>
        <p:spPr>
          <a:xfrm>
            <a:off x="7516516" y="3144377"/>
            <a:ext cx="430753" cy="431863"/>
          </a:xfrm>
          <a:custGeom>
            <a:avLst/>
            <a:gdLst>
              <a:gd name="connsiteX0" fmla="*/ 430753 w 430753"/>
              <a:gd name="connsiteY0" fmla="*/ 215932 h 431863"/>
              <a:gd name="connsiteX1" fmla="*/ 215377 w 430753"/>
              <a:gd name="connsiteY1" fmla="*/ 431863 h 431863"/>
              <a:gd name="connsiteX2" fmla="*/ 0 w 430753"/>
              <a:gd name="connsiteY2" fmla="*/ 215932 h 431863"/>
              <a:gd name="connsiteX3" fmla="*/ 215377 w 430753"/>
              <a:gd name="connsiteY3" fmla="*/ 0 h 431863"/>
              <a:gd name="connsiteX4" fmla="*/ 430753 w 430753"/>
              <a:gd name="connsiteY4" fmla="*/ 215932 h 431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753" h="431863">
                <a:moveTo>
                  <a:pt x="430753" y="215932"/>
                </a:moveTo>
                <a:cubicBezTo>
                  <a:pt x="430753" y="335185"/>
                  <a:pt x="334323" y="431863"/>
                  <a:pt x="215377" y="431863"/>
                </a:cubicBezTo>
                <a:cubicBezTo>
                  <a:pt x="96430" y="431863"/>
                  <a:pt x="0" y="335185"/>
                  <a:pt x="0" y="215932"/>
                </a:cubicBezTo>
                <a:cubicBezTo>
                  <a:pt x="0" y="96679"/>
                  <a:pt x="96430" y="0"/>
                  <a:pt x="215377" y="0"/>
                </a:cubicBezTo>
                <a:cubicBezTo>
                  <a:pt x="334323" y="0"/>
                  <a:pt x="430753" y="96679"/>
                  <a:pt x="430753" y="215932"/>
                </a:cubicBezTo>
                <a:close/>
              </a:path>
            </a:pathLst>
          </a:custGeom>
          <a:solidFill>
            <a:schemeClr val="bg2"/>
          </a:solidFill>
          <a:ln w="950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8">
            <a:extLst>
              <a:ext uri="{FF2B5EF4-FFF2-40B4-BE49-F238E27FC236}">
                <a16:creationId xmlns:a16="http://schemas.microsoft.com/office/drawing/2014/main" id="{AA5D4097-F6BB-1C42-8831-2F0756888FD1}"/>
              </a:ext>
            </a:extLst>
          </p:cNvPr>
          <p:cNvSpPr/>
          <p:nvPr userDrawn="1"/>
        </p:nvSpPr>
        <p:spPr>
          <a:xfrm>
            <a:off x="7054126" y="2014140"/>
            <a:ext cx="430753" cy="431863"/>
          </a:xfrm>
          <a:custGeom>
            <a:avLst/>
            <a:gdLst>
              <a:gd name="connsiteX0" fmla="*/ 430753 w 430753"/>
              <a:gd name="connsiteY0" fmla="*/ 215837 h 431863"/>
              <a:gd name="connsiteX1" fmla="*/ 215472 w 430753"/>
              <a:gd name="connsiteY1" fmla="*/ 431864 h 431863"/>
              <a:gd name="connsiteX2" fmla="*/ 0 w 430753"/>
              <a:gd name="connsiteY2" fmla="*/ 216027 h 431863"/>
              <a:gd name="connsiteX3" fmla="*/ 215187 w 430753"/>
              <a:gd name="connsiteY3" fmla="*/ 0 h 431863"/>
              <a:gd name="connsiteX4" fmla="*/ 430753 w 430753"/>
              <a:gd name="connsiteY4" fmla="*/ 215741 h 431863"/>
              <a:gd name="connsiteX5" fmla="*/ 430753 w 430753"/>
              <a:gd name="connsiteY5" fmla="*/ 215837 h 431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0753" h="431863">
                <a:moveTo>
                  <a:pt x="430753" y="215837"/>
                </a:moveTo>
                <a:cubicBezTo>
                  <a:pt x="430810" y="335093"/>
                  <a:pt x="334418" y="431811"/>
                  <a:pt x="215472" y="431864"/>
                </a:cubicBezTo>
                <a:cubicBezTo>
                  <a:pt x="96525" y="431916"/>
                  <a:pt x="57" y="335283"/>
                  <a:pt x="0" y="216027"/>
                </a:cubicBezTo>
                <a:cubicBezTo>
                  <a:pt x="-57" y="96808"/>
                  <a:pt x="96278" y="106"/>
                  <a:pt x="215187" y="0"/>
                </a:cubicBezTo>
                <a:cubicBezTo>
                  <a:pt x="334133" y="-105"/>
                  <a:pt x="430649" y="96486"/>
                  <a:pt x="430753" y="215741"/>
                </a:cubicBezTo>
                <a:cubicBezTo>
                  <a:pt x="430753" y="215773"/>
                  <a:pt x="430753" y="215805"/>
                  <a:pt x="430753" y="215837"/>
                </a:cubicBezTo>
                <a:close/>
              </a:path>
            </a:pathLst>
          </a:custGeom>
          <a:solidFill>
            <a:schemeClr val="bg2"/>
          </a:solidFill>
          <a:ln w="950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Freeform 9">
            <a:extLst>
              <a:ext uri="{FF2B5EF4-FFF2-40B4-BE49-F238E27FC236}">
                <a16:creationId xmlns:a16="http://schemas.microsoft.com/office/drawing/2014/main" id="{309D11EC-2376-954D-BBB7-D994A9F0CDB1}"/>
              </a:ext>
            </a:extLst>
          </p:cNvPr>
          <p:cNvSpPr/>
          <p:nvPr userDrawn="1"/>
        </p:nvSpPr>
        <p:spPr>
          <a:xfrm>
            <a:off x="7054126" y="4309665"/>
            <a:ext cx="430753" cy="431863"/>
          </a:xfrm>
          <a:custGeom>
            <a:avLst/>
            <a:gdLst>
              <a:gd name="connsiteX0" fmla="*/ 430753 w 430753"/>
              <a:gd name="connsiteY0" fmla="*/ 215836 h 431863"/>
              <a:gd name="connsiteX1" fmla="*/ 215472 w 430753"/>
              <a:gd name="connsiteY1" fmla="*/ 431864 h 431863"/>
              <a:gd name="connsiteX2" fmla="*/ 0 w 430753"/>
              <a:gd name="connsiteY2" fmla="*/ 216027 h 431863"/>
              <a:gd name="connsiteX3" fmla="*/ 215187 w 430753"/>
              <a:gd name="connsiteY3" fmla="*/ 0 h 431863"/>
              <a:gd name="connsiteX4" fmla="*/ 430753 w 430753"/>
              <a:gd name="connsiteY4" fmla="*/ 215741 h 431863"/>
              <a:gd name="connsiteX5" fmla="*/ 430753 w 430753"/>
              <a:gd name="connsiteY5" fmla="*/ 215836 h 431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0753" h="431863">
                <a:moveTo>
                  <a:pt x="430753" y="215836"/>
                </a:moveTo>
                <a:cubicBezTo>
                  <a:pt x="430810" y="335090"/>
                  <a:pt x="334418" y="431806"/>
                  <a:pt x="215472" y="431864"/>
                </a:cubicBezTo>
                <a:cubicBezTo>
                  <a:pt x="96525" y="431921"/>
                  <a:pt x="57" y="335280"/>
                  <a:pt x="0" y="216027"/>
                </a:cubicBezTo>
                <a:cubicBezTo>
                  <a:pt x="-57" y="96812"/>
                  <a:pt x="96278" y="105"/>
                  <a:pt x="215187" y="0"/>
                </a:cubicBezTo>
                <a:cubicBezTo>
                  <a:pt x="334133" y="-105"/>
                  <a:pt x="430649" y="96488"/>
                  <a:pt x="430753" y="215741"/>
                </a:cubicBezTo>
                <a:cubicBezTo>
                  <a:pt x="430753" y="215770"/>
                  <a:pt x="430753" y="215808"/>
                  <a:pt x="430753" y="215836"/>
                </a:cubicBezTo>
                <a:close/>
              </a:path>
            </a:pathLst>
          </a:custGeom>
          <a:solidFill>
            <a:schemeClr val="bg2"/>
          </a:solidFill>
          <a:ln w="950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Freeform 10">
            <a:extLst>
              <a:ext uri="{FF2B5EF4-FFF2-40B4-BE49-F238E27FC236}">
                <a16:creationId xmlns:a16="http://schemas.microsoft.com/office/drawing/2014/main" id="{1E35D69D-7CAC-2B43-B97F-010660519C85}"/>
              </a:ext>
            </a:extLst>
          </p:cNvPr>
          <p:cNvSpPr/>
          <p:nvPr userDrawn="1"/>
        </p:nvSpPr>
        <p:spPr>
          <a:xfrm>
            <a:off x="4669497" y="2057384"/>
            <a:ext cx="430753" cy="431863"/>
          </a:xfrm>
          <a:custGeom>
            <a:avLst/>
            <a:gdLst>
              <a:gd name="connsiteX0" fmla="*/ 430753 w 430753"/>
              <a:gd name="connsiteY0" fmla="*/ 215932 h 431863"/>
              <a:gd name="connsiteX1" fmla="*/ 215377 w 430753"/>
              <a:gd name="connsiteY1" fmla="*/ 431864 h 431863"/>
              <a:gd name="connsiteX2" fmla="*/ 0 w 430753"/>
              <a:gd name="connsiteY2" fmla="*/ 215932 h 431863"/>
              <a:gd name="connsiteX3" fmla="*/ 215187 w 430753"/>
              <a:gd name="connsiteY3" fmla="*/ 0 h 431863"/>
              <a:gd name="connsiteX4" fmla="*/ 430753 w 430753"/>
              <a:gd name="connsiteY4" fmla="*/ 215741 h 431863"/>
              <a:gd name="connsiteX5" fmla="*/ 430753 w 430753"/>
              <a:gd name="connsiteY5" fmla="*/ 215932 h 431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0753" h="431863">
                <a:moveTo>
                  <a:pt x="430753" y="215932"/>
                </a:moveTo>
                <a:cubicBezTo>
                  <a:pt x="430753" y="335188"/>
                  <a:pt x="334326" y="431864"/>
                  <a:pt x="215377" y="431864"/>
                </a:cubicBezTo>
                <a:cubicBezTo>
                  <a:pt x="96427" y="431864"/>
                  <a:pt x="0" y="335188"/>
                  <a:pt x="0" y="215932"/>
                </a:cubicBezTo>
                <a:cubicBezTo>
                  <a:pt x="0" y="96750"/>
                  <a:pt x="96311" y="105"/>
                  <a:pt x="215187" y="0"/>
                </a:cubicBezTo>
                <a:cubicBezTo>
                  <a:pt x="334136" y="-105"/>
                  <a:pt x="430649" y="96485"/>
                  <a:pt x="430753" y="215741"/>
                </a:cubicBezTo>
                <a:cubicBezTo>
                  <a:pt x="430753" y="215805"/>
                  <a:pt x="430753" y="215868"/>
                  <a:pt x="430753" y="215932"/>
                </a:cubicBezTo>
                <a:close/>
              </a:path>
            </a:pathLst>
          </a:custGeom>
          <a:solidFill>
            <a:schemeClr val="bg2"/>
          </a:solidFill>
          <a:ln w="950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 name="Freeform 11">
            <a:extLst>
              <a:ext uri="{FF2B5EF4-FFF2-40B4-BE49-F238E27FC236}">
                <a16:creationId xmlns:a16="http://schemas.microsoft.com/office/drawing/2014/main" id="{23A3DFB7-ADD0-9B4A-932C-F6A1DC5973CA}"/>
              </a:ext>
            </a:extLst>
          </p:cNvPr>
          <p:cNvSpPr/>
          <p:nvPr userDrawn="1"/>
        </p:nvSpPr>
        <p:spPr>
          <a:xfrm>
            <a:off x="4673678" y="4260516"/>
            <a:ext cx="430753" cy="431863"/>
          </a:xfrm>
          <a:custGeom>
            <a:avLst/>
            <a:gdLst>
              <a:gd name="connsiteX0" fmla="*/ 430753 w 430753"/>
              <a:gd name="connsiteY0" fmla="*/ 215932 h 431863"/>
              <a:gd name="connsiteX1" fmla="*/ 215377 w 430753"/>
              <a:gd name="connsiteY1" fmla="*/ 431864 h 431863"/>
              <a:gd name="connsiteX2" fmla="*/ 0 w 430753"/>
              <a:gd name="connsiteY2" fmla="*/ 215932 h 431863"/>
              <a:gd name="connsiteX3" fmla="*/ 215377 w 430753"/>
              <a:gd name="connsiteY3" fmla="*/ 0 h 431863"/>
              <a:gd name="connsiteX4" fmla="*/ 430753 w 430753"/>
              <a:gd name="connsiteY4" fmla="*/ 215741 h 431863"/>
              <a:gd name="connsiteX5" fmla="*/ 430753 w 430753"/>
              <a:gd name="connsiteY5" fmla="*/ 215932 h 431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0753" h="431863">
                <a:moveTo>
                  <a:pt x="430753" y="215932"/>
                </a:moveTo>
                <a:cubicBezTo>
                  <a:pt x="430753" y="335185"/>
                  <a:pt x="334326" y="431864"/>
                  <a:pt x="215377" y="431864"/>
                </a:cubicBezTo>
                <a:cubicBezTo>
                  <a:pt x="96427" y="431864"/>
                  <a:pt x="0" y="335185"/>
                  <a:pt x="0" y="215932"/>
                </a:cubicBezTo>
                <a:cubicBezTo>
                  <a:pt x="0" y="96679"/>
                  <a:pt x="96427" y="0"/>
                  <a:pt x="215377" y="0"/>
                </a:cubicBezTo>
                <a:cubicBezTo>
                  <a:pt x="334274" y="-57"/>
                  <a:pt x="430701" y="96536"/>
                  <a:pt x="430753" y="215741"/>
                </a:cubicBezTo>
                <a:cubicBezTo>
                  <a:pt x="430753" y="215808"/>
                  <a:pt x="430753" y="215865"/>
                  <a:pt x="430753" y="215932"/>
                </a:cubicBezTo>
                <a:close/>
              </a:path>
            </a:pathLst>
          </a:custGeom>
          <a:solidFill>
            <a:schemeClr val="bg2"/>
          </a:solidFill>
          <a:ln w="950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9" name="Freeform 68">
            <a:extLst>
              <a:ext uri="{FF2B5EF4-FFF2-40B4-BE49-F238E27FC236}">
                <a16:creationId xmlns:a16="http://schemas.microsoft.com/office/drawing/2014/main" id="{390C5198-6B72-2944-8749-6ACD4BC5E7A7}"/>
              </a:ext>
            </a:extLst>
          </p:cNvPr>
          <p:cNvSpPr/>
          <p:nvPr userDrawn="1"/>
        </p:nvSpPr>
        <p:spPr>
          <a:xfrm>
            <a:off x="4449132" y="1690777"/>
            <a:ext cx="3263556" cy="4174764"/>
          </a:xfrm>
          <a:custGeom>
            <a:avLst/>
            <a:gdLst>
              <a:gd name="connsiteX0" fmla="*/ 1631778 w 3263556"/>
              <a:gd name="connsiteY0" fmla="*/ 0 h 4174764"/>
              <a:gd name="connsiteX1" fmla="*/ 3263556 w 3263556"/>
              <a:gd name="connsiteY1" fmla="*/ 1683834 h 4174764"/>
              <a:gd name="connsiteX2" fmla="*/ 2544121 w 3263556"/>
              <a:gd name="connsiteY2" fmla="*/ 3080096 h 4174764"/>
              <a:gd name="connsiteX3" fmla="*/ 2528373 w 3263556"/>
              <a:gd name="connsiteY3" fmla="*/ 3089968 h 4174764"/>
              <a:gd name="connsiteX4" fmla="*/ 2208145 w 3263556"/>
              <a:gd name="connsiteY4" fmla="*/ 3550295 h 4174764"/>
              <a:gd name="connsiteX5" fmla="*/ 2219296 w 3263556"/>
              <a:gd name="connsiteY5" fmla="*/ 4163612 h 4174764"/>
              <a:gd name="connsiteX6" fmla="*/ 1059569 w 3263556"/>
              <a:gd name="connsiteY6" fmla="*/ 4174764 h 4174764"/>
              <a:gd name="connsiteX7" fmla="*/ 1059569 w 3263556"/>
              <a:gd name="connsiteY7" fmla="*/ 3461086 h 4174764"/>
              <a:gd name="connsiteX8" fmla="*/ 785943 w 3263556"/>
              <a:gd name="connsiteY8" fmla="*/ 3121789 h 4174764"/>
              <a:gd name="connsiteX9" fmla="*/ 719435 w 3263556"/>
              <a:gd name="connsiteY9" fmla="*/ 3080096 h 4174764"/>
              <a:gd name="connsiteX10" fmla="*/ 0 w 3263556"/>
              <a:gd name="connsiteY10" fmla="*/ 1683834 h 4174764"/>
              <a:gd name="connsiteX11" fmla="*/ 1631778 w 3263556"/>
              <a:gd name="connsiteY11" fmla="*/ 0 h 417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63556" h="4174764">
                <a:moveTo>
                  <a:pt x="1631778" y="0"/>
                </a:moveTo>
                <a:cubicBezTo>
                  <a:pt x="2532984" y="0"/>
                  <a:pt x="3263556" y="753878"/>
                  <a:pt x="3263556" y="1683834"/>
                </a:cubicBezTo>
                <a:cubicBezTo>
                  <a:pt x="3263556" y="2265056"/>
                  <a:pt x="2978177" y="2777498"/>
                  <a:pt x="2544121" y="3080096"/>
                </a:cubicBezTo>
                <a:lnTo>
                  <a:pt x="2528373" y="3089968"/>
                </a:lnTo>
                <a:lnTo>
                  <a:pt x="2208145" y="3550295"/>
                </a:lnTo>
                <a:lnTo>
                  <a:pt x="2219296" y="4163612"/>
                </a:lnTo>
                <a:lnTo>
                  <a:pt x="1059569" y="4174764"/>
                </a:lnTo>
                <a:lnTo>
                  <a:pt x="1059569" y="3461086"/>
                </a:lnTo>
                <a:lnTo>
                  <a:pt x="785943" y="3121789"/>
                </a:lnTo>
                <a:lnTo>
                  <a:pt x="719435" y="3080096"/>
                </a:lnTo>
                <a:cubicBezTo>
                  <a:pt x="285379" y="2777498"/>
                  <a:pt x="0" y="2265056"/>
                  <a:pt x="0" y="1683834"/>
                </a:cubicBezTo>
                <a:cubicBezTo>
                  <a:pt x="0" y="753878"/>
                  <a:pt x="730572" y="0"/>
                  <a:pt x="163177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8" name="Freeform 67">
            <a:extLst>
              <a:ext uri="{FF2B5EF4-FFF2-40B4-BE49-F238E27FC236}">
                <a16:creationId xmlns:a16="http://schemas.microsoft.com/office/drawing/2014/main" id="{A946953B-DC16-B04D-B6DC-73BB2FF4CE64}"/>
              </a:ext>
            </a:extLst>
          </p:cNvPr>
          <p:cNvSpPr/>
          <p:nvPr userDrawn="1"/>
        </p:nvSpPr>
        <p:spPr>
          <a:xfrm>
            <a:off x="4406511" y="1671337"/>
            <a:ext cx="3382206" cy="5186663"/>
          </a:xfrm>
          <a:custGeom>
            <a:avLst/>
            <a:gdLst>
              <a:gd name="connsiteX0" fmla="*/ 1691103 w 3382206"/>
              <a:gd name="connsiteY0" fmla="*/ 0 h 5186663"/>
              <a:gd name="connsiteX1" fmla="*/ 3382195 w 3382206"/>
              <a:gd name="connsiteY1" fmla="*/ 1695450 h 5186663"/>
              <a:gd name="connsiteX2" fmla="*/ 2858907 w 3382206"/>
              <a:gd name="connsiteY2" fmla="*/ 2921699 h 5186663"/>
              <a:gd name="connsiteX3" fmla="*/ 2316807 w 3382206"/>
              <a:gd name="connsiteY3" fmla="*/ 3644646 h 5186663"/>
              <a:gd name="connsiteX4" fmla="*/ 2316807 w 3382206"/>
              <a:gd name="connsiteY4" fmla="*/ 4057555 h 5186663"/>
              <a:gd name="connsiteX5" fmla="*/ 2301606 w 3382206"/>
              <a:gd name="connsiteY5" fmla="*/ 4127945 h 5186663"/>
              <a:gd name="connsiteX6" fmla="*/ 2334773 w 3382206"/>
              <a:gd name="connsiteY6" fmla="*/ 4148157 h 5186663"/>
              <a:gd name="connsiteX7" fmla="*/ 2358609 w 3382206"/>
              <a:gd name="connsiteY7" fmla="*/ 4362355 h 5186663"/>
              <a:gd name="connsiteX8" fmla="*/ 2358609 w 3382206"/>
              <a:gd name="connsiteY8" fmla="*/ 4552855 h 5186663"/>
              <a:gd name="connsiteX9" fmla="*/ 2358609 w 3382206"/>
              <a:gd name="connsiteY9" fmla="*/ 4743355 h 5186663"/>
              <a:gd name="connsiteX10" fmla="*/ 2391956 w 3382206"/>
              <a:gd name="connsiteY10" fmla="*/ 4838509 h 5186663"/>
              <a:gd name="connsiteX11" fmla="*/ 2240043 w 3382206"/>
              <a:gd name="connsiteY11" fmla="*/ 4991005 h 5186663"/>
              <a:gd name="connsiteX12" fmla="*/ 1997495 w 3382206"/>
              <a:gd name="connsiteY12" fmla="*/ 4991005 h 5186663"/>
              <a:gd name="connsiteX13" fmla="*/ 1997495 w 3382206"/>
              <a:gd name="connsiteY13" fmla="*/ 5186663 h 5186663"/>
              <a:gd name="connsiteX14" fmla="*/ 1883489 w 3382206"/>
              <a:gd name="connsiteY14" fmla="*/ 5186663 h 5186663"/>
              <a:gd name="connsiteX15" fmla="*/ 1883489 w 3382206"/>
              <a:gd name="connsiteY15" fmla="*/ 4933855 h 5186663"/>
              <a:gd name="connsiteX16" fmla="*/ 1940492 w 3382206"/>
              <a:gd name="connsiteY16" fmla="*/ 4876705 h 5186663"/>
              <a:gd name="connsiteX17" fmla="*/ 2240043 w 3382206"/>
              <a:gd name="connsiteY17" fmla="*/ 4876705 h 5186663"/>
              <a:gd name="connsiteX18" fmla="*/ 2278045 w 3382206"/>
              <a:gd name="connsiteY18" fmla="*/ 4838605 h 5186663"/>
              <a:gd name="connsiteX19" fmla="*/ 2240043 w 3382206"/>
              <a:gd name="connsiteY19" fmla="*/ 4800505 h 5186663"/>
              <a:gd name="connsiteX20" fmla="*/ 1940492 w 3382206"/>
              <a:gd name="connsiteY20" fmla="*/ 4800505 h 5186663"/>
              <a:gd name="connsiteX21" fmla="*/ 1883489 w 3382206"/>
              <a:gd name="connsiteY21" fmla="*/ 4743355 h 5186663"/>
              <a:gd name="connsiteX22" fmla="*/ 1940492 w 3382206"/>
              <a:gd name="connsiteY22" fmla="*/ 4686205 h 5186663"/>
              <a:gd name="connsiteX23" fmla="*/ 2240043 w 3382206"/>
              <a:gd name="connsiteY23" fmla="*/ 4686205 h 5186663"/>
              <a:gd name="connsiteX24" fmla="*/ 2278045 w 3382206"/>
              <a:gd name="connsiteY24" fmla="*/ 4648105 h 5186663"/>
              <a:gd name="connsiteX25" fmla="*/ 2240043 w 3382206"/>
              <a:gd name="connsiteY25" fmla="*/ 4610005 h 5186663"/>
              <a:gd name="connsiteX26" fmla="*/ 1940492 w 3382206"/>
              <a:gd name="connsiteY26" fmla="*/ 4610005 h 5186663"/>
              <a:gd name="connsiteX27" fmla="*/ 1883489 w 3382206"/>
              <a:gd name="connsiteY27" fmla="*/ 4552855 h 5186663"/>
              <a:gd name="connsiteX28" fmla="*/ 1940492 w 3382206"/>
              <a:gd name="connsiteY28" fmla="*/ 4495705 h 5186663"/>
              <a:gd name="connsiteX29" fmla="*/ 2240043 w 3382206"/>
              <a:gd name="connsiteY29" fmla="*/ 4495705 h 5186663"/>
              <a:gd name="connsiteX30" fmla="*/ 2278045 w 3382206"/>
              <a:gd name="connsiteY30" fmla="*/ 4457605 h 5186663"/>
              <a:gd name="connsiteX31" fmla="*/ 2240043 w 3382206"/>
              <a:gd name="connsiteY31" fmla="*/ 4419505 h 5186663"/>
              <a:gd name="connsiteX32" fmla="*/ 1940492 w 3382206"/>
              <a:gd name="connsiteY32" fmla="*/ 4419505 h 5186663"/>
              <a:gd name="connsiteX33" fmla="*/ 1883489 w 3382206"/>
              <a:gd name="connsiteY33" fmla="*/ 4362355 h 5186663"/>
              <a:gd name="connsiteX34" fmla="*/ 1940492 w 3382206"/>
              <a:gd name="connsiteY34" fmla="*/ 4305205 h 5186663"/>
              <a:gd name="connsiteX35" fmla="*/ 2240043 w 3382206"/>
              <a:gd name="connsiteY35" fmla="*/ 4305205 h 5186663"/>
              <a:gd name="connsiteX36" fmla="*/ 2278045 w 3382206"/>
              <a:gd name="connsiteY36" fmla="*/ 4267105 h 5186663"/>
              <a:gd name="connsiteX37" fmla="*/ 2240043 w 3382206"/>
              <a:gd name="connsiteY37" fmla="*/ 4229005 h 5186663"/>
              <a:gd name="connsiteX38" fmla="*/ 1940492 w 3382206"/>
              <a:gd name="connsiteY38" fmla="*/ 4229005 h 5186663"/>
              <a:gd name="connsiteX39" fmla="*/ 1883489 w 3382206"/>
              <a:gd name="connsiteY39" fmla="*/ 4171855 h 5186663"/>
              <a:gd name="connsiteX40" fmla="*/ 1940492 w 3382206"/>
              <a:gd name="connsiteY40" fmla="*/ 4114705 h 5186663"/>
              <a:gd name="connsiteX41" fmla="*/ 2145798 w 3382206"/>
              <a:gd name="connsiteY41" fmla="*/ 4114705 h 5186663"/>
              <a:gd name="connsiteX42" fmla="*/ 2202801 w 3382206"/>
              <a:gd name="connsiteY42" fmla="*/ 4057555 h 5186663"/>
              <a:gd name="connsiteX43" fmla="*/ 2202801 w 3382206"/>
              <a:gd name="connsiteY43" fmla="*/ 3644646 h 5186663"/>
              <a:gd name="connsiteX44" fmla="*/ 2780147 w 3382206"/>
              <a:gd name="connsiteY44" fmla="*/ 2839117 h 5186663"/>
              <a:gd name="connsiteX45" fmla="*/ 3268189 w 3382206"/>
              <a:gd name="connsiteY45" fmla="*/ 1695450 h 5186663"/>
              <a:gd name="connsiteX46" fmla="*/ 1691103 w 3382206"/>
              <a:gd name="connsiteY46" fmla="*/ 114300 h 5186663"/>
              <a:gd name="connsiteX47" fmla="*/ 114018 w 3382206"/>
              <a:gd name="connsiteY47" fmla="*/ 1695450 h 5186663"/>
              <a:gd name="connsiteX48" fmla="*/ 602059 w 3382206"/>
              <a:gd name="connsiteY48" fmla="*/ 2839022 h 5186663"/>
              <a:gd name="connsiteX49" fmla="*/ 1179406 w 3382206"/>
              <a:gd name="connsiteY49" fmla="*/ 3644646 h 5186663"/>
              <a:gd name="connsiteX50" fmla="*/ 1179406 w 3382206"/>
              <a:gd name="connsiteY50" fmla="*/ 4057555 h 5186663"/>
              <a:gd name="connsiteX51" fmla="*/ 1236409 w 3382206"/>
              <a:gd name="connsiteY51" fmla="*/ 4114705 h 5186663"/>
              <a:gd name="connsiteX52" fmla="*/ 1460146 w 3382206"/>
              <a:gd name="connsiteY52" fmla="*/ 4114705 h 5186663"/>
              <a:gd name="connsiteX53" fmla="*/ 1517149 w 3382206"/>
              <a:gd name="connsiteY53" fmla="*/ 4171855 h 5186663"/>
              <a:gd name="connsiteX54" fmla="*/ 1460146 w 3382206"/>
              <a:gd name="connsiteY54" fmla="*/ 4229005 h 5186663"/>
              <a:gd name="connsiteX55" fmla="*/ 1142354 w 3382206"/>
              <a:gd name="connsiteY55" fmla="*/ 4229005 h 5186663"/>
              <a:gd name="connsiteX56" fmla="*/ 1104352 w 3382206"/>
              <a:gd name="connsiteY56" fmla="*/ 4267105 h 5186663"/>
              <a:gd name="connsiteX57" fmla="*/ 1142354 w 3382206"/>
              <a:gd name="connsiteY57" fmla="*/ 4305205 h 5186663"/>
              <a:gd name="connsiteX58" fmla="*/ 1460146 w 3382206"/>
              <a:gd name="connsiteY58" fmla="*/ 4305205 h 5186663"/>
              <a:gd name="connsiteX59" fmla="*/ 1517149 w 3382206"/>
              <a:gd name="connsiteY59" fmla="*/ 4362355 h 5186663"/>
              <a:gd name="connsiteX60" fmla="*/ 1460146 w 3382206"/>
              <a:gd name="connsiteY60" fmla="*/ 4419505 h 5186663"/>
              <a:gd name="connsiteX61" fmla="*/ 1142354 w 3382206"/>
              <a:gd name="connsiteY61" fmla="*/ 4419505 h 5186663"/>
              <a:gd name="connsiteX62" fmla="*/ 1104352 w 3382206"/>
              <a:gd name="connsiteY62" fmla="*/ 4457605 h 5186663"/>
              <a:gd name="connsiteX63" fmla="*/ 1142354 w 3382206"/>
              <a:gd name="connsiteY63" fmla="*/ 4495705 h 5186663"/>
              <a:gd name="connsiteX64" fmla="*/ 1460146 w 3382206"/>
              <a:gd name="connsiteY64" fmla="*/ 4495705 h 5186663"/>
              <a:gd name="connsiteX65" fmla="*/ 1517149 w 3382206"/>
              <a:gd name="connsiteY65" fmla="*/ 4552855 h 5186663"/>
              <a:gd name="connsiteX66" fmla="*/ 1460146 w 3382206"/>
              <a:gd name="connsiteY66" fmla="*/ 4610005 h 5186663"/>
              <a:gd name="connsiteX67" fmla="*/ 1142354 w 3382206"/>
              <a:gd name="connsiteY67" fmla="*/ 4610005 h 5186663"/>
              <a:gd name="connsiteX68" fmla="*/ 1104352 w 3382206"/>
              <a:gd name="connsiteY68" fmla="*/ 4648105 h 5186663"/>
              <a:gd name="connsiteX69" fmla="*/ 1142354 w 3382206"/>
              <a:gd name="connsiteY69" fmla="*/ 4686205 h 5186663"/>
              <a:gd name="connsiteX70" fmla="*/ 1460146 w 3382206"/>
              <a:gd name="connsiteY70" fmla="*/ 4686205 h 5186663"/>
              <a:gd name="connsiteX71" fmla="*/ 1517149 w 3382206"/>
              <a:gd name="connsiteY71" fmla="*/ 4743355 h 5186663"/>
              <a:gd name="connsiteX72" fmla="*/ 1460146 w 3382206"/>
              <a:gd name="connsiteY72" fmla="*/ 4800505 h 5186663"/>
              <a:gd name="connsiteX73" fmla="*/ 1142354 w 3382206"/>
              <a:gd name="connsiteY73" fmla="*/ 4800505 h 5186663"/>
              <a:gd name="connsiteX74" fmla="*/ 1104352 w 3382206"/>
              <a:gd name="connsiteY74" fmla="*/ 4838605 h 5186663"/>
              <a:gd name="connsiteX75" fmla="*/ 1142354 w 3382206"/>
              <a:gd name="connsiteY75" fmla="*/ 4876705 h 5186663"/>
              <a:gd name="connsiteX76" fmla="*/ 1459956 w 3382206"/>
              <a:gd name="connsiteY76" fmla="*/ 4876705 h 5186663"/>
              <a:gd name="connsiteX77" fmla="*/ 1516959 w 3382206"/>
              <a:gd name="connsiteY77" fmla="*/ 4933855 h 5186663"/>
              <a:gd name="connsiteX78" fmla="*/ 1516959 w 3382206"/>
              <a:gd name="connsiteY78" fmla="*/ 5186663 h 5186663"/>
              <a:gd name="connsiteX79" fmla="*/ 1402953 w 3382206"/>
              <a:gd name="connsiteY79" fmla="*/ 5186663 h 5186663"/>
              <a:gd name="connsiteX80" fmla="*/ 1402953 w 3382206"/>
              <a:gd name="connsiteY80" fmla="*/ 4991005 h 5186663"/>
              <a:gd name="connsiteX81" fmla="*/ 1142164 w 3382206"/>
              <a:gd name="connsiteY81" fmla="*/ 4991005 h 5186663"/>
              <a:gd name="connsiteX82" fmla="*/ 1047253 w 3382206"/>
              <a:gd name="connsiteY82" fmla="*/ 4957572 h 5186663"/>
              <a:gd name="connsiteX83" fmla="*/ 1023597 w 3382206"/>
              <a:gd name="connsiteY83" fmla="*/ 4743355 h 5186663"/>
              <a:gd name="connsiteX84" fmla="*/ 1023597 w 3382206"/>
              <a:gd name="connsiteY84" fmla="*/ 4552855 h 5186663"/>
              <a:gd name="connsiteX85" fmla="*/ 1023597 w 3382206"/>
              <a:gd name="connsiteY85" fmla="*/ 4362355 h 5186663"/>
              <a:gd name="connsiteX86" fmla="*/ 1003437 w 3382206"/>
              <a:gd name="connsiteY86" fmla="*/ 4329103 h 5186663"/>
              <a:gd name="connsiteX87" fmla="*/ 1080600 w 3382206"/>
              <a:gd name="connsiteY87" fmla="*/ 4127945 h 5186663"/>
              <a:gd name="connsiteX88" fmla="*/ 1065399 w 3382206"/>
              <a:gd name="connsiteY88" fmla="*/ 4057555 h 5186663"/>
              <a:gd name="connsiteX89" fmla="*/ 1065399 w 3382206"/>
              <a:gd name="connsiteY89" fmla="*/ 3644646 h 5186663"/>
              <a:gd name="connsiteX90" fmla="*/ 523300 w 3382206"/>
              <a:gd name="connsiteY90" fmla="*/ 2921699 h 5186663"/>
              <a:gd name="connsiteX91" fmla="*/ 12 w 3382206"/>
              <a:gd name="connsiteY91" fmla="*/ 1695450 h 5186663"/>
              <a:gd name="connsiteX92" fmla="*/ 1691103 w 3382206"/>
              <a:gd name="connsiteY92" fmla="*/ 0 h 518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3382206" h="5186663">
                <a:moveTo>
                  <a:pt x="1691103" y="0"/>
                </a:moveTo>
                <a:cubicBezTo>
                  <a:pt x="2623579" y="0"/>
                  <a:pt x="3382195" y="760476"/>
                  <a:pt x="3382195" y="1695450"/>
                </a:cubicBezTo>
                <a:cubicBezTo>
                  <a:pt x="3383924" y="2159060"/>
                  <a:pt x="3194569" y="2602802"/>
                  <a:pt x="2858907" y="2921699"/>
                </a:cubicBezTo>
                <a:cubicBezTo>
                  <a:pt x="2604768" y="3165062"/>
                  <a:pt x="2316807" y="3440811"/>
                  <a:pt x="2316807" y="3644646"/>
                </a:cubicBezTo>
                <a:lnTo>
                  <a:pt x="2316807" y="4057555"/>
                </a:lnTo>
                <a:cubicBezTo>
                  <a:pt x="2316845" y="4081844"/>
                  <a:pt x="2311658" y="4105847"/>
                  <a:pt x="2301606" y="4127945"/>
                </a:cubicBezTo>
                <a:cubicBezTo>
                  <a:pt x="2313472" y="4133231"/>
                  <a:pt x="2324626" y="4140032"/>
                  <a:pt x="2334773" y="4148157"/>
                </a:cubicBezTo>
                <a:cubicBezTo>
                  <a:pt x="2400345" y="4200706"/>
                  <a:pt x="2411024" y="4296604"/>
                  <a:pt x="2358609" y="4362355"/>
                </a:cubicBezTo>
                <a:cubicBezTo>
                  <a:pt x="2403072" y="4418029"/>
                  <a:pt x="2403072" y="4497181"/>
                  <a:pt x="2358609" y="4552855"/>
                </a:cubicBezTo>
                <a:cubicBezTo>
                  <a:pt x="2403072" y="4608529"/>
                  <a:pt x="2403072" y="4687681"/>
                  <a:pt x="2358609" y="4743355"/>
                </a:cubicBezTo>
                <a:cubicBezTo>
                  <a:pt x="2380176" y="4770358"/>
                  <a:pt x="2391937" y="4803915"/>
                  <a:pt x="2391956" y="4838509"/>
                </a:cubicBezTo>
                <a:cubicBezTo>
                  <a:pt x="2392013" y="4922682"/>
                  <a:pt x="2323999" y="4990948"/>
                  <a:pt x="2240043" y="4991005"/>
                </a:cubicBezTo>
                <a:lnTo>
                  <a:pt x="1997495" y="4991005"/>
                </a:lnTo>
                <a:lnTo>
                  <a:pt x="1997495" y="5186663"/>
                </a:lnTo>
                <a:lnTo>
                  <a:pt x="1883489" y="5186663"/>
                </a:lnTo>
                <a:lnTo>
                  <a:pt x="1883489" y="4933855"/>
                </a:lnTo>
                <a:cubicBezTo>
                  <a:pt x="1883489" y="4902289"/>
                  <a:pt x="1909007" y="4876705"/>
                  <a:pt x="1940492" y="4876705"/>
                </a:cubicBezTo>
                <a:lnTo>
                  <a:pt x="2240043" y="4876705"/>
                </a:lnTo>
                <a:cubicBezTo>
                  <a:pt x="2261030" y="4876705"/>
                  <a:pt x="2278045" y="4859646"/>
                  <a:pt x="2278045" y="4838605"/>
                </a:cubicBezTo>
                <a:cubicBezTo>
                  <a:pt x="2278045" y="4817564"/>
                  <a:pt x="2261030" y="4800505"/>
                  <a:pt x="2240043" y="4800505"/>
                </a:cubicBezTo>
                <a:lnTo>
                  <a:pt x="1940492" y="4800505"/>
                </a:lnTo>
                <a:cubicBezTo>
                  <a:pt x="1909007" y="4800505"/>
                  <a:pt x="1883489" y="4774921"/>
                  <a:pt x="1883489" y="4743355"/>
                </a:cubicBezTo>
                <a:cubicBezTo>
                  <a:pt x="1883489" y="4711789"/>
                  <a:pt x="1909007" y="4686205"/>
                  <a:pt x="1940492" y="4686205"/>
                </a:cubicBezTo>
                <a:lnTo>
                  <a:pt x="2240043" y="4686205"/>
                </a:lnTo>
                <a:cubicBezTo>
                  <a:pt x="2261030" y="4686205"/>
                  <a:pt x="2278045" y="4669146"/>
                  <a:pt x="2278045" y="4648105"/>
                </a:cubicBezTo>
                <a:cubicBezTo>
                  <a:pt x="2278045" y="4627064"/>
                  <a:pt x="2261030" y="4610005"/>
                  <a:pt x="2240043" y="4610005"/>
                </a:cubicBezTo>
                <a:lnTo>
                  <a:pt x="1940492" y="4610005"/>
                </a:lnTo>
                <a:cubicBezTo>
                  <a:pt x="1909007" y="4610005"/>
                  <a:pt x="1883489" y="4584421"/>
                  <a:pt x="1883489" y="4552855"/>
                </a:cubicBezTo>
                <a:cubicBezTo>
                  <a:pt x="1883489" y="4521289"/>
                  <a:pt x="1909007" y="4495705"/>
                  <a:pt x="1940492" y="4495705"/>
                </a:cubicBezTo>
                <a:lnTo>
                  <a:pt x="2240043" y="4495705"/>
                </a:lnTo>
                <a:cubicBezTo>
                  <a:pt x="2261030" y="4495705"/>
                  <a:pt x="2278045" y="4478646"/>
                  <a:pt x="2278045" y="4457605"/>
                </a:cubicBezTo>
                <a:cubicBezTo>
                  <a:pt x="2278045" y="4436564"/>
                  <a:pt x="2261030" y="4419505"/>
                  <a:pt x="2240043" y="4419505"/>
                </a:cubicBezTo>
                <a:lnTo>
                  <a:pt x="1940492" y="4419505"/>
                </a:lnTo>
                <a:cubicBezTo>
                  <a:pt x="1909007" y="4419505"/>
                  <a:pt x="1883489" y="4393921"/>
                  <a:pt x="1883489" y="4362355"/>
                </a:cubicBezTo>
                <a:cubicBezTo>
                  <a:pt x="1883489" y="4330789"/>
                  <a:pt x="1909007" y="4305205"/>
                  <a:pt x="1940492" y="4305205"/>
                </a:cubicBezTo>
                <a:lnTo>
                  <a:pt x="2240043" y="4305205"/>
                </a:lnTo>
                <a:cubicBezTo>
                  <a:pt x="2261030" y="4305205"/>
                  <a:pt x="2278045" y="4288146"/>
                  <a:pt x="2278045" y="4267105"/>
                </a:cubicBezTo>
                <a:cubicBezTo>
                  <a:pt x="2278045" y="4246064"/>
                  <a:pt x="2261030" y="4229005"/>
                  <a:pt x="2240043" y="4229005"/>
                </a:cubicBezTo>
                <a:lnTo>
                  <a:pt x="1940492" y="4229005"/>
                </a:lnTo>
                <a:cubicBezTo>
                  <a:pt x="1909007" y="4229005"/>
                  <a:pt x="1883489" y="4203421"/>
                  <a:pt x="1883489" y="4171855"/>
                </a:cubicBezTo>
                <a:cubicBezTo>
                  <a:pt x="1883489" y="4140289"/>
                  <a:pt x="1909007" y="4114705"/>
                  <a:pt x="1940492" y="4114705"/>
                </a:cubicBezTo>
                <a:lnTo>
                  <a:pt x="2145798" y="4114705"/>
                </a:lnTo>
                <a:cubicBezTo>
                  <a:pt x="2177283" y="4114705"/>
                  <a:pt x="2202801" y="4089121"/>
                  <a:pt x="2202801" y="4057555"/>
                </a:cubicBezTo>
                <a:lnTo>
                  <a:pt x="2202801" y="3644646"/>
                </a:lnTo>
                <a:cubicBezTo>
                  <a:pt x="2202801" y="3391567"/>
                  <a:pt x="2496272" y="3110865"/>
                  <a:pt x="2780147" y="2839117"/>
                </a:cubicBezTo>
                <a:cubicBezTo>
                  <a:pt x="3093199" y="2541699"/>
                  <a:pt x="3269804" y="2127837"/>
                  <a:pt x="3268189" y="1695450"/>
                </a:cubicBezTo>
                <a:cubicBezTo>
                  <a:pt x="3268189" y="823627"/>
                  <a:pt x="2560686" y="114300"/>
                  <a:pt x="1691103" y="114300"/>
                </a:cubicBezTo>
                <a:cubicBezTo>
                  <a:pt x="821521" y="114300"/>
                  <a:pt x="114018" y="823532"/>
                  <a:pt x="114018" y="1695450"/>
                </a:cubicBezTo>
                <a:cubicBezTo>
                  <a:pt x="112385" y="2127818"/>
                  <a:pt x="288997" y="2541651"/>
                  <a:pt x="602059" y="2839022"/>
                </a:cubicBezTo>
                <a:cubicBezTo>
                  <a:pt x="885935" y="3111246"/>
                  <a:pt x="1179406" y="3391948"/>
                  <a:pt x="1179406" y="3644646"/>
                </a:cubicBezTo>
                <a:lnTo>
                  <a:pt x="1179406" y="4057555"/>
                </a:lnTo>
                <a:cubicBezTo>
                  <a:pt x="1179406" y="4089121"/>
                  <a:pt x="1204924" y="4114705"/>
                  <a:pt x="1236409" y="4114705"/>
                </a:cubicBezTo>
                <a:lnTo>
                  <a:pt x="1460146" y="4114705"/>
                </a:lnTo>
                <a:cubicBezTo>
                  <a:pt x="1491631" y="4114705"/>
                  <a:pt x="1517149" y="4140289"/>
                  <a:pt x="1517149" y="4171855"/>
                </a:cubicBezTo>
                <a:cubicBezTo>
                  <a:pt x="1517149" y="4203421"/>
                  <a:pt x="1491631" y="4229005"/>
                  <a:pt x="1460146" y="4229005"/>
                </a:cubicBezTo>
                <a:lnTo>
                  <a:pt x="1142354" y="4229005"/>
                </a:lnTo>
                <a:cubicBezTo>
                  <a:pt x="1121367" y="4229005"/>
                  <a:pt x="1104352" y="4246064"/>
                  <a:pt x="1104352" y="4267105"/>
                </a:cubicBezTo>
                <a:cubicBezTo>
                  <a:pt x="1104352" y="4288146"/>
                  <a:pt x="1121367" y="4305205"/>
                  <a:pt x="1142354" y="4305205"/>
                </a:cubicBezTo>
                <a:lnTo>
                  <a:pt x="1460146" y="4305205"/>
                </a:lnTo>
                <a:cubicBezTo>
                  <a:pt x="1491631" y="4305205"/>
                  <a:pt x="1517149" y="4330789"/>
                  <a:pt x="1517149" y="4362355"/>
                </a:cubicBezTo>
                <a:cubicBezTo>
                  <a:pt x="1517149" y="4393921"/>
                  <a:pt x="1491631" y="4419505"/>
                  <a:pt x="1460146" y="4419505"/>
                </a:cubicBezTo>
                <a:lnTo>
                  <a:pt x="1142354" y="4419505"/>
                </a:lnTo>
                <a:cubicBezTo>
                  <a:pt x="1121367" y="4419505"/>
                  <a:pt x="1104352" y="4436564"/>
                  <a:pt x="1104352" y="4457605"/>
                </a:cubicBezTo>
                <a:cubicBezTo>
                  <a:pt x="1104352" y="4478646"/>
                  <a:pt x="1121367" y="4495705"/>
                  <a:pt x="1142354" y="4495705"/>
                </a:cubicBezTo>
                <a:lnTo>
                  <a:pt x="1460146" y="4495705"/>
                </a:lnTo>
                <a:cubicBezTo>
                  <a:pt x="1491631" y="4495705"/>
                  <a:pt x="1517149" y="4521289"/>
                  <a:pt x="1517149" y="4552855"/>
                </a:cubicBezTo>
                <a:cubicBezTo>
                  <a:pt x="1517149" y="4584421"/>
                  <a:pt x="1491631" y="4610005"/>
                  <a:pt x="1460146" y="4610005"/>
                </a:cubicBezTo>
                <a:lnTo>
                  <a:pt x="1142354" y="4610005"/>
                </a:lnTo>
                <a:cubicBezTo>
                  <a:pt x="1121367" y="4610005"/>
                  <a:pt x="1104352" y="4627064"/>
                  <a:pt x="1104352" y="4648105"/>
                </a:cubicBezTo>
                <a:cubicBezTo>
                  <a:pt x="1104352" y="4669146"/>
                  <a:pt x="1121367" y="4686205"/>
                  <a:pt x="1142354" y="4686205"/>
                </a:cubicBezTo>
                <a:lnTo>
                  <a:pt x="1460146" y="4686205"/>
                </a:lnTo>
                <a:cubicBezTo>
                  <a:pt x="1491631" y="4686205"/>
                  <a:pt x="1517149" y="4711789"/>
                  <a:pt x="1517149" y="4743355"/>
                </a:cubicBezTo>
                <a:cubicBezTo>
                  <a:pt x="1517149" y="4774921"/>
                  <a:pt x="1491631" y="4800505"/>
                  <a:pt x="1460146" y="4800505"/>
                </a:cubicBezTo>
                <a:lnTo>
                  <a:pt x="1142354" y="4800505"/>
                </a:lnTo>
                <a:cubicBezTo>
                  <a:pt x="1121367" y="4800505"/>
                  <a:pt x="1104352" y="4817564"/>
                  <a:pt x="1104352" y="4838605"/>
                </a:cubicBezTo>
                <a:cubicBezTo>
                  <a:pt x="1104352" y="4859646"/>
                  <a:pt x="1121367" y="4876705"/>
                  <a:pt x="1142354" y="4876705"/>
                </a:cubicBezTo>
                <a:lnTo>
                  <a:pt x="1459956" y="4876705"/>
                </a:lnTo>
                <a:cubicBezTo>
                  <a:pt x="1491441" y="4876705"/>
                  <a:pt x="1516959" y="4902289"/>
                  <a:pt x="1516959" y="4933855"/>
                </a:cubicBezTo>
                <a:lnTo>
                  <a:pt x="1516959" y="5186663"/>
                </a:lnTo>
                <a:lnTo>
                  <a:pt x="1402953" y="5186663"/>
                </a:lnTo>
                <a:lnTo>
                  <a:pt x="1402953" y="4991005"/>
                </a:lnTo>
                <a:lnTo>
                  <a:pt x="1142164" y="4991005"/>
                </a:lnTo>
                <a:cubicBezTo>
                  <a:pt x="1107658" y="4990986"/>
                  <a:pt x="1074187" y="4979194"/>
                  <a:pt x="1047253" y="4957572"/>
                </a:cubicBezTo>
                <a:cubicBezTo>
                  <a:pt x="981719" y="4904966"/>
                  <a:pt x="971126" y="4809058"/>
                  <a:pt x="1023597" y="4743355"/>
                </a:cubicBezTo>
                <a:cubicBezTo>
                  <a:pt x="979135" y="4687681"/>
                  <a:pt x="979135" y="4608529"/>
                  <a:pt x="1023597" y="4552855"/>
                </a:cubicBezTo>
                <a:cubicBezTo>
                  <a:pt x="979135" y="4497181"/>
                  <a:pt x="979135" y="4418029"/>
                  <a:pt x="1023597" y="4362355"/>
                </a:cubicBezTo>
                <a:cubicBezTo>
                  <a:pt x="1015484" y="4352182"/>
                  <a:pt x="1008710" y="4341009"/>
                  <a:pt x="1003437" y="4329103"/>
                </a:cubicBezTo>
                <a:cubicBezTo>
                  <a:pt x="969340" y="4252198"/>
                  <a:pt x="1003884" y="4162130"/>
                  <a:pt x="1080600" y="4127945"/>
                </a:cubicBezTo>
                <a:cubicBezTo>
                  <a:pt x="1070549" y="4105847"/>
                  <a:pt x="1065361" y="4081844"/>
                  <a:pt x="1065399" y="4057555"/>
                </a:cubicBezTo>
                <a:lnTo>
                  <a:pt x="1065399" y="3644646"/>
                </a:lnTo>
                <a:cubicBezTo>
                  <a:pt x="1065399" y="3440811"/>
                  <a:pt x="777439" y="3165062"/>
                  <a:pt x="523300" y="2921699"/>
                </a:cubicBezTo>
                <a:cubicBezTo>
                  <a:pt x="187641" y="2602802"/>
                  <a:pt x="-1720" y="2159060"/>
                  <a:pt x="12" y="1695450"/>
                </a:cubicBezTo>
                <a:cubicBezTo>
                  <a:pt x="12" y="760571"/>
                  <a:pt x="758628" y="0"/>
                  <a:pt x="1691103" y="0"/>
                </a:cubicBezTo>
                <a:close/>
              </a:path>
            </a:pathLst>
          </a:custGeom>
          <a:solidFill>
            <a:schemeClr val="accent1">
              <a:lumMod val="50000"/>
            </a:schemeClr>
          </a:solidFill>
          <a:ln w="9501" cap="flat">
            <a:noFill/>
            <a:prstDash val="solid"/>
            <a:miter/>
          </a:ln>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Graphic 5">
            <a:extLst>
              <a:ext uri="{FF2B5EF4-FFF2-40B4-BE49-F238E27FC236}">
                <a16:creationId xmlns:a16="http://schemas.microsoft.com/office/drawing/2014/main" id="{7979ACC7-FD9C-7F4F-8374-7B1BB38FDF88}"/>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8144" y="157095"/>
            <a:ext cx="546022" cy="591523"/>
          </a:xfrm>
          <a:prstGeom prst="rect">
            <a:avLst/>
          </a:prstGeom>
        </p:spPr>
      </p:pic>
    </p:spTree>
    <p:extLst>
      <p:ext uri="{BB962C8B-B14F-4D97-AF65-F5344CB8AC3E}">
        <p14:creationId xmlns:p14="http://schemas.microsoft.com/office/powerpoint/2010/main" val="1271315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1000"/>
                                        <p:tgtEl>
                                          <p:spTgt spid="68"/>
                                        </p:tgtEl>
                                      </p:cBhvr>
                                    </p:animEffect>
                                  </p:childTnLst>
                                </p:cTn>
                              </p:par>
                              <p:par>
                                <p:cTn id="8" presetID="10" presetClass="entr" presetSubtype="0" fill="hold" grpId="0" nodeType="withEffect">
                                  <p:stCondLst>
                                    <p:cond delay="600"/>
                                  </p:stCondLst>
                                  <p:childTnLst>
                                    <p:set>
                                      <p:cBhvr>
                                        <p:cTn id="9" dur="1" fill="hold">
                                          <p:stCondLst>
                                            <p:cond delay="0"/>
                                          </p:stCondLst>
                                        </p:cTn>
                                        <p:tgtEl>
                                          <p:spTgt spid="67"/>
                                        </p:tgtEl>
                                        <p:attrNameLst>
                                          <p:attrName>style.visibility</p:attrName>
                                        </p:attrNameLst>
                                      </p:cBhvr>
                                      <p:to>
                                        <p:strVal val="visible"/>
                                      </p:to>
                                    </p:set>
                                    <p:animEffect transition="in" filter="fade">
                                      <p:cBhvr>
                                        <p:cTn id="10" dur="500"/>
                                        <p:tgtEl>
                                          <p:spTgt spid="67"/>
                                        </p:tgtEl>
                                      </p:cBhvr>
                                    </p:animEffect>
                                  </p:childTnLst>
                                </p:cTn>
                              </p:par>
                              <p:par>
                                <p:cTn id="11" presetID="10" presetClass="entr" presetSubtype="0" fill="hold" grpId="0" nodeType="withEffect">
                                  <p:stCondLst>
                                    <p:cond delay="210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21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21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p:stCondLst>
                                    <p:cond delay="260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26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260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7" grpId="0" animBg="1"/>
      <p:bldP spid="8" grpId="0" animBg="1"/>
      <p:bldP spid="9" grpId="0" animBg="1"/>
      <p:bldP spid="10" grpId="0" animBg="1"/>
      <p:bldP spid="11" grpId="0" animBg="1"/>
      <p:bldP spid="12" grpId="0" animBg="1"/>
      <p:bldP spid="68"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المرحلة التعليمية - ٣">
    <p:spTree>
      <p:nvGrpSpPr>
        <p:cNvPr id="1" name=""/>
        <p:cNvGrpSpPr/>
        <p:nvPr/>
      </p:nvGrpSpPr>
      <p:grpSpPr>
        <a:xfrm>
          <a:off x="0" y="0"/>
          <a:ext cx="0" cy="0"/>
          <a:chOff x="0" y="0"/>
          <a:chExt cx="0" cy="0"/>
        </a:xfrm>
      </p:grpSpPr>
      <p:sp>
        <p:nvSpPr>
          <p:cNvPr id="267" name="Rectangle 266">
            <a:extLst>
              <a:ext uri="{FF2B5EF4-FFF2-40B4-BE49-F238E27FC236}">
                <a16:creationId xmlns:a16="http://schemas.microsoft.com/office/drawing/2014/main" id="{B6A9761D-20C1-E943-AE44-964B06FD610C}"/>
              </a:ext>
            </a:extLst>
          </p:cNvPr>
          <p:cNvSpPr/>
          <p:nvPr userDrawn="1"/>
        </p:nvSpPr>
        <p:spPr>
          <a:xfrm>
            <a:off x="3191" y="0"/>
            <a:ext cx="6008307" cy="6857999"/>
          </a:xfrm>
          <a:prstGeom prst="rect">
            <a:avLst/>
          </a:prstGeom>
          <a:pattFill prst="lgGrid">
            <a:fgClr>
              <a:srgbClr val="ECECE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68" name="Group 267">
            <a:extLst>
              <a:ext uri="{FF2B5EF4-FFF2-40B4-BE49-F238E27FC236}">
                <a16:creationId xmlns:a16="http://schemas.microsoft.com/office/drawing/2014/main" id="{46B724E6-0731-D94F-81C1-AA5801D9EA68}"/>
              </a:ext>
            </a:extLst>
          </p:cNvPr>
          <p:cNvGrpSpPr/>
          <p:nvPr userDrawn="1"/>
        </p:nvGrpSpPr>
        <p:grpSpPr>
          <a:xfrm>
            <a:off x="6907074" y="1240481"/>
            <a:ext cx="4709243" cy="4377037"/>
            <a:chOff x="433353" y="993616"/>
            <a:chExt cx="5355059" cy="4977295"/>
          </a:xfrm>
        </p:grpSpPr>
        <p:sp>
          <p:nvSpPr>
            <p:cNvPr id="238" name="Freeform 237">
              <a:extLst>
                <a:ext uri="{FF2B5EF4-FFF2-40B4-BE49-F238E27FC236}">
                  <a16:creationId xmlns:a16="http://schemas.microsoft.com/office/drawing/2014/main" id="{6B115424-27D2-464A-892D-E354E26D12F0}"/>
                </a:ext>
              </a:extLst>
            </p:cNvPr>
            <p:cNvSpPr/>
            <p:nvPr userDrawn="1"/>
          </p:nvSpPr>
          <p:spPr>
            <a:xfrm>
              <a:off x="648520" y="993616"/>
              <a:ext cx="4889897" cy="4886405"/>
            </a:xfrm>
            <a:custGeom>
              <a:avLst/>
              <a:gdLst>
                <a:gd name="connsiteX0" fmla="*/ 2444975 w 4889897"/>
                <a:gd name="connsiteY0" fmla="*/ 4524442 h 4886405"/>
                <a:gd name="connsiteX1" fmla="*/ 362542 w 4889897"/>
                <a:gd name="connsiteY1" fmla="*/ 2443230 h 4886405"/>
                <a:gd name="connsiteX2" fmla="*/ 2444975 w 4889897"/>
                <a:gd name="connsiteY2" fmla="*/ 362284 h 4886405"/>
                <a:gd name="connsiteX3" fmla="*/ 4527355 w 4889897"/>
                <a:gd name="connsiteY3" fmla="*/ 2443230 h 4886405"/>
                <a:gd name="connsiteX4" fmla="*/ 2444975 w 4889897"/>
                <a:gd name="connsiteY4" fmla="*/ 4524442 h 4886405"/>
                <a:gd name="connsiteX5" fmla="*/ 2444975 w 4889897"/>
                <a:gd name="connsiteY5" fmla="*/ 0 h 4886405"/>
                <a:gd name="connsiteX6" fmla="*/ 0 w 4889897"/>
                <a:gd name="connsiteY6" fmla="*/ 2443230 h 4886405"/>
                <a:gd name="connsiteX7" fmla="*/ 2444975 w 4889897"/>
                <a:gd name="connsiteY7" fmla="*/ 4886406 h 4886405"/>
                <a:gd name="connsiteX8" fmla="*/ 4889898 w 4889897"/>
                <a:gd name="connsiteY8" fmla="*/ 2443230 h 4886405"/>
                <a:gd name="connsiteX9" fmla="*/ 2444975 w 4889897"/>
                <a:gd name="connsiteY9" fmla="*/ 0 h 4886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89897" h="4886405">
                  <a:moveTo>
                    <a:pt x="2444975" y="4524442"/>
                  </a:moveTo>
                  <a:cubicBezTo>
                    <a:pt x="1296622" y="4524442"/>
                    <a:pt x="362542" y="3590763"/>
                    <a:pt x="362542" y="2443230"/>
                  </a:cubicBezTo>
                  <a:cubicBezTo>
                    <a:pt x="362542" y="1295696"/>
                    <a:pt x="1296569" y="362284"/>
                    <a:pt x="2444975" y="362284"/>
                  </a:cubicBezTo>
                  <a:cubicBezTo>
                    <a:pt x="3593382" y="362284"/>
                    <a:pt x="4527355" y="1295910"/>
                    <a:pt x="4527355" y="2443230"/>
                  </a:cubicBezTo>
                  <a:cubicBezTo>
                    <a:pt x="4527355" y="3590550"/>
                    <a:pt x="3593329" y="4524442"/>
                    <a:pt x="2444975" y="4524442"/>
                  </a:cubicBezTo>
                  <a:close/>
                  <a:moveTo>
                    <a:pt x="2444975" y="0"/>
                  </a:moveTo>
                  <a:cubicBezTo>
                    <a:pt x="1096797" y="0"/>
                    <a:pt x="0" y="1096014"/>
                    <a:pt x="0" y="2443230"/>
                  </a:cubicBezTo>
                  <a:cubicBezTo>
                    <a:pt x="0" y="3790445"/>
                    <a:pt x="1096797" y="4886406"/>
                    <a:pt x="2444975" y="4886406"/>
                  </a:cubicBezTo>
                  <a:cubicBezTo>
                    <a:pt x="3793153" y="4886406"/>
                    <a:pt x="4889898" y="3790445"/>
                    <a:pt x="4889898" y="2443230"/>
                  </a:cubicBezTo>
                  <a:cubicBezTo>
                    <a:pt x="4889898" y="1096014"/>
                    <a:pt x="3793100" y="0"/>
                    <a:pt x="2444975" y="0"/>
                  </a:cubicBezTo>
                  <a:close/>
                </a:path>
              </a:pathLst>
            </a:custGeom>
            <a:solidFill>
              <a:srgbClr val="B4DCFA"/>
            </a:solidFill>
            <a:ln w="532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239" name="Freeform 238">
              <a:extLst>
                <a:ext uri="{FF2B5EF4-FFF2-40B4-BE49-F238E27FC236}">
                  <a16:creationId xmlns:a16="http://schemas.microsoft.com/office/drawing/2014/main" id="{E3A868E1-4416-6343-8F64-BECEE81EA9F3}"/>
                </a:ext>
              </a:extLst>
            </p:cNvPr>
            <p:cNvSpPr/>
            <p:nvPr userDrawn="1"/>
          </p:nvSpPr>
          <p:spPr>
            <a:xfrm>
              <a:off x="2725301" y="1994325"/>
              <a:ext cx="1028362" cy="2566364"/>
            </a:xfrm>
            <a:custGeom>
              <a:avLst/>
              <a:gdLst>
                <a:gd name="connsiteX0" fmla="*/ 275491 w 1028362"/>
                <a:gd name="connsiteY0" fmla="*/ 1806952 h 2566364"/>
                <a:gd name="connsiteX1" fmla="*/ 611376 w 1028362"/>
                <a:gd name="connsiteY1" fmla="*/ 2496889 h 2566364"/>
                <a:gd name="connsiteX2" fmla="*/ 770842 w 1028362"/>
                <a:gd name="connsiteY2" fmla="*/ 2555174 h 2566364"/>
                <a:gd name="connsiteX3" fmla="*/ 829168 w 1028362"/>
                <a:gd name="connsiteY3" fmla="*/ 2395823 h 2566364"/>
                <a:gd name="connsiteX4" fmla="*/ 827249 w 1028362"/>
                <a:gd name="connsiteY4" fmla="*/ 2391880 h 2566364"/>
                <a:gd name="connsiteX5" fmla="*/ 490564 w 1028362"/>
                <a:gd name="connsiteY5" fmla="*/ 1700664 h 2566364"/>
                <a:gd name="connsiteX6" fmla="*/ 449992 w 1028362"/>
                <a:gd name="connsiteY6" fmla="*/ 1322717 h 2566364"/>
                <a:gd name="connsiteX7" fmla="*/ 1015984 w 1028362"/>
                <a:gd name="connsiteY7" fmla="*/ 172893 h 2566364"/>
                <a:gd name="connsiteX8" fmla="*/ 961390 w 1028362"/>
                <a:gd name="connsiteY8" fmla="*/ 12370 h 2566364"/>
                <a:gd name="connsiteX9" fmla="*/ 800751 w 1028362"/>
                <a:gd name="connsiteY9" fmla="*/ 66925 h 2566364"/>
                <a:gd name="connsiteX10" fmla="*/ 210393 w 1028362"/>
                <a:gd name="connsiteY10" fmla="*/ 1266084 h 2566364"/>
                <a:gd name="connsiteX11" fmla="*/ 275491 w 1028362"/>
                <a:gd name="connsiteY11" fmla="*/ 1807059 h 2566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8362" h="2566364">
                  <a:moveTo>
                    <a:pt x="275491" y="1806952"/>
                  </a:moveTo>
                  <a:lnTo>
                    <a:pt x="611376" y="2496889"/>
                  </a:lnTo>
                  <a:cubicBezTo>
                    <a:pt x="639303" y="2556986"/>
                    <a:pt x="710702" y="2583086"/>
                    <a:pt x="770842" y="2555174"/>
                  </a:cubicBezTo>
                  <a:cubicBezTo>
                    <a:pt x="830986" y="2527268"/>
                    <a:pt x="857100" y="2455919"/>
                    <a:pt x="829168" y="2395823"/>
                  </a:cubicBezTo>
                  <a:cubicBezTo>
                    <a:pt x="828555" y="2394496"/>
                    <a:pt x="827915" y="2393180"/>
                    <a:pt x="827249" y="2391880"/>
                  </a:cubicBezTo>
                  <a:lnTo>
                    <a:pt x="490564" y="1700664"/>
                  </a:lnTo>
                  <a:cubicBezTo>
                    <a:pt x="579707" y="1585320"/>
                    <a:pt x="566325" y="1419735"/>
                    <a:pt x="449992" y="1322717"/>
                  </a:cubicBezTo>
                  <a:lnTo>
                    <a:pt x="1015984" y="172893"/>
                  </a:lnTo>
                  <a:cubicBezTo>
                    <a:pt x="1045265" y="113500"/>
                    <a:pt x="1020825" y="41629"/>
                    <a:pt x="961390" y="12370"/>
                  </a:cubicBezTo>
                  <a:cubicBezTo>
                    <a:pt x="901954" y="-16890"/>
                    <a:pt x="830032" y="7532"/>
                    <a:pt x="800751" y="66925"/>
                  </a:cubicBezTo>
                  <a:lnTo>
                    <a:pt x="210393" y="1266084"/>
                  </a:lnTo>
                  <a:cubicBezTo>
                    <a:pt x="-105551" y="1341418"/>
                    <a:pt x="-50850" y="1808444"/>
                    <a:pt x="275491" y="1807059"/>
                  </a:cubicBezTo>
                  <a:close/>
                </a:path>
              </a:pathLst>
            </a:custGeom>
            <a:solidFill>
              <a:srgbClr val="B4DCFA">
                <a:lumMod val="90000"/>
              </a:srgbClr>
            </a:solidFill>
            <a:ln w="532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240" name="Freeform 239">
              <a:extLst>
                <a:ext uri="{FF2B5EF4-FFF2-40B4-BE49-F238E27FC236}">
                  <a16:creationId xmlns:a16="http://schemas.microsoft.com/office/drawing/2014/main" id="{BEA2C89C-7066-D94F-A261-D7869E4BADA0}"/>
                </a:ext>
              </a:extLst>
            </p:cNvPr>
            <p:cNvSpPr/>
            <p:nvPr userDrawn="1"/>
          </p:nvSpPr>
          <p:spPr>
            <a:xfrm>
              <a:off x="753484" y="2816488"/>
              <a:ext cx="455857" cy="1789840"/>
            </a:xfrm>
            <a:custGeom>
              <a:avLst/>
              <a:gdLst>
                <a:gd name="connsiteX0" fmla="*/ 313400 w 455857"/>
                <a:gd name="connsiteY0" fmla="*/ 1789681 h 1789840"/>
                <a:gd name="connsiteX1" fmla="*/ 79453 w 455857"/>
                <a:gd name="connsiteY1" fmla="*/ 15184 h 1789840"/>
                <a:gd name="connsiteX2" fmla="*/ 168543 w 455857"/>
                <a:gd name="connsiteY2" fmla="*/ 0 h 1789840"/>
                <a:gd name="connsiteX3" fmla="*/ 238652 w 455857"/>
                <a:gd name="connsiteY3" fmla="*/ 57806 h 1789840"/>
                <a:gd name="connsiteX4" fmla="*/ 455858 w 455857"/>
                <a:gd name="connsiteY4" fmla="*/ 1707368 h 1789840"/>
                <a:gd name="connsiteX5" fmla="*/ 313400 w 455857"/>
                <a:gd name="connsiteY5" fmla="*/ 1789840 h 178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5857" h="1789840">
                  <a:moveTo>
                    <a:pt x="313400" y="1789681"/>
                  </a:moveTo>
                  <a:cubicBezTo>
                    <a:pt x="3368" y="1252468"/>
                    <a:pt x="-80767" y="614305"/>
                    <a:pt x="79453" y="15184"/>
                  </a:cubicBezTo>
                  <a:lnTo>
                    <a:pt x="168543" y="0"/>
                  </a:lnTo>
                  <a:lnTo>
                    <a:pt x="238652" y="57806"/>
                  </a:lnTo>
                  <a:cubicBezTo>
                    <a:pt x="89362" y="614694"/>
                    <a:pt x="167489" y="1208029"/>
                    <a:pt x="455858" y="1707368"/>
                  </a:cubicBezTo>
                  <a:lnTo>
                    <a:pt x="313400" y="1789840"/>
                  </a:lnTo>
                  <a:close/>
                </a:path>
              </a:pathLst>
            </a:custGeom>
            <a:solidFill>
              <a:srgbClr val="FF8021"/>
            </a:solidFill>
            <a:ln w="532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241" name="Freeform 240">
              <a:extLst>
                <a:ext uri="{FF2B5EF4-FFF2-40B4-BE49-F238E27FC236}">
                  <a16:creationId xmlns:a16="http://schemas.microsoft.com/office/drawing/2014/main" id="{71E848AA-FEB6-7443-BCEE-F8AB7A9CEBC9}"/>
                </a:ext>
              </a:extLst>
            </p:cNvPr>
            <p:cNvSpPr/>
            <p:nvPr userDrawn="1"/>
          </p:nvSpPr>
          <p:spPr>
            <a:xfrm>
              <a:off x="1066883" y="1098145"/>
              <a:ext cx="2072516" cy="1251742"/>
            </a:xfrm>
            <a:custGeom>
              <a:avLst/>
              <a:gdLst>
                <a:gd name="connsiteX0" fmla="*/ 0 w 2072516"/>
                <a:gd name="connsiteY0" fmla="*/ 1169323 h 1251742"/>
                <a:gd name="connsiteX1" fmla="*/ 2026559 w 2072516"/>
                <a:gd name="connsiteY1" fmla="*/ 0 h 1251742"/>
                <a:gd name="connsiteX2" fmla="*/ 2072516 w 2072516"/>
                <a:gd name="connsiteY2" fmla="*/ 84231 h 1251742"/>
                <a:gd name="connsiteX3" fmla="*/ 2026559 w 2072516"/>
                <a:gd name="connsiteY3" fmla="*/ 164892 h 1251742"/>
                <a:gd name="connsiteX4" fmla="*/ 142458 w 2072516"/>
                <a:gd name="connsiteY4" fmla="*/ 1251743 h 1251742"/>
                <a:gd name="connsiteX5" fmla="*/ 0 w 2072516"/>
                <a:gd name="connsiteY5" fmla="*/ 1169323 h 125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2516" h="1251742">
                  <a:moveTo>
                    <a:pt x="0" y="1169323"/>
                  </a:moveTo>
                  <a:cubicBezTo>
                    <a:pt x="418102" y="445891"/>
                    <a:pt x="1190552" y="187"/>
                    <a:pt x="2026559" y="0"/>
                  </a:cubicBezTo>
                  <a:lnTo>
                    <a:pt x="2072516" y="84231"/>
                  </a:lnTo>
                  <a:lnTo>
                    <a:pt x="2026559" y="164892"/>
                  </a:lnTo>
                  <a:cubicBezTo>
                    <a:pt x="1249295" y="164706"/>
                    <a:pt x="531013" y="579046"/>
                    <a:pt x="142458" y="1251743"/>
                  </a:cubicBezTo>
                  <a:lnTo>
                    <a:pt x="0" y="1169323"/>
                  </a:lnTo>
                  <a:close/>
                </a:path>
              </a:pathLst>
            </a:custGeom>
            <a:solidFill>
              <a:srgbClr val="F8EC7B"/>
            </a:solidFill>
            <a:ln w="532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242" name="Freeform 241">
              <a:extLst>
                <a:ext uri="{FF2B5EF4-FFF2-40B4-BE49-F238E27FC236}">
                  <a16:creationId xmlns:a16="http://schemas.microsoft.com/office/drawing/2014/main" id="{7120FD9C-612F-F44D-80AE-8B5BDE028961}"/>
                </a:ext>
              </a:extLst>
            </p:cNvPr>
            <p:cNvSpPr/>
            <p:nvPr userDrawn="1"/>
          </p:nvSpPr>
          <p:spPr>
            <a:xfrm>
              <a:off x="4181123" y="1783127"/>
              <a:ext cx="1252389" cy="3678776"/>
            </a:xfrm>
            <a:custGeom>
              <a:avLst/>
              <a:gdLst>
                <a:gd name="connsiteX0" fmla="*/ 567219 w 1252389"/>
                <a:gd name="connsiteY0" fmla="*/ 0 h 3678776"/>
                <a:gd name="connsiteX1" fmla="*/ 566510 w 1252389"/>
                <a:gd name="connsiteY1" fmla="*/ 3307649 h 3678776"/>
                <a:gd name="connsiteX2" fmla="*/ 82479 w 1252389"/>
                <a:gd name="connsiteY2" fmla="*/ 3678776 h 3678776"/>
                <a:gd name="connsiteX3" fmla="*/ 8210 w 1252389"/>
                <a:gd name="connsiteY3" fmla="*/ 3636687 h 3678776"/>
                <a:gd name="connsiteX4" fmla="*/ 0 w 1252389"/>
                <a:gd name="connsiteY4" fmla="*/ 3536580 h 3678776"/>
                <a:gd name="connsiteX5" fmla="*/ 797039 w 1252389"/>
                <a:gd name="connsiteY5" fmla="*/ 567943 h 3678776"/>
                <a:gd name="connsiteX6" fmla="*/ 450512 w 1252389"/>
                <a:gd name="connsiteY6" fmla="*/ 116677 h 3678776"/>
                <a:gd name="connsiteX7" fmla="*/ 567219 w 1252389"/>
                <a:gd name="connsiteY7" fmla="*/ 107 h 3678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2389" h="3678776">
                  <a:moveTo>
                    <a:pt x="567219" y="0"/>
                  </a:moveTo>
                  <a:cubicBezTo>
                    <a:pt x="1481055" y="913578"/>
                    <a:pt x="1480741" y="2394460"/>
                    <a:pt x="566510" y="3307649"/>
                  </a:cubicBezTo>
                  <a:cubicBezTo>
                    <a:pt x="422058" y="3451928"/>
                    <a:pt x="259335" y="3576698"/>
                    <a:pt x="82479" y="3678776"/>
                  </a:cubicBezTo>
                  <a:lnTo>
                    <a:pt x="8210" y="3636687"/>
                  </a:lnTo>
                  <a:lnTo>
                    <a:pt x="0" y="3536580"/>
                  </a:lnTo>
                  <a:cubicBezTo>
                    <a:pt x="1040449" y="2936751"/>
                    <a:pt x="1397292" y="1607649"/>
                    <a:pt x="797039" y="567943"/>
                  </a:cubicBezTo>
                  <a:cubicBezTo>
                    <a:pt x="701813" y="402998"/>
                    <a:pt x="585303" y="251281"/>
                    <a:pt x="450512" y="116677"/>
                  </a:cubicBezTo>
                  <a:lnTo>
                    <a:pt x="567219" y="107"/>
                  </a:lnTo>
                  <a:close/>
                </a:path>
              </a:pathLst>
            </a:custGeom>
            <a:solidFill>
              <a:srgbClr val="5ECCF3"/>
            </a:solidFill>
            <a:ln w="532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243" name="Freeform 242">
              <a:extLst>
                <a:ext uri="{FF2B5EF4-FFF2-40B4-BE49-F238E27FC236}">
                  <a16:creationId xmlns:a16="http://schemas.microsoft.com/office/drawing/2014/main" id="{DB6E70C0-EF10-8046-808F-EB89E3562259}"/>
                </a:ext>
              </a:extLst>
            </p:cNvPr>
            <p:cNvSpPr/>
            <p:nvPr userDrawn="1"/>
          </p:nvSpPr>
          <p:spPr>
            <a:xfrm>
              <a:off x="1438596" y="4974046"/>
              <a:ext cx="1703522" cy="801445"/>
            </a:xfrm>
            <a:custGeom>
              <a:avLst/>
              <a:gdLst>
                <a:gd name="connsiteX0" fmla="*/ 1703523 w 1703522"/>
                <a:gd name="connsiteY0" fmla="*/ 800913 h 801445"/>
                <a:gd name="connsiteX1" fmla="*/ 1654846 w 1703522"/>
                <a:gd name="connsiteY1" fmla="*/ 801446 h 801445"/>
                <a:gd name="connsiteX2" fmla="*/ 0 w 1703522"/>
                <a:gd name="connsiteY2" fmla="*/ 116570 h 801445"/>
                <a:gd name="connsiteX3" fmla="*/ 26658 w 1703522"/>
                <a:gd name="connsiteY3" fmla="*/ 32659 h 801445"/>
                <a:gd name="connsiteX4" fmla="*/ 116760 w 1703522"/>
                <a:gd name="connsiteY4" fmla="*/ 0 h 801445"/>
                <a:gd name="connsiteX5" fmla="*/ 1654846 w 1703522"/>
                <a:gd name="connsiteY5" fmla="*/ 636553 h 801445"/>
                <a:gd name="connsiteX6" fmla="*/ 1703523 w 1703522"/>
                <a:gd name="connsiteY6" fmla="*/ 636021 h 801445"/>
                <a:gd name="connsiteX7" fmla="*/ 1703523 w 1703522"/>
                <a:gd name="connsiteY7" fmla="*/ 801179 h 801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3522" h="801445">
                  <a:moveTo>
                    <a:pt x="1703523" y="800913"/>
                  </a:moveTo>
                  <a:cubicBezTo>
                    <a:pt x="1687262" y="801233"/>
                    <a:pt x="1671001" y="801446"/>
                    <a:pt x="1654846" y="801446"/>
                  </a:cubicBezTo>
                  <a:cubicBezTo>
                    <a:pt x="1034253" y="801073"/>
                    <a:pt x="439135" y="554779"/>
                    <a:pt x="0" y="116570"/>
                  </a:cubicBezTo>
                  <a:lnTo>
                    <a:pt x="26658" y="32659"/>
                  </a:lnTo>
                  <a:lnTo>
                    <a:pt x="116760" y="0"/>
                  </a:lnTo>
                  <a:cubicBezTo>
                    <a:pt x="524519" y="407873"/>
                    <a:pt x="1077903" y="636895"/>
                    <a:pt x="1654846" y="636553"/>
                  </a:cubicBezTo>
                  <a:cubicBezTo>
                    <a:pt x="1671107" y="636553"/>
                    <a:pt x="1687368" y="636553"/>
                    <a:pt x="1703523" y="636021"/>
                  </a:cubicBezTo>
                  <a:lnTo>
                    <a:pt x="1703523" y="801179"/>
                  </a:lnTo>
                  <a:close/>
                </a:path>
              </a:pathLst>
            </a:custGeom>
            <a:solidFill>
              <a:srgbClr val="A7EA52"/>
            </a:solidFill>
            <a:ln w="5322"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244" name="Freeform 243">
              <a:extLst>
                <a:ext uri="{FF2B5EF4-FFF2-40B4-BE49-F238E27FC236}">
                  <a16:creationId xmlns:a16="http://schemas.microsoft.com/office/drawing/2014/main" id="{37C056DA-F200-6A44-9772-46C57463FD3A}"/>
                </a:ext>
              </a:extLst>
            </p:cNvPr>
            <p:cNvSpPr/>
            <p:nvPr userDrawn="1"/>
          </p:nvSpPr>
          <p:spPr>
            <a:xfrm>
              <a:off x="1497616" y="1065273"/>
              <a:ext cx="868289" cy="867669"/>
            </a:xfrm>
            <a:custGeom>
              <a:avLst/>
              <a:gdLst>
                <a:gd name="connsiteX0" fmla="*/ 868289 w 868289"/>
                <a:gd name="connsiteY0" fmla="*/ 433835 h 867669"/>
                <a:gd name="connsiteX1" fmla="*/ 434145 w 868289"/>
                <a:gd name="connsiteY1" fmla="*/ 867669 h 867669"/>
                <a:gd name="connsiteX2" fmla="*/ 0 w 868289"/>
                <a:gd name="connsiteY2" fmla="*/ 433835 h 867669"/>
                <a:gd name="connsiteX3" fmla="*/ 434145 w 868289"/>
                <a:gd name="connsiteY3" fmla="*/ 0 h 867669"/>
                <a:gd name="connsiteX4" fmla="*/ 868289 w 868289"/>
                <a:gd name="connsiteY4" fmla="*/ 433835 h 867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8289" h="867669">
                  <a:moveTo>
                    <a:pt x="868289" y="433835"/>
                  </a:moveTo>
                  <a:cubicBezTo>
                    <a:pt x="868289" y="673437"/>
                    <a:pt x="673918" y="867669"/>
                    <a:pt x="434145" y="867669"/>
                  </a:cubicBezTo>
                  <a:cubicBezTo>
                    <a:pt x="194371" y="867669"/>
                    <a:pt x="0" y="673437"/>
                    <a:pt x="0" y="433835"/>
                  </a:cubicBezTo>
                  <a:cubicBezTo>
                    <a:pt x="0" y="194235"/>
                    <a:pt x="194371" y="0"/>
                    <a:pt x="434145" y="0"/>
                  </a:cubicBezTo>
                  <a:cubicBezTo>
                    <a:pt x="673918" y="0"/>
                    <a:pt x="868289" y="194235"/>
                    <a:pt x="868289" y="433835"/>
                  </a:cubicBezTo>
                  <a:close/>
                </a:path>
              </a:pathLst>
            </a:custGeom>
            <a:solidFill>
              <a:srgbClr val="F8EC7B"/>
            </a:solidFill>
            <a:ln w="5322" cap="flat">
              <a:noFill/>
              <a:prstDash val="solid"/>
              <a:miter/>
            </a:ln>
            <a:effectLst>
              <a:outerShdw blurRad="241300" dist="38100" dir="2700000" algn="tl" rotWithShape="0">
                <a:prstClr val="black">
                  <a:alpha val="32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245" name="Freeform 244">
              <a:extLst>
                <a:ext uri="{FF2B5EF4-FFF2-40B4-BE49-F238E27FC236}">
                  <a16:creationId xmlns:a16="http://schemas.microsoft.com/office/drawing/2014/main" id="{5E97BEED-0AD1-4C4F-924A-4E69B904BBBE}"/>
                </a:ext>
              </a:extLst>
            </p:cNvPr>
            <p:cNvSpPr/>
            <p:nvPr userDrawn="1"/>
          </p:nvSpPr>
          <p:spPr>
            <a:xfrm>
              <a:off x="4920123" y="2977917"/>
              <a:ext cx="868289" cy="867669"/>
            </a:xfrm>
            <a:custGeom>
              <a:avLst/>
              <a:gdLst>
                <a:gd name="connsiteX0" fmla="*/ 868289 w 868289"/>
                <a:gd name="connsiteY0" fmla="*/ 433835 h 867669"/>
                <a:gd name="connsiteX1" fmla="*/ 434145 w 868289"/>
                <a:gd name="connsiteY1" fmla="*/ 867669 h 867669"/>
                <a:gd name="connsiteX2" fmla="*/ 0 w 868289"/>
                <a:gd name="connsiteY2" fmla="*/ 433835 h 867669"/>
                <a:gd name="connsiteX3" fmla="*/ 434145 w 868289"/>
                <a:gd name="connsiteY3" fmla="*/ 0 h 867669"/>
                <a:gd name="connsiteX4" fmla="*/ 868289 w 868289"/>
                <a:gd name="connsiteY4" fmla="*/ 433835 h 867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8289" h="867669">
                  <a:moveTo>
                    <a:pt x="868289" y="433835"/>
                  </a:moveTo>
                  <a:cubicBezTo>
                    <a:pt x="868289" y="673437"/>
                    <a:pt x="673918" y="867669"/>
                    <a:pt x="434145" y="867669"/>
                  </a:cubicBezTo>
                  <a:cubicBezTo>
                    <a:pt x="194376" y="867669"/>
                    <a:pt x="0" y="673437"/>
                    <a:pt x="0" y="433835"/>
                  </a:cubicBezTo>
                  <a:cubicBezTo>
                    <a:pt x="0" y="194232"/>
                    <a:pt x="194376" y="0"/>
                    <a:pt x="434145" y="0"/>
                  </a:cubicBezTo>
                  <a:cubicBezTo>
                    <a:pt x="673918" y="0"/>
                    <a:pt x="868289" y="194232"/>
                    <a:pt x="868289" y="433835"/>
                  </a:cubicBezTo>
                  <a:close/>
                </a:path>
              </a:pathLst>
            </a:custGeom>
            <a:solidFill>
              <a:srgbClr val="5ECCF3"/>
            </a:solidFill>
            <a:ln w="5322" cap="flat">
              <a:noFill/>
              <a:prstDash val="solid"/>
              <a:miter/>
            </a:ln>
            <a:effectLst>
              <a:outerShdw blurRad="241300" dist="38100" dir="2700000" algn="tl" rotWithShape="0">
                <a:prstClr val="black">
                  <a:alpha val="32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246" name="Freeform 245">
              <a:extLst>
                <a:ext uri="{FF2B5EF4-FFF2-40B4-BE49-F238E27FC236}">
                  <a16:creationId xmlns:a16="http://schemas.microsoft.com/office/drawing/2014/main" id="{FE1C0099-9B97-C244-B4FC-3EA6D978B891}"/>
                </a:ext>
              </a:extLst>
            </p:cNvPr>
            <p:cNvSpPr/>
            <p:nvPr userDrawn="1"/>
          </p:nvSpPr>
          <p:spPr>
            <a:xfrm>
              <a:off x="1856906" y="5103136"/>
              <a:ext cx="868395" cy="867775"/>
            </a:xfrm>
            <a:custGeom>
              <a:avLst/>
              <a:gdLst>
                <a:gd name="connsiteX0" fmla="*/ 868396 w 868395"/>
                <a:gd name="connsiteY0" fmla="*/ 433835 h 867775"/>
                <a:gd name="connsiteX1" fmla="*/ 434251 w 868395"/>
                <a:gd name="connsiteY1" fmla="*/ 867776 h 867775"/>
                <a:gd name="connsiteX2" fmla="*/ 0 w 868395"/>
                <a:gd name="connsiteY2" fmla="*/ 433941 h 867775"/>
                <a:gd name="connsiteX3" fmla="*/ 434145 w 868395"/>
                <a:gd name="connsiteY3" fmla="*/ 0 h 867775"/>
                <a:gd name="connsiteX4" fmla="*/ 434251 w 868395"/>
                <a:gd name="connsiteY4" fmla="*/ 0 h 867775"/>
                <a:gd name="connsiteX5" fmla="*/ 868396 w 868395"/>
                <a:gd name="connsiteY5" fmla="*/ 433835 h 867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8395" h="867775">
                  <a:moveTo>
                    <a:pt x="868396" y="433835"/>
                  </a:moveTo>
                  <a:cubicBezTo>
                    <a:pt x="868428" y="673464"/>
                    <a:pt x="674052" y="867744"/>
                    <a:pt x="434251" y="867776"/>
                  </a:cubicBezTo>
                  <a:cubicBezTo>
                    <a:pt x="194451" y="867808"/>
                    <a:pt x="32" y="673571"/>
                    <a:pt x="0" y="433941"/>
                  </a:cubicBezTo>
                  <a:cubicBezTo>
                    <a:pt x="-32" y="194312"/>
                    <a:pt x="194344" y="32"/>
                    <a:pt x="434145" y="0"/>
                  </a:cubicBezTo>
                  <a:cubicBezTo>
                    <a:pt x="434182" y="0"/>
                    <a:pt x="434214" y="0"/>
                    <a:pt x="434251" y="0"/>
                  </a:cubicBezTo>
                  <a:cubicBezTo>
                    <a:pt x="674025" y="0"/>
                    <a:pt x="868396" y="194232"/>
                    <a:pt x="868396" y="433835"/>
                  </a:cubicBezTo>
                  <a:close/>
                </a:path>
              </a:pathLst>
            </a:custGeom>
            <a:solidFill>
              <a:srgbClr val="A7EA52"/>
            </a:solidFill>
            <a:ln w="5322" cap="flat">
              <a:noFill/>
              <a:prstDash val="solid"/>
              <a:miter/>
            </a:ln>
            <a:effectLst>
              <a:outerShdw blurRad="241300" dist="38100" dir="2700000" algn="tl" rotWithShape="0">
                <a:prstClr val="black">
                  <a:alpha val="32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247" name="Freeform 246">
              <a:extLst>
                <a:ext uri="{FF2B5EF4-FFF2-40B4-BE49-F238E27FC236}">
                  <a16:creationId xmlns:a16="http://schemas.microsoft.com/office/drawing/2014/main" id="{F3438CC8-C66E-D44E-B3EF-BC6EEC801775}"/>
                </a:ext>
              </a:extLst>
            </p:cNvPr>
            <p:cNvSpPr/>
            <p:nvPr userDrawn="1"/>
          </p:nvSpPr>
          <p:spPr>
            <a:xfrm>
              <a:off x="438086" y="3327148"/>
              <a:ext cx="868289" cy="867669"/>
            </a:xfrm>
            <a:custGeom>
              <a:avLst/>
              <a:gdLst>
                <a:gd name="connsiteX0" fmla="*/ 868289 w 868289"/>
                <a:gd name="connsiteY0" fmla="*/ 433781 h 867669"/>
                <a:gd name="connsiteX1" fmla="*/ 434198 w 868289"/>
                <a:gd name="connsiteY1" fmla="*/ 867669 h 867669"/>
                <a:gd name="connsiteX2" fmla="*/ 0 w 868289"/>
                <a:gd name="connsiteY2" fmla="*/ 433888 h 867669"/>
                <a:gd name="connsiteX3" fmla="*/ 434091 w 868289"/>
                <a:gd name="connsiteY3" fmla="*/ 0 h 867669"/>
                <a:gd name="connsiteX4" fmla="*/ 434145 w 868289"/>
                <a:gd name="connsiteY4" fmla="*/ 0 h 867669"/>
                <a:gd name="connsiteX5" fmla="*/ 868289 w 868289"/>
                <a:gd name="connsiteY5" fmla="*/ 433835 h 867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8289" h="867669">
                  <a:moveTo>
                    <a:pt x="868289" y="433781"/>
                  </a:moveTo>
                  <a:cubicBezTo>
                    <a:pt x="868321" y="673384"/>
                    <a:pt x="673972" y="867637"/>
                    <a:pt x="434198" y="867669"/>
                  </a:cubicBezTo>
                  <a:cubicBezTo>
                    <a:pt x="194427" y="867696"/>
                    <a:pt x="29" y="673491"/>
                    <a:pt x="0" y="433888"/>
                  </a:cubicBezTo>
                  <a:cubicBezTo>
                    <a:pt x="-29" y="194285"/>
                    <a:pt x="194320" y="32"/>
                    <a:pt x="434091" y="0"/>
                  </a:cubicBezTo>
                  <a:cubicBezTo>
                    <a:pt x="434109" y="0"/>
                    <a:pt x="434127" y="0"/>
                    <a:pt x="434145" y="0"/>
                  </a:cubicBezTo>
                  <a:cubicBezTo>
                    <a:pt x="673918" y="0"/>
                    <a:pt x="868289" y="194232"/>
                    <a:pt x="868289" y="433835"/>
                  </a:cubicBezTo>
                  <a:close/>
                </a:path>
              </a:pathLst>
            </a:custGeom>
            <a:solidFill>
              <a:srgbClr val="FF8021"/>
            </a:solidFill>
            <a:ln w="5322" cap="flat">
              <a:noFill/>
              <a:prstDash val="solid"/>
              <a:miter/>
            </a:ln>
            <a:effectLst>
              <a:outerShdw blurRad="241300" dist="38100" dir="2700000" algn="tl" rotWithShape="0">
                <a:prstClr val="black">
                  <a:alpha val="32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249" name="CuadroTexto 238">
              <a:extLst>
                <a:ext uri="{FF2B5EF4-FFF2-40B4-BE49-F238E27FC236}">
                  <a16:creationId xmlns:a16="http://schemas.microsoft.com/office/drawing/2014/main" id="{2D00720F-A8AD-E143-9E57-0F0B17074940}"/>
                </a:ext>
              </a:extLst>
            </p:cNvPr>
            <p:cNvSpPr txBox="1"/>
            <p:nvPr userDrawn="1"/>
          </p:nvSpPr>
          <p:spPr>
            <a:xfrm>
              <a:off x="1540111" y="1136796"/>
              <a:ext cx="808361" cy="646331"/>
            </a:xfrm>
            <a:prstGeom prst="rect">
              <a:avLst/>
            </a:prstGeom>
            <a:noFill/>
          </p:spPr>
          <p:txBody>
            <a:bodyPr wrap="square" rtlCol="0">
              <a:spAutoFit/>
            </a:bodyPr>
            <a:lstStyle/>
            <a:p>
              <a:pPr algn="ctr" defTabSz="914400">
                <a:defRPr/>
              </a:pPr>
              <a:r>
                <a:rPr lang="en-US" sz="3600" b="1" cap="all" dirty="0">
                  <a:solidFill>
                    <a:prstClr val="black"/>
                  </a:solidFill>
                  <a:latin typeface="Tw Cen MT" panose="020B0602020104020603" pitchFamily="34" charset="77"/>
                  <a:ea typeface="Open Sans" panose="020B0606030504020204" pitchFamily="34" charset="0"/>
                  <a:cs typeface="Open Sans" panose="020B0606030504020204" pitchFamily="34" charset="0"/>
                </a:rPr>
                <a:t>1</a:t>
              </a:r>
            </a:p>
          </p:txBody>
        </p:sp>
        <p:sp>
          <p:nvSpPr>
            <p:cNvPr id="250" name="CuadroTexto 238">
              <a:extLst>
                <a:ext uri="{FF2B5EF4-FFF2-40B4-BE49-F238E27FC236}">
                  <a16:creationId xmlns:a16="http://schemas.microsoft.com/office/drawing/2014/main" id="{968E6438-028B-2341-BB30-2798E1FB9516}"/>
                </a:ext>
              </a:extLst>
            </p:cNvPr>
            <p:cNvSpPr txBox="1"/>
            <p:nvPr userDrawn="1"/>
          </p:nvSpPr>
          <p:spPr>
            <a:xfrm>
              <a:off x="4975318" y="3088585"/>
              <a:ext cx="808361" cy="646331"/>
            </a:xfrm>
            <a:prstGeom prst="rect">
              <a:avLst/>
            </a:prstGeom>
            <a:noFill/>
          </p:spPr>
          <p:txBody>
            <a:bodyPr wrap="square" rtlCol="0">
              <a:spAutoFit/>
            </a:bodyPr>
            <a:lstStyle/>
            <a:p>
              <a:pPr algn="ctr" defTabSz="914400">
                <a:defRPr/>
              </a:pPr>
              <a:r>
                <a:rPr lang="en-US" sz="3600" b="1" cap="all" dirty="0">
                  <a:solidFill>
                    <a:prstClr val="black"/>
                  </a:solidFill>
                  <a:latin typeface="Tw Cen MT" panose="020B0602020104020603" pitchFamily="34" charset="77"/>
                  <a:ea typeface="Open Sans" panose="020B0606030504020204" pitchFamily="34" charset="0"/>
                  <a:cs typeface="Open Sans" panose="020B0606030504020204" pitchFamily="34" charset="0"/>
                </a:rPr>
                <a:t>4</a:t>
              </a:r>
            </a:p>
          </p:txBody>
        </p:sp>
        <p:sp>
          <p:nvSpPr>
            <p:cNvPr id="251" name="CuadroTexto 238">
              <a:extLst>
                <a:ext uri="{FF2B5EF4-FFF2-40B4-BE49-F238E27FC236}">
                  <a16:creationId xmlns:a16="http://schemas.microsoft.com/office/drawing/2014/main" id="{CE48C6BC-D9AF-CA41-AC66-18529011B88A}"/>
                </a:ext>
              </a:extLst>
            </p:cNvPr>
            <p:cNvSpPr txBox="1"/>
            <p:nvPr userDrawn="1"/>
          </p:nvSpPr>
          <p:spPr>
            <a:xfrm>
              <a:off x="1886960" y="5196822"/>
              <a:ext cx="808361" cy="646331"/>
            </a:xfrm>
            <a:prstGeom prst="rect">
              <a:avLst/>
            </a:prstGeom>
            <a:noFill/>
          </p:spPr>
          <p:txBody>
            <a:bodyPr wrap="square" rtlCol="0">
              <a:spAutoFit/>
            </a:bodyPr>
            <a:lstStyle/>
            <a:p>
              <a:pPr algn="ctr" defTabSz="914400">
                <a:defRPr/>
              </a:pPr>
              <a:r>
                <a:rPr lang="en-US" sz="3600" b="1" cap="all" dirty="0">
                  <a:solidFill>
                    <a:prstClr val="black"/>
                  </a:solidFill>
                  <a:latin typeface="Tw Cen MT" panose="020B0602020104020603" pitchFamily="34" charset="77"/>
                  <a:ea typeface="Open Sans" panose="020B0606030504020204" pitchFamily="34" charset="0"/>
                  <a:cs typeface="Open Sans" panose="020B0606030504020204" pitchFamily="34" charset="0"/>
                </a:rPr>
                <a:t>3</a:t>
              </a:r>
            </a:p>
          </p:txBody>
        </p:sp>
        <p:sp>
          <p:nvSpPr>
            <p:cNvPr id="252" name="CuadroTexto 238">
              <a:extLst>
                <a:ext uri="{FF2B5EF4-FFF2-40B4-BE49-F238E27FC236}">
                  <a16:creationId xmlns:a16="http://schemas.microsoft.com/office/drawing/2014/main" id="{4501668F-6CE7-AA46-856F-AC415FBF2D87}"/>
                </a:ext>
              </a:extLst>
            </p:cNvPr>
            <p:cNvSpPr txBox="1"/>
            <p:nvPr userDrawn="1"/>
          </p:nvSpPr>
          <p:spPr>
            <a:xfrm>
              <a:off x="433353" y="3431076"/>
              <a:ext cx="808361" cy="646331"/>
            </a:xfrm>
            <a:prstGeom prst="rect">
              <a:avLst/>
            </a:prstGeom>
            <a:noFill/>
          </p:spPr>
          <p:txBody>
            <a:bodyPr wrap="square" rtlCol="0">
              <a:spAutoFit/>
            </a:bodyPr>
            <a:lstStyle/>
            <a:p>
              <a:pPr algn="ctr" defTabSz="914400">
                <a:defRPr/>
              </a:pPr>
              <a:r>
                <a:rPr lang="en-US" sz="3600" b="1" cap="all" dirty="0">
                  <a:solidFill>
                    <a:prstClr val="black"/>
                  </a:solidFill>
                  <a:latin typeface="Tw Cen MT" panose="020B0602020104020603" pitchFamily="34" charset="77"/>
                  <a:ea typeface="Open Sans" panose="020B0606030504020204" pitchFamily="34" charset="0"/>
                  <a:cs typeface="Open Sans" panose="020B0606030504020204" pitchFamily="34" charset="0"/>
                </a:rPr>
                <a:t>2</a:t>
              </a:r>
            </a:p>
          </p:txBody>
        </p:sp>
      </p:grpSp>
      <p:pic>
        <p:nvPicPr>
          <p:cNvPr id="19" name="Graphic 18">
            <a:extLst>
              <a:ext uri="{FF2B5EF4-FFF2-40B4-BE49-F238E27FC236}">
                <a16:creationId xmlns:a16="http://schemas.microsoft.com/office/drawing/2014/main" id="{4AF2C026-2215-4940-823D-4537D867293C}"/>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8144" y="157095"/>
            <a:ext cx="546022" cy="591523"/>
          </a:xfrm>
          <a:prstGeom prst="rect">
            <a:avLst/>
          </a:prstGeom>
        </p:spPr>
      </p:pic>
    </p:spTree>
    <p:extLst>
      <p:ext uri="{BB962C8B-B14F-4D97-AF65-F5344CB8AC3E}">
        <p14:creationId xmlns:p14="http://schemas.microsoft.com/office/powerpoint/2010/main" val="280758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267"/>
                                        </p:tgtEl>
                                        <p:attrNameLst>
                                          <p:attrName>style.visibility</p:attrName>
                                        </p:attrNameLst>
                                      </p:cBhvr>
                                      <p:to>
                                        <p:strVal val="visible"/>
                                      </p:to>
                                    </p:set>
                                    <p:animEffect transition="in" filter="fade">
                                      <p:cBhvr>
                                        <p:cTn id="7" dur="500"/>
                                        <p:tgtEl>
                                          <p:spTgt spid="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المرحلة التعليمية - ٤">
    <p:spTree>
      <p:nvGrpSpPr>
        <p:cNvPr id="1" name=""/>
        <p:cNvGrpSpPr/>
        <p:nvPr/>
      </p:nvGrpSpPr>
      <p:grpSpPr>
        <a:xfrm>
          <a:off x="0" y="0"/>
          <a:ext cx="0" cy="0"/>
          <a:chOff x="0" y="0"/>
          <a:chExt cx="0" cy="0"/>
        </a:xfrm>
      </p:grpSpPr>
      <p:sp>
        <p:nvSpPr>
          <p:cNvPr id="53" name="Rectangle 52">
            <a:extLst>
              <a:ext uri="{FF2B5EF4-FFF2-40B4-BE49-F238E27FC236}">
                <a16:creationId xmlns:a16="http://schemas.microsoft.com/office/drawing/2014/main" id="{D94360B0-A45F-BA41-A941-12E713EE98D3}"/>
              </a:ext>
            </a:extLst>
          </p:cNvPr>
          <p:cNvSpPr/>
          <p:nvPr userDrawn="1"/>
        </p:nvSpPr>
        <p:spPr>
          <a:xfrm>
            <a:off x="0" y="0"/>
            <a:ext cx="5745050" cy="6858000"/>
          </a:xfrm>
          <a:prstGeom prst="rect">
            <a:avLst/>
          </a:prstGeom>
          <a:pattFill prst="lgGrid">
            <a:fgClr>
              <a:srgbClr val="ECECEC"/>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5" name="Oval 64">
            <a:extLst>
              <a:ext uri="{FF2B5EF4-FFF2-40B4-BE49-F238E27FC236}">
                <a16:creationId xmlns:a16="http://schemas.microsoft.com/office/drawing/2014/main" id="{5D661588-57B7-D541-A1CD-0614AB319D3C}"/>
              </a:ext>
            </a:extLst>
          </p:cNvPr>
          <p:cNvSpPr/>
          <p:nvPr userDrawn="1"/>
        </p:nvSpPr>
        <p:spPr>
          <a:xfrm>
            <a:off x="9640688" y="3325043"/>
            <a:ext cx="2081559" cy="2081559"/>
          </a:xfrm>
          <a:prstGeom prst="ellipse">
            <a:avLst/>
          </a:prstGeom>
          <a:noFill/>
          <a:ln w="635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6" name="Oval 65">
            <a:extLst>
              <a:ext uri="{FF2B5EF4-FFF2-40B4-BE49-F238E27FC236}">
                <a16:creationId xmlns:a16="http://schemas.microsoft.com/office/drawing/2014/main" id="{472782DD-7C3C-A145-975F-F02D277A8011}"/>
              </a:ext>
            </a:extLst>
          </p:cNvPr>
          <p:cNvSpPr/>
          <p:nvPr userDrawn="1"/>
        </p:nvSpPr>
        <p:spPr>
          <a:xfrm>
            <a:off x="8504587" y="1413644"/>
            <a:ext cx="2475312" cy="2475311"/>
          </a:xfrm>
          <a:prstGeom prst="ellipse">
            <a:avLst/>
          </a:prstGeom>
          <a:noFill/>
          <a:ln w="635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7" name="Oval 66">
            <a:extLst>
              <a:ext uri="{FF2B5EF4-FFF2-40B4-BE49-F238E27FC236}">
                <a16:creationId xmlns:a16="http://schemas.microsoft.com/office/drawing/2014/main" id="{73BC673F-21BF-994C-9D89-275554D5D570}"/>
              </a:ext>
            </a:extLst>
          </p:cNvPr>
          <p:cNvSpPr/>
          <p:nvPr userDrawn="1"/>
        </p:nvSpPr>
        <p:spPr>
          <a:xfrm>
            <a:off x="6350779" y="2706265"/>
            <a:ext cx="3190836" cy="3190835"/>
          </a:xfrm>
          <a:prstGeom prst="ellipse">
            <a:avLst/>
          </a:prstGeom>
          <a:no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74" name="Group 73">
            <a:extLst>
              <a:ext uri="{FF2B5EF4-FFF2-40B4-BE49-F238E27FC236}">
                <a16:creationId xmlns:a16="http://schemas.microsoft.com/office/drawing/2014/main" id="{A32AD613-DD1C-1C4D-8E8D-8113F46A5A4E}"/>
              </a:ext>
            </a:extLst>
          </p:cNvPr>
          <p:cNvGrpSpPr/>
          <p:nvPr userDrawn="1"/>
        </p:nvGrpSpPr>
        <p:grpSpPr>
          <a:xfrm>
            <a:off x="5960439" y="715219"/>
            <a:ext cx="1961427" cy="3491678"/>
            <a:chOff x="1851024" y="1671637"/>
            <a:chExt cx="4343813" cy="7732734"/>
          </a:xfrm>
          <a:solidFill>
            <a:schemeClr val="bg1">
              <a:lumMod val="85000"/>
            </a:schemeClr>
          </a:solidFill>
        </p:grpSpPr>
        <p:sp>
          <p:nvSpPr>
            <p:cNvPr id="75" name="Freeform 334">
              <a:extLst>
                <a:ext uri="{FF2B5EF4-FFF2-40B4-BE49-F238E27FC236}">
                  <a16:creationId xmlns:a16="http://schemas.microsoft.com/office/drawing/2014/main" id="{136042F6-3AAA-5E4D-806C-62080735BF03}"/>
                </a:ext>
              </a:extLst>
            </p:cNvPr>
            <p:cNvSpPr>
              <a:spLocks noChangeArrowheads="1"/>
            </p:cNvSpPr>
            <p:nvPr/>
          </p:nvSpPr>
          <p:spPr bwMode="auto">
            <a:xfrm>
              <a:off x="3147617" y="6872041"/>
              <a:ext cx="18722" cy="32763"/>
            </a:xfrm>
            <a:custGeom>
              <a:avLst/>
              <a:gdLst>
                <a:gd name="T0" fmla="*/ 0 w 18"/>
                <a:gd name="T1" fmla="*/ 32 h 33"/>
                <a:gd name="T2" fmla="*/ 17 w 18"/>
                <a:gd name="T3" fmla="*/ 0 h 33"/>
                <a:gd name="T4" fmla="*/ 17 w 18"/>
                <a:gd name="T5" fmla="*/ 0 h 33"/>
                <a:gd name="T6" fmla="*/ 0 w 18"/>
                <a:gd name="T7" fmla="*/ 32 h 33"/>
              </a:gdLst>
              <a:ahLst/>
              <a:cxnLst>
                <a:cxn ang="0">
                  <a:pos x="T0" y="T1"/>
                </a:cxn>
                <a:cxn ang="0">
                  <a:pos x="T2" y="T3"/>
                </a:cxn>
                <a:cxn ang="0">
                  <a:pos x="T4" y="T5"/>
                </a:cxn>
                <a:cxn ang="0">
                  <a:pos x="T6" y="T7"/>
                </a:cxn>
              </a:cxnLst>
              <a:rect l="0" t="0" r="r" b="b"/>
              <a:pathLst>
                <a:path w="18" h="33">
                  <a:moveTo>
                    <a:pt x="0" y="32"/>
                  </a:moveTo>
                  <a:lnTo>
                    <a:pt x="17" y="0"/>
                  </a:lnTo>
                  <a:lnTo>
                    <a:pt x="17" y="0"/>
                  </a:lnTo>
                  <a:cubicBezTo>
                    <a:pt x="9" y="15"/>
                    <a:pt x="4" y="24"/>
                    <a:pt x="0" y="32"/>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 name="Freeform 335">
              <a:extLst>
                <a:ext uri="{FF2B5EF4-FFF2-40B4-BE49-F238E27FC236}">
                  <a16:creationId xmlns:a16="http://schemas.microsoft.com/office/drawing/2014/main" id="{136C962C-5816-864C-B145-8AB447A6F223}"/>
                </a:ext>
              </a:extLst>
            </p:cNvPr>
            <p:cNvSpPr>
              <a:spLocks noChangeArrowheads="1"/>
            </p:cNvSpPr>
            <p:nvPr/>
          </p:nvSpPr>
          <p:spPr bwMode="auto">
            <a:xfrm>
              <a:off x="3016553" y="7134170"/>
              <a:ext cx="9361" cy="18722"/>
            </a:xfrm>
            <a:custGeom>
              <a:avLst/>
              <a:gdLst>
                <a:gd name="T0" fmla="*/ 1 w 7"/>
                <a:gd name="T1" fmla="*/ 9 h 17"/>
                <a:gd name="T2" fmla="*/ 0 w 7"/>
                <a:gd name="T3" fmla="*/ 16 h 17"/>
                <a:gd name="T4" fmla="*/ 0 w 7"/>
                <a:gd name="T5" fmla="*/ 16 h 17"/>
                <a:gd name="T6" fmla="*/ 1 w 7"/>
                <a:gd name="T7" fmla="*/ 9 h 17"/>
              </a:gdLst>
              <a:ahLst/>
              <a:cxnLst>
                <a:cxn ang="0">
                  <a:pos x="T0" y="T1"/>
                </a:cxn>
                <a:cxn ang="0">
                  <a:pos x="T2" y="T3"/>
                </a:cxn>
                <a:cxn ang="0">
                  <a:pos x="T4" y="T5"/>
                </a:cxn>
                <a:cxn ang="0">
                  <a:pos x="T6" y="T7"/>
                </a:cxn>
              </a:cxnLst>
              <a:rect l="0" t="0" r="r" b="b"/>
              <a:pathLst>
                <a:path w="7" h="17">
                  <a:moveTo>
                    <a:pt x="1" y="9"/>
                  </a:moveTo>
                  <a:lnTo>
                    <a:pt x="0" y="16"/>
                  </a:lnTo>
                  <a:lnTo>
                    <a:pt x="0" y="16"/>
                  </a:lnTo>
                  <a:cubicBezTo>
                    <a:pt x="4" y="5"/>
                    <a:pt x="6" y="0"/>
                    <a:pt x="1" y="9"/>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 name="Freeform 337">
              <a:extLst>
                <a:ext uri="{FF2B5EF4-FFF2-40B4-BE49-F238E27FC236}">
                  <a16:creationId xmlns:a16="http://schemas.microsoft.com/office/drawing/2014/main" id="{3B24047E-E440-E14F-84E4-26D537579230}"/>
                </a:ext>
              </a:extLst>
            </p:cNvPr>
            <p:cNvSpPr>
              <a:spLocks noChangeArrowheads="1"/>
            </p:cNvSpPr>
            <p:nvPr/>
          </p:nvSpPr>
          <p:spPr bwMode="auto">
            <a:xfrm>
              <a:off x="2754427" y="9310755"/>
              <a:ext cx="14041" cy="51492"/>
            </a:xfrm>
            <a:custGeom>
              <a:avLst/>
              <a:gdLst>
                <a:gd name="T0" fmla="*/ 0 w 14"/>
                <a:gd name="T1" fmla="*/ 0 h 49"/>
                <a:gd name="T2" fmla="*/ 0 w 14"/>
                <a:gd name="T3" fmla="*/ 0 h 49"/>
                <a:gd name="T4" fmla="*/ 2 w 14"/>
                <a:gd name="T5" fmla="*/ 15 h 49"/>
                <a:gd name="T6" fmla="*/ 2 w 14"/>
                <a:gd name="T7" fmla="*/ 15 h 49"/>
                <a:gd name="T8" fmla="*/ 13 w 14"/>
                <a:gd name="T9" fmla="*/ 48 h 49"/>
                <a:gd name="T10" fmla="*/ 13 w 14"/>
                <a:gd name="T11" fmla="*/ 48 h 49"/>
                <a:gd name="T12" fmla="*/ 0 w 1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14" h="49">
                  <a:moveTo>
                    <a:pt x="0" y="0"/>
                  </a:moveTo>
                  <a:lnTo>
                    <a:pt x="0" y="0"/>
                  </a:lnTo>
                  <a:cubicBezTo>
                    <a:pt x="1" y="5"/>
                    <a:pt x="1" y="10"/>
                    <a:pt x="2" y="15"/>
                  </a:cubicBezTo>
                  <a:lnTo>
                    <a:pt x="2" y="15"/>
                  </a:lnTo>
                  <a:cubicBezTo>
                    <a:pt x="6" y="27"/>
                    <a:pt x="9" y="38"/>
                    <a:pt x="13" y="48"/>
                  </a:cubicBezTo>
                  <a:lnTo>
                    <a:pt x="13" y="48"/>
                  </a:lnTo>
                  <a:cubicBezTo>
                    <a:pt x="9" y="34"/>
                    <a:pt x="4" y="17"/>
                    <a:pt x="0"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 name="Freeform 338">
              <a:extLst>
                <a:ext uri="{FF2B5EF4-FFF2-40B4-BE49-F238E27FC236}">
                  <a16:creationId xmlns:a16="http://schemas.microsoft.com/office/drawing/2014/main" id="{32AD5C45-DE7A-3F46-8606-7F856AA15A9D}"/>
                </a:ext>
              </a:extLst>
            </p:cNvPr>
            <p:cNvSpPr>
              <a:spLocks noChangeArrowheads="1"/>
            </p:cNvSpPr>
            <p:nvPr/>
          </p:nvSpPr>
          <p:spPr bwMode="auto">
            <a:xfrm>
              <a:off x="2721659" y="9207777"/>
              <a:ext cx="9361" cy="70214"/>
            </a:xfrm>
            <a:custGeom>
              <a:avLst/>
              <a:gdLst>
                <a:gd name="T0" fmla="*/ 10 w 11"/>
                <a:gd name="T1" fmla="*/ 67 h 68"/>
                <a:gd name="T2" fmla="*/ 0 w 11"/>
                <a:gd name="T3" fmla="*/ 0 h 68"/>
                <a:gd name="T4" fmla="*/ 0 w 11"/>
                <a:gd name="T5" fmla="*/ 0 h 68"/>
                <a:gd name="T6" fmla="*/ 10 w 11"/>
                <a:gd name="T7" fmla="*/ 67 h 68"/>
              </a:gdLst>
              <a:ahLst/>
              <a:cxnLst>
                <a:cxn ang="0">
                  <a:pos x="T0" y="T1"/>
                </a:cxn>
                <a:cxn ang="0">
                  <a:pos x="T2" y="T3"/>
                </a:cxn>
                <a:cxn ang="0">
                  <a:pos x="T4" y="T5"/>
                </a:cxn>
                <a:cxn ang="0">
                  <a:pos x="T6" y="T7"/>
                </a:cxn>
              </a:cxnLst>
              <a:rect l="0" t="0" r="r" b="b"/>
              <a:pathLst>
                <a:path w="11" h="68">
                  <a:moveTo>
                    <a:pt x="10" y="67"/>
                  </a:moveTo>
                  <a:lnTo>
                    <a:pt x="0" y="0"/>
                  </a:lnTo>
                  <a:lnTo>
                    <a:pt x="0" y="0"/>
                  </a:lnTo>
                  <a:cubicBezTo>
                    <a:pt x="2" y="15"/>
                    <a:pt x="5" y="37"/>
                    <a:pt x="10" y="6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 name="Freeform 339">
              <a:extLst>
                <a:ext uri="{FF2B5EF4-FFF2-40B4-BE49-F238E27FC236}">
                  <a16:creationId xmlns:a16="http://schemas.microsoft.com/office/drawing/2014/main" id="{F71FDE96-854A-B64C-A6C1-2CF8E81695F6}"/>
                </a:ext>
              </a:extLst>
            </p:cNvPr>
            <p:cNvSpPr>
              <a:spLocks noChangeArrowheads="1"/>
            </p:cNvSpPr>
            <p:nvPr/>
          </p:nvSpPr>
          <p:spPr bwMode="auto">
            <a:xfrm>
              <a:off x="4149313" y="5804815"/>
              <a:ext cx="37447" cy="28086"/>
            </a:xfrm>
            <a:custGeom>
              <a:avLst/>
              <a:gdLst>
                <a:gd name="T0" fmla="*/ 4 w 37"/>
                <a:gd name="T1" fmla="*/ 26 h 27"/>
                <a:gd name="T2" fmla="*/ 4 w 37"/>
                <a:gd name="T3" fmla="*/ 26 h 27"/>
                <a:gd name="T4" fmla="*/ 36 w 37"/>
                <a:gd name="T5" fmla="*/ 0 h 27"/>
                <a:gd name="T6" fmla="*/ 36 w 37"/>
                <a:gd name="T7" fmla="*/ 0 h 27"/>
                <a:gd name="T8" fmla="*/ 8 w 37"/>
                <a:gd name="T9" fmla="*/ 19 h 27"/>
                <a:gd name="T10" fmla="*/ 8 w 37"/>
                <a:gd name="T11" fmla="*/ 19 h 27"/>
                <a:gd name="T12" fmla="*/ 1 w 37"/>
                <a:gd name="T13" fmla="*/ 25 h 27"/>
                <a:gd name="T14" fmla="*/ 1 w 37"/>
                <a:gd name="T15" fmla="*/ 25 h 27"/>
                <a:gd name="T16" fmla="*/ 4 w 37"/>
                <a:gd name="T1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7">
                  <a:moveTo>
                    <a:pt x="4" y="26"/>
                  </a:moveTo>
                  <a:lnTo>
                    <a:pt x="4" y="26"/>
                  </a:lnTo>
                  <a:cubicBezTo>
                    <a:pt x="14" y="17"/>
                    <a:pt x="25" y="8"/>
                    <a:pt x="36" y="0"/>
                  </a:cubicBezTo>
                  <a:lnTo>
                    <a:pt x="36" y="0"/>
                  </a:lnTo>
                  <a:cubicBezTo>
                    <a:pt x="22" y="9"/>
                    <a:pt x="14" y="15"/>
                    <a:pt x="8" y="19"/>
                  </a:cubicBezTo>
                  <a:lnTo>
                    <a:pt x="8" y="19"/>
                  </a:lnTo>
                  <a:cubicBezTo>
                    <a:pt x="4" y="23"/>
                    <a:pt x="1" y="25"/>
                    <a:pt x="1" y="25"/>
                  </a:cubicBezTo>
                  <a:lnTo>
                    <a:pt x="1" y="25"/>
                  </a:lnTo>
                  <a:cubicBezTo>
                    <a:pt x="0" y="26"/>
                    <a:pt x="5" y="24"/>
                    <a:pt x="4" y="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0" name="Freeform 341">
              <a:extLst>
                <a:ext uri="{FF2B5EF4-FFF2-40B4-BE49-F238E27FC236}">
                  <a16:creationId xmlns:a16="http://schemas.microsoft.com/office/drawing/2014/main" id="{559A5D2E-2C6A-F64B-8C67-680B4AC7A647}"/>
                </a:ext>
              </a:extLst>
            </p:cNvPr>
            <p:cNvSpPr>
              <a:spLocks noChangeArrowheads="1"/>
            </p:cNvSpPr>
            <p:nvPr/>
          </p:nvSpPr>
          <p:spPr bwMode="auto">
            <a:xfrm>
              <a:off x="3119531" y="6989062"/>
              <a:ext cx="18722" cy="32767"/>
            </a:xfrm>
            <a:custGeom>
              <a:avLst/>
              <a:gdLst>
                <a:gd name="T0" fmla="*/ 3 w 18"/>
                <a:gd name="T1" fmla="*/ 27 h 31"/>
                <a:gd name="T2" fmla="*/ 3 w 18"/>
                <a:gd name="T3" fmla="*/ 27 h 31"/>
                <a:gd name="T4" fmla="*/ 17 w 18"/>
                <a:gd name="T5" fmla="*/ 0 h 31"/>
                <a:gd name="T6" fmla="*/ 17 w 18"/>
                <a:gd name="T7" fmla="*/ 0 h 31"/>
                <a:gd name="T8" fmla="*/ 3 w 18"/>
                <a:gd name="T9" fmla="*/ 27 h 31"/>
              </a:gdLst>
              <a:ahLst/>
              <a:cxnLst>
                <a:cxn ang="0">
                  <a:pos x="T0" y="T1"/>
                </a:cxn>
                <a:cxn ang="0">
                  <a:pos x="T2" y="T3"/>
                </a:cxn>
                <a:cxn ang="0">
                  <a:pos x="T4" y="T5"/>
                </a:cxn>
                <a:cxn ang="0">
                  <a:pos x="T6" y="T7"/>
                </a:cxn>
                <a:cxn ang="0">
                  <a:pos x="T8" y="T9"/>
                </a:cxn>
              </a:cxnLst>
              <a:rect l="0" t="0" r="r" b="b"/>
              <a:pathLst>
                <a:path w="18" h="31">
                  <a:moveTo>
                    <a:pt x="3" y="27"/>
                  </a:moveTo>
                  <a:lnTo>
                    <a:pt x="3" y="27"/>
                  </a:lnTo>
                  <a:cubicBezTo>
                    <a:pt x="14" y="8"/>
                    <a:pt x="17" y="0"/>
                    <a:pt x="17" y="0"/>
                  </a:cubicBezTo>
                  <a:lnTo>
                    <a:pt x="17" y="0"/>
                  </a:lnTo>
                  <a:cubicBezTo>
                    <a:pt x="6" y="20"/>
                    <a:pt x="0" y="30"/>
                    <a:pt x="3" y="27"/>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 name="Freeform 355">
              <a:extLst>
                <a:ext uri="{FF2B5EF4-FFF2-40B4-BE49-F238E27FC236}">
                  <a16:creationId xmlns:a16="http://schemas.microsoft.com/office/drawing/2014/main" id="{C9976D4C-A09B-1048-89AC-BF6217063E31}"/>
                </a:ext>
              </a:extLst>
            </p:cNvPr>
            <p:cNvSpPr>
              <a:spLocks noChangeArrowheads="1"/>
            </p:cNvSpPr>
            <p:nvPr/>
          </p:nvSpPr>
          <p:spPr bwMode="auto">
            <a:xfrm>
              <a:off x="2731020" y="9263946"/>
              <a:ext cx="4682" cy="23406"/>
            </a:xfrm>
            <a:custGeom>
              <a:avLst/>
              <a:gdLst>
                <a:gd name="T0" fmla="*/ 2 w 4"/>
                <a:gd name="T1" fmla="*/ 19 h 20"/>
                <a:gd name="T2" fmla="*/ 2 w 4"/>
                <a:gd name="T3" fmla="*/ 19 h 20"/>
                <a:gd name="T4" fmla="*/ 3 w 4"/>
                <a:gd name="T5" fmla="*/ 9 h 20"/>
                <a:gd name="T6" fmla="*/ 3 w 4"/>
                <a:gd name="T7" fmla="*/ 9 h 20"/>
                <a:gd name="T8" fmla="*/ 2 w 4"/>
                <a:gd name="T9" fmla="*/ 19 h 20"/>
              </a:gdLst>
              <a:ahLst/>
              <a:cxnLst>
                <a:cxn ang="0">
                  <a:pos x="T0" y="T1"/>
                </a:cxn>
                <a:cxn ang="0">
                  <a:pos x="T2" y="T3"/>
                </a:cxn>
                <a:cxn ang="0">
                  <a:pos x="T4" y="T5"/>
                </a:cxn>
                <a:cxn ang="0">
                  <a:pos x="T6" y="T7"/>
                </a:cxn>
                <a:cxn ang="0">
                  <a:pos x="T8" y="T9"/>
                </a:cxn>
              </a:cxnLst>
              <a:rect l="0" t="0" r="r" b="b"/>
              <a:pathLst>
                <a:path w="4" h="20">
                  <a:moveTo>
                    <a:pt x="2" y="19"/>
                  </a:moveTo>
                  <a:lnTo>
                    <a:pt x="2" y="19"/>
                  </a:lnTo>
                  <a:cubicBezTo>
                    <a:pt x="1" y="13"/>
                    <a:pt x="2" y="11"/>
                    <a:pt x="3" y="9"/>
                  </a:cubicBezTo>
                  <a:lnTo>
                    <a:pt x="3" y="9"/>
                  </a:lnTo>
                  <a:cubicBezTo>
                    <a:pt x="0" y="0"/>
                    <a:pt x="0" y="0"/>
                    <a:pt x="2" y="19"/>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 name="Freeform 356">
              <a:extLst>
                <a:ext uri="{FF2B5EF4-FFF2-40B4-BE49-F238E27FC236}">
                  <a16:creationId xmlns:a16="http://schemas.microsoft.com/office/drawing/2014/main" id="{95887D12-06C6-B243-ACC1-24B7B5E81ADF}"/>
                </a:ext>
              </a:extLst>
            </p:cNvPr>
            <p:cNvSpPr>
              <a:spLocks noChangeArrowheads="1"/>
            </p:cNvSpPr>
            <p:nvPr/>
          </p:nvSpPr>
          <p:spPr bwMode="auto">
            <a:xfrm>
              <a:off x="4144632" y="5828216"/>
              <a:ext cx="9361" cy="4682"/>
            </a:xfrm>
            <a:custGeom>
              <a:avLst/>
              <a:gdLst>
                <a:gd name="T0" fmla="*/ 0 w 8"/>
                <a:gd name="T1" fmla="*/ 5 h 6"/>
                <a:gd name="T2" fmla="*/ 4 w 8"/>
                <a:gd name="T3" fmla="*/ 2 h 6"/>
                <a:gd name="T4" fmla="*/ 4 w 8"/>
                <a:gd name="T5" fmla="*/ 2 h 6"/>
                <a:gd name="T6" fmla="*/ 7 w 8"/>
                <a:gd name="T7" fmla="*/ 0 h 6"/>
                <a:gd name="T8" fmla="*/ 0 w 8"/>
                <a:gd name="T9" fmla="*/ 5 h 6"/>
              </a:gdLst>
              <a:ahLst/>
              <a:cxnLst>
                <a:cxn ang="0">
                  <a:pos x="T0" y="T1"/>
                </a:cxn>
                <a:cxn ang="0">
                  <a:pos x="T2" y="T3"/>
                </a:cxn>
                <a:cxn ang="0">
                  <a:pos x="T4" y="T5"/>
                </a:cxn>
                <a:cxn ang="0">
                  <a:pos x="T6" y="T7"/>
                </a:cxn>
                <a:cxn ang="0">
                  <a:pos x="T8" y="T9"/>
                </a:cxn>
              </a:cxnLst>
              <a:rect l="0" t="0" r="r" b="b"/>
              <a:pathLst>
                <a:path w="8" h="6">
                  <a:moveTo>
                    <a:pt x="0" y="5"/>
                  </a:moveTo>
                  <a:lnTo>
                    <a:pt x="4" y="2"/>
                  </a:lnTo>
                  <a:lnTo>
                    <a:pt x="4" y="2"/>
                  </a:lnTo>
                  <a:cubicBezTo>
                    <a:pt x="5" y="1"/>
                    <a:pt x="6" y="0"/>
                    <a:pt x="7" y="0"/>
                  </a:cubicBezTo>
                  <a:lnTo>
                    <a:pt x="0" y="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375">
              <a:extLst>
                <a:ext uri="{FF2B5EF4-FFF2-40B4-BE49-F238E27FC236}">
                  <a16:creationId xmlns:a16="http://schemas.microsoft.com/office/drawing/2014/main" id="{B2C2D51B-551B-F244-A268-FFF43609BEC2}"/>
                </a:ext>
              </a:extLst>
            </p:cNvPr>
            <p:cNvSpPr>
              <a:spLocks noChangeArrowheads="1"/>
            </p:cNvSpPr>
            <p:nvPr/>
          </p:nvSpPr>
          <p:spPr bwMode="auto">
            <a:xfrm>
              <a:off x="2791874" y="7653740"/>
              <a:ext cx="18722" cy="60851"/>
            </a:xfrm>
            <a:custGeom>
              <a:avLst/>
              <a:gdLst>
                <a:gd name="T0" fmla="*/ 0 w 18"/>
                <a:gd name="T1" fmla="*/ 49 h 56"/>
                <a:gd name="T2" fmla="*/ 0 w 18"/>
                <a:gd name="T3" fmla="*/ 55 h 56"/>
                <a:gd name="T4" fmla="*/ 0 w 18"/>
                <a:gd name="T5" fmla="*/ 55 h 56"/>
                <a:gd name="T6" fmla="*/ 17 w 18"/>
                <a:gd name="T7" fmla="*/ 0 h 56"/>
                <a:gd name="T8" fmla="*/ 0 w 18"/>
                <a:gd name="T9" fmla="*/ 49 h 56"/>
              </a:gdLst>
              <a:ahLst/>
              <a:cxnLst>
                <a:cxn ang="0">
                  <a:pos x="T0" y="T1"/>
                </a:cxn>
                <a:cxn ang="0">
                  <a:pos x="T2" y="T3"/>
                </a:cxn>
                <a:cxn ang="0">
                  <a:pos x="T4" y="T5"/>
                </a:cxn>
                <a:cxn ang="0">
                  <a:pos x="T6" y="T7"/>
                </a:cxn>
                <a:cxn ang="0">
                  <a:pos x="T8" y="T9"/>
                </a:cxn>
              </a:cxnLst>
              <a:rect l="0" t="0" r="r" b="b"/>
              <a:pathLst>
                <a:path w="18" h="56">
                  <a:moveTo>
                    <a:pt x="0" y="49"/>
                  </a:moveTo>
                  <a:lnTo>
                    <a:pt x="0" y="55"/>
                  </a:lnTo>
                  <a:lnTo>
                    <a:pt x="0" y="55"/>
                  </a:lnTo>
                  <a:cubicBezTo>
                    <a:pt x="4" y="45"/>
                    <a:pt x="9" y="29"/>
                    <a:pt x="17" y="0"/>
                  </a:cubicBezTo>
                  <a:lnTo>
                    <a:pt x="0" y="49"/>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4" name="Freeform 376">
              <a:extLst>
                <a:ext uri="{FF2B5EF4-FFF2-40B4-BE49-F238E27FC236}">
                  <a16:creationId xmlns:a16="http://schemas.microsoft.com/office/drawing/2014/main" id="{0607E352-ABF6-3A4C-8AFC-0D770C3C6067}"/>
                </a:ext>
              </a:extLst>
            </p:cNvPr>
            <p:cNvSpPr>
              <a:spLocks noChangeArrowheads="1"/>
            </p:cNvSpPr>
            <p:nvPr/>
          </p:nvSpPr>
          <p:spPr bwMode="auto">
            <a:xfrm>
              <a:off x="3180380" y="6815872"/>
              <a:ext cx="23406" cy="23404"/>
            </a:xfrm>
            <a:custGeom>
              <a:avLst/>
              <a:gdLst>
                <a:gd name="T0" fmla="*/ 8 w 20"/>
                <a:gd name="T1" fmla="*/ 9 h 23"/>
                <a:gd name="T2" fmla="*/ 0 w 20"/>
                <a:gd name="T3" fmla="*/ 22 h 23"/>
                <a:gd name="T4" fmla="*/ 19 w 20"/>
                <a:gd name="T5" fmla="*/ 0 h 23"/>
                <a:gd name="T6" fmla="*/ 8 w 20"/>
                <a:gd name="T7" fmla="*/ 9 h 23"/>
              </a:gdLst>
              <a:ahLst/>
              <a:cxnLst>
                <a:cxn ang="0">
                  <a:pos x="T0" y="T1"/>
                </a:cxn>
                <a:cxn ang="0">
                  <a:pos x="T2" y="T3"/>
                </a:cxn>
                <a:cxn ang="0">
                  <a:pos x="T4" y="T5"/>
                </a:cxn>
                <a:cxn ang="0">
                  <a:pos x="T6" y="T7"/>
                </a:cxn>
              </a:cxnLst>
              <a:rect l="0" t="0" r="r" b="b"/>
              <a:pathLst>
                <a:path w="20" h="23">
                  <a:moveTo>
                    <a:pt x="8" y="9"/>
                  </a:moveTo>
                  <a:lnTo>
                    <a:pt x="0" y="22"/>
                  </a:lnTo>
                  <a:lnTo>
                    <a:pt x="19" y="0"/>
                  </a:lnTo>
                  <a:lnTo>
                    <a:pt x="8" y="9"/>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5" name="Freeform 377">
              <a:extLst>
                <a:ext uri="{FF2B5EF4-FFF2-40B4-BE49-F238E27FC236}">
                  <a16:creationId xmlns:a16="http://schemas.microsoft.com/office/drawing/2014/main" id="{BC036F5B-4CED-5849-B580-099D92B38AE1}"/>
                </a:ext>
              </a:extLst>
            </p:cNvPr>
            <p:cNvSpPr>
              <a:spLocks noChangeArrowheads="1"/>
            </p:cNvSpPr>
            <p:nvPr/>
          </p:nvSpPr>
          <p:spPr bwMode="auto">
            <a:xfrm>
              <a:off x="3620378" y="6193321"/>
              <a:ext cx="84255" cy="79576"/>
            </a:xfrm>
            <a:custGeom>
              <a:avLst/>
              <a:gdLst>
                <a:gd name="T0" fmla="*/ 70 w 81"/>
                <a:gd name="T1" fmla="*/ 2 h 74"/>
                <a:gd name="T2" fmla="*/ 70 w 81"/>
                <a:gd name="T3" fmla="*/ 2 h 74"/>
                <a:gd name="T4" fmla="*/ 34 w 81"/>
                <a:gd name="T5" fmla="*/ 37 h 74"/>
                <a:gd name="T6" fmla="*/ 34 w 81"/>
                <a:gd name="T7" fmla="*/ 37 h 74"/>
                <a:gd name="T8" fmla="*/ 0 w 81"/>
                <a:gd name="T9" fmla="*/ 73 h 74"/>
                <a:gd name="T10" fmla="*/ 0 w 81"/>
                <a:gd name="T11" fmla="*/ 73 h 74"/>
                <a:gd name="T12" fmla="*/ 70 w 81"/>
                <a:gd name="T13" fmla="*/ 2 h 74"/>
              </a:gdLst>
              <a:ahLst/>
              <a:cxnLst>
                <a:cxn ang="0">
                  <a:pos x="T0" y="T1"/>
                </a:cxn>
                <a:cxn ang="0">
                  <a:pos x="T2" y="T3"/>
                </a:cxn>
                <a:cxn ang="0">
                  <a:pos x="T4" y="T5"/>
                </a:cxn>
                <a:cxn ang="0">
                  <a:pos x="T6" y="T7"/>
                </a:cxn>
                <a:cxn ang="0">
                  <a:pos x="T8" y="T9"/>
                </a:cxn>
                <a:cxn ang="0">
                  <a:pos x="T10" y="T11"/>
                </a:cxn>
                <a:cxn ang="0">
                  <a:pos x="T12" y="T13"/>
                </a:cxn>
              </a:cxnLst>
              <a:rect l="0" t="0" r="r" b="b"/>
              <a:pathLst>
                <a:path w="81" h="74">
                  <a:moveTo>
                    <a:pt x="70" y="2"/>
                  </a:moveTo>
                  <a:lnTo>
                    <a:pt x="70" y="2"/>
                  </a:lnTo>
                  <a:cubicBezTo>
                    <a:pt x="58" y="13"/>
                    <a:pt x="46" y="24"/>
                    <a:pt x="34" y="37"/>
                  </a:cubicBezTo>
                  <a:lnTo>
                    <a:pt x="34" y="37"/>
                  </a:lnTo>
                  <a:cubicBezTo>
                    <a:pt x="23" y="49"/>
                    <a:pt x="11" y="62"/>
                    <a:pt x="0" y="73"/>
                  </a:cubicBezTo>
                  <a:lnTo>
                    <a:pt x="0" y="73"/>
                  </a:lnTo>
                  <a:cubicBezTo>
                    <a:pt x="46" y="23"/>
                    <a:pt x="80" y="0"/>
                    <a:pt x="70" y="2"/>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Freeform 540">
              <a:extLst>
                <a:ext uri="{FF2B5EF4-FFF2-40B4-BE49-F238E27FC236}">
                  <a16:creationId xmlns:a16="http://schemas.microsoft.com/office/drawing/2014/main" id="{B7282589-CF9D-E94A-B83D-C30ED70BCE17}"/>
                </a:ext>
              </a:extLst>
            </p:cNvPr>
            <p:cNvSpPr>
              <a:spLocks noChangeArrowheads="1"/>
            </p:cNvSpPr>
            <p:nvPr/>
          </p:nvSpPr>
          <p:spPr bwMode="auto">
            <a:xfrm>
              <a:off x="5717392" y="7709911"/>
              <a:ext cx="477445" cy="777019"/>
            </a:xfrm>
            <a:custGeom>
              <a:avLst/>
              <a:gdLst>
                <a:gd name="T0" fmla="*/ 305 w 449"/>
                <a:gd name="T1" fmla="*/ 713 h 733"/>
                <a:gd name="T2" fmla="*/ 305 w 449"/>
                <a:gd name="T3" fmla="*/ 713 h 733"/>
                <a:gd name="T4" fmla="*/ 305 w 449"/>
                <a:gd name="T5" fmla="*/ 713 h 733"/>
                <a:gd name="T6" fmla="*/ 429 w 449"/>
                <a:gd name="T7" fmla="*/ 522 h 733"/>
                <a:gd name="T8" fmla="*/ 315 w 449"/>
                <a:gd name="T9" fmla="*/ 0 h 733"/>
                <a:gd name="T10" fmla="*/ 0 w 449"/>
                <a:gd name="T11" fmla="*/ 69 h 733"/>
                <a:gd name="T12" fmla="*/ 114 w 449"/>
                <a:gd name="T13" fmla="*/ 590 h 733"/>
                <a:gd name="T14" fmla="*/ 114 w 449"/>
                <a:gd name="T15" fmla="*/ 590 h 733"/>
                <a:gd name="T16" fmla="*/ 305 w 449"/>
                <a:gd name="T17" fmla="*/ 713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 h="733">
                  <a:moveTo>
                    <a:pt x="305" y="713"/>
                  </a:moveTo>
                  <a:lnTo>
                    <a:pt x="305" y="713"/>
                  </a:lnTo>
                  <a:lnTo>
                    <a:pt x="305" y="713"/>
                  </a:lnTo>
                  <a:cubicBezTo>
                    <a:pt x="393" y="695"/>
                    <a:pt x="448" y="608"/>
                    <a:pt x="429" y="522"/>
                  </a:cubicBezTo>
                  <a:lnTo>
                    <a:pt x="315" y="0"/>
                  </a:lnTo>
                  <a:lnTo>
                    <a:pt x="0" y="69"/>
                  </a:lnTo>
                  <a:lnTo>
                    <a:pt x="114" y="590"/>
                  </a:lnTo>
                  <a:lnTo>
                    <a:pt x="114" y="590"/>
                  </a:lnTo>
                  <a:cubicBezTo>
                    <a:pt x="133" y="678"/>
                    <a:pt x="219" y="732"/>
                    <a:pt x="305" y="71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7" name="Freeform 541">
              <a:extLst>
                <a:ext uri="{FF2B5EF4-FFF2-40B4-BE49-F238E27FC236}">
                  <a16:creationId xmlns:a16="http://schemas.microsoft.com/office/drawing/2014/main" id="{4DB50964-08F0-164C-A7B5-33B7F4ED2445}"/>
                </a:ext>
              </a:extLst>
            </p:cNvPr>
            <p:cNvSpPr>
              <a:spLocks noChangeArrowheads="1"/>
            </p:cNvSpPr>
            <p:nvPr/>
          </p:nvSpPr>
          <p:spPr bwMode="auto">
            <a:xfrm>
              <a:off x="2131873" y="2509507"/>
              <a:ext cx="2288928" cy="2288925"/>
            </a:xfrm>
            <a:custGeom>
              <a:avLst/>
              <a:gdLst>
                <a:gd name="T0" fmla="*/ 923 w 2157"/>
                <a:gd name="T1" fmla="*/ 370 h 2157"/>
                <a:gd name="T2" fmla="*/ 923 w 2157"/>
                <a:gd name="T3" fmla="*/ 370 h 2157"/>
                <a:gd name="T4" fmla="*/ 370 w 2157"/>
                <a:gd name="T5" fmla="*/ 1233 h 2157"/>
                <a:gd name="T6" fmla="*/ 370 w 2157"/>
                <a:gd name="T7" fmla="*/ 1233 h 2157"/>
                <a:gd name="T8" fmla="*/ 1232 w 2157"/>
                <a:gd name="T9" fmla="*/ 1786 h 2157"/>
                <a:gd name="T10" fmla="*/ 1232 w 2157"/>
                <a:gd name="T11" fmla="*/ 1786 h 2157"/>
                <a:gd name="T12" fmla="*/ 1785 w 2157"/>
                <a:gd name="T13" fmla="*/ 924 h 2157"/>
                <a:gd name="T14" fmla="*/ 1785 w 2157"/>
                <a:gd name="T15" fmla="*/ 924 h 2157"/>
                <a:gd name="T16" fmla="*/ 923 w 2157"/>
                <a:gd name="T17" fmla="*/ 370 h 2157"/>
                <a:gd name="T18" fmla="*/ 1288 w 2157"/>
                <a:gd name="T19" fmla="*/ 2041 h 2157"/>
                <a:gd name="T20" fmla="*/ 1288 w 2157"/>
                <a:gd name="T21" fmla="*/ 2041 h 2157"/>
                <a:gd name="T22" fmla="*/ 115 w 2157"/>
                <a:gd name="T23" fmla="*/ 1288 h 2157"/>
                <a:gd name="T24" fmla="*/ 115 w 2157"/>
                <a:gd name="T25" fmla="*/ 1288 h 2157"/>
                <a:gd name="T26" fmla="*/ 868 w 2157"/>
                <a:gd name="T27" fmla="*/ 116 h 2157"/>
                <a:gd name="T28" fmla="*/ 868 w 2157"/>
                <a:gd name="T29" fmla="*/ 116 h 2157"/>
                <a:gd name="T30" fmla="*/ 2040 w 2157"/>
                <a:gd name="T31" fmla="*/ 868 h 2157"/>
                <a:gd name="T32" fmla="*/ 2040 w 2157"/>
                <a:gd name="T33" fmla="*/ 868 h 2157"/>
                <a:gd name="T34" fmla="*/ 1288 w 2157"/>
                <a:gd name="T35" fmla="*/ 2041 h 2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57" h="2157">
                  <a:moveTo>
                    <a:pt x="923" y="370"/>
                  </a:moveTo>
                  <a:lnTo>
                    <a:pt x="923" y="370"/>
                  </a:lnTo>
                  <a:cubicBezTo>
                    <a:pt x="533" y="455"/>
                    <a:pt x="285" y="842"/>
                    <a:pt x="370" y="1233"/>
                  </a:cubicBezTo>
                  <a:lnTo>
                    <a:pt x="370" y="1233"/>
                  </a:lnTo>
                  <a:cubicBezTo>
                    <a:pt x="455" y="1623"/>
                    <a:pt x="842" y="1871"/>
                    <a:pt x="1232" y="1786"/>
                  </a:cubicBezTo>
                  <a:lnTo>
                    <a:pt x="1232" y="1786"/>
                  </a:lnTo>
                  <a:cubicBezTo>
                    <a:pt x="1622" y="1701"/>
                    <a:pt x="1870" y="1314"/>
                    <a:pt x="1785" y="924"/>
                  </a:cubicBezTo>
                  <a:lnTo>
                    <a:pt x="1785" y="924"/>
                  </a:lnTo>
                  <a:cubicBezTo>
                    <a:pt x="1701" y="534"/>
                    <a:pt x="1313" y="285"/>
                    <a:pt x="923" y="370"/>
                  </a:cubicBezTo>
                  <a:close/>
                  <a:moveTo>
                    <a:pt x="1288" y="2041"/>
                  </a:moveTo>
                  <a:lnTo>
                    <a:pt x="1288" y="2041"/>
                  </a:lnTo>
                  <a:cubicBezTo>
                    <a:pt x="757" y="2156"/>
                    <a:pt x="231" y="1818"/>
                    <a:pt x="115" y="1288"/>
                  </a:cubicBezTo>
                  <a:lnTo>
                    <a:pt x="115" y="1288"/>
                  </a:lnTo>
                  <a:cubicBezTo>
                    <a:pt x="0" y="758"/>
                    <a:pt x="337" y="231"/>
                    <a:pt x="868" y="116"/>
                  </a:cubicBezTo>
                  <a:lnTo>
                    <a:pt x="868" y="116"/>
                  </a:lnTo>
                  <a:cubicBezTo>
                    <a:pt x="1398" y="0"/>
                    <a:pt x="1924" y="338"/>
                    <a:pt x="2040" y="868"/>
                  </a:cubicBezTo>
                  <a:lnTo>
                    <a:pt x="2040" y="868"/>
                  </a:lnTo>
                  <a:cubicBezTo>
                    <a:pt x="2156" y="1399"/>
                    <a:pt x="1818" y="1925"/>
                    <a:pt x="1288" y="2041"/>
                  </a:cubicBezTo>
                  <a:close/>
                </a:path>
              </a:pathLst>
            </a:custGeom>
            <a:solidFill>
              <a:schemeClr val="bg1">
                <a:lumMod val="9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8" name="Freeform 542">
              <a:extLst>
                <a:ext uri="{FF2B5EF4-FFF2-40B4-BE49-F238E27FC236}">
                  <a16:creationId xmlns:a16="http://schemas.microsoft.com/office/drawing/2014/main" id="{47FED468-38BD-0946-8F7B-6B653B346CC2}"/>
                </a:ext>
              </a:extLst>
            </p:cNvPr>
            <p:cNvSpPr>
              <a:spLocks noChangeArrowheads="1"/>
            </p:cNvSpPr>
            <p:nvPr/>
          </p:nvSpPr>
          <p:spPr bwMode="auto">
            <a:xfrm>
              <a:off x="2693573" y="9090757"/>
              <a:ext cx="126384" cy="313614"/>
            </a:xfrm>
            <a:custGeom>
              <a:avLst/>
              <a:gdLst>
                <a:gd name="T0" fmla="*/ 91 w 118"/>
                <a:gd name="T1" fmla="*/ 292 h 296"/>
                <a:gd name="T2" fmla="*/ 91 w 118"/>
                <a:gd name="T3" fmla="*/ 292 h 296"/>
                <a:gd name="T4" fmla="*/ 91 w 118"/>
                <a:gd name="T5" fmla="*/ 292 h 296"/>
                <a:gd name="T6" fmla="*/ 55 w 118"/>
                <a:gd name="T7" fmla="*/ 269 h 296"/>
                <a:gd name="T8" fmla="*/ 1 w 118"/>
                <a:gd name="T9" fmla="*/ 23 h 296"/>
                <a:gd name="T10" fmla="*/ 1 w 118"/>
                <a:gd name="T11" fmla="*/ 23 h 296"/>
                <a:gd name="T12" fmla="*/ 11 w 118"/>
                <a:gd name="T13" fmla="*/ 9 h 296"/>
                <a:gd name="T14" fmla="*/ 46 w 118"/>
                <a:gd name="T15" fmla="*/ 1 h 296"/>
                <a:gd name="T16" fmla="*/ 46 w 118"/>
                <a:gd name="T17" fmla="*/ 1 h 296"/>
                <a:gd name="T18" fmla="*/ 60 w 118"/>
                <a:gd name="T19" fmla="*/ 10 h 296"/>
                <a:gd name="T20" fmla="*/ 114 w 118"/>
                <a:gd name="T21" fmla="*/ 256 h 296"/>
                <a:gd name="T22" fmla="*/ 114 w 118"/>
                <a:gd name="T23" fmla="*/ 256 h 296"/>
                <a:gd name="T24" fmla="*/ 91 w 118"/>
                <a:gd name="T25" fmla="*/ 29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296">
                  <a:moveTo>
                    <a:pt x="91" y="292"/>
                  </a:moveTo>
                  <a:lnTo>
                    <a:pt x="91" y="292"/>
                  </a:lnTo>
                  <a:lnTo>
                    <a:pt x="91" y="292"/>
                  </a:lnTo>
                  <a:cubicBezTo>
                    <a:pt x="75" y="295"/>
                    <a:pt x="59" y="285"/>
                    <a:pt x="55" y="269"/>
                  </a:cubicBezTo>
                  <a:lnTo>
                    <a:pt x="1" y="23"/>
                  </a:lnTo>
                  <a:lnTo>
                    <a:pt x="1" y="23"/>
                  </a:lnTo>
                  <a:cubicBezTo>
                    <a:pt x="0" y="16"/>
                    <a:pt x="5" y="10"/>
                    <a:pt x="11" y="9"/>
                  </a:cubicBezTo>
                  <a:lnTo>
                    <a:pt x="46" y="1"/>
                  </a:lnTo>
                  <a:lnTo>
                    <a:pt x="46" y="1"/>
                  </a:lnTo>
                  <a:cubicBezTo>
                    <a:pt x="52" y="0"/>
                    <a:pt x="59" y="4"/>
                    <a:pt x="60" y="10"/>
                  </a:cubicBezTo>
                  <a:lnTo>
                    <a:pt x="114" y="256"/>
                  </a:lnTo>
                  <a:lnTo>
                    <a:pt x="114" y="256"/>
                  </a:lnTo>
                  <a:cubicBezTo>
                    <a:pt x="117" y="272"/>
                    <a:pt x="107" y="288"/>
                    <a:pt x="91" y="292"/>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Freeform 543">
              <a:extLst>
                <a:ext uri="{FF2B5EF4-FFF2-40B4-BE49-F238E27FC236}">
                  <a16:creationId xmlns:a16="http://schemas.microsoft.com/office/drawing/2014/main" id="{612A4E89-09C0-A944-85B7-558A094F96D4}"/>
                </a:ext>
              </a:extLst>
            </p:cNvPr>
            <p:cNvSpPr>
              <a:spLocks noChangeArrowheads="1"/>
            </p:cNvSpPr>
            <p:nvPr/>
          </p:nvSpPr>
          <p:spPr bwMode="auto">
            <a:xfrm>
              <a:off x="5993561" y="8369909"/>
              <a:ext cx="126382" cy="313614"/>
            </a:xfrm>
            <a:custGeom>
              <a:avLst/>
              <a:gdLst>
                <a:gd name="T0" fmla="*/ 90 w 118"/>
                <a:gd name="T1" fmla="*/ 292 h 297"/>
                <a:gd name="T2" fmla="*/ 90 w 118"/>
                <a:gd name="T3" fmla="*/ 292 h 297"/>
                <a:gd name="T4" fmla="*/ 90 w 118"/>
                <a:gd name="T5" fmla="*/ 292 h 297"/>
                <a:gd name="T6" fmla="*/ 55 w 118"/>
                <a:gd name="T7" fmla="*/ 269 h 297"/>
                <a:gd name="T8" fmla="*/ 1 w 118"/>
                <a:gd name="T9" fmla="*/ 23 h 297"/>
                <a:gd name="T10" fmla="*/ 1 w 118"/>
                <a:gd name="T11" fmla="*/ 23 h 297"/>
                <a:gd name="T12" fmla="*/ 10 w 118"/>
                <a:gd name="T13" fmla="*/ 10 h 297"/>
                <a:gd name="T14" fmla="*/ 46 w 118"/>
                <a:gd name="T15" fmla="*/ 2 h 297"/>
                <a:gd name="T16" fmla="*/ 46 w 118"/>
                <a:gd name="T17" fmla="*/ 2 h 297"/>
                <a:gd name="T18" fmla="*/ 60 w 118"/>
                <a:gd name="T19" fmla="*/ 11 h 297"/>
                <a:gd name="T20" fmla="*/ 113 w 118"/>
                <a:gd name="T21" fmla="*/ 257 h 297"/>
                <a:gd name="T22" fmla="*/ 113 w 118"/>
                <a:gd name="T23" fmla="*/ 257 h 297"/>
                <a:gd name="T24" fmla="*/ 90 w 118"/>
                <a:gd name="T25" fmla="*/ 292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297">
                  <a:moveTo>
                    <a:pt x="90" y="292"/>
                  </a:moveTo>
                  <a:lnTo>
                    <a:pt x="90" y="292"/>
                  </a:lnTo>
                  <a:lnTo>
                    <a:pt x="90" y="292"/>
                  </a:lnTo>
                  <a:cubicBezTo>
                    <a:pt x="74" y="296"/>
                    <a:pt x="59" y="285"/>
                    <a:pt x="55" y="269"/>
                  </a:cubicBezTo>
                  <a:lnTo>
                    <a:pt x="1" y="23"/>
                  </a:lnTo>
                  <a:lnTo>
                    <a:pt x="1" y="23"/>
                  </a:lnTo>
                  <a:cubicBezTo>
                    <a:pt x="0" y="17"/>
                    <a:pt x="4" y="11"/>
                    <a:pt x="10" y="10"/>
                  </a:cubicBezTo>
                  <a:lnTo>
                    <a:pt x="46" y="2"/>
                  </a:lnTo>
                  <a:lnTo>
                    <a:pt x="46" y="2"/>
                  </a:lnTo>
                  <a:cubicBezTo>
                    <a:pt x="52" y="0"/>
                    <a:pt x="59" y="5"/>
                    <a:pt x="60" y="11"/>
                  </a:cubicBezTo>
                  <a:lnTo>
                    <a:pt x="113" y="257"/>
                  </a:lnTo>
                  <a:lnTo>
                    <a:pt x="113" y="257"/>
                  </a:lnTo>
                  <a:cubicBezTo>
                    <a:pt x="117" y="273"/>
                    <a:pt x="107" y="289"/>
                    <a:pt x="90" y="292"/>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Freeform 544">
              <a:extLst>
                <a:ext uri="{FF2B5EF4-FFF2-40B4-BE49-F238E27FC236}">
                  <a16:creationId xmlns:a16="http://schemas.microsoft.com/office/drawing/2014/main" id="{3B8E1F7A-2BE1-504D-9183-6AF23C3366BC}"/>
                </a:ext>
              </a:extLst>
            </p:cNvPr>
            <p:cNvSpPr>
              <a:spLocks noChangeArrowheads="1"/>
            </p:cNvSpPr>
            <p:nvPr/>
          </p:nvSpPr>
          <p:spPr bwMode="auto">
            <a:xfrm>
              <a:off x="2871445" y="2308229"/>
              <a:ext cx="322980" cy="482127"/>
            </a:xfrm>
            <a:custGeom>
              <a:avLst/>
              <a:gdLst>
                <a:gd name="T0" fmla="*/ 302 w 303"/>
                <a:gd name="T1" fmla="*/ 408 h 455"/>
                <a:gd name="T2" fmla="*/ 89 w 303"/>
                <a:gd name="T3" fmla="*/ 454 h 455"/>
                <a:gd name="T4" fmla="*/ 0 w 303"/>
                <a:gd name="T5" fmla="*/ 46 h 455"/>
                <a:gd name="T6" fmla="*/ 213 w 303"/>
                <a:gd name="T7" fmla="*/ 0 h 455"/>
                <a:gd name="T8" fmla="*/ 302 w 303"/>
                <a:gd name="T9" fmla="*/ 408 h 455"/>
              </a:gdLst>
              <a:ahLst/>
              <a:cxnLst>
                <a:cxn ang="0">
                  <a:pos x="T0" y="T1"/>
                </a:cxn>
                <a:cxn ang="0">
                  <a:pos x="T2" y="T3"/>
                </a:cxn>
                <a:cxn ang="0">
                  <a:pos x="T4" y="T5"/>
                </a:cxn>
                <a:cxn ang="0">
                  <a:pos x="T6" y="T7"/>
                </a:cxn>
                <a:cxn ang="0">
                  <a:pos x="T8" y="T9"/>
                </a:cxn>
              </a:cxnLst>
              <a:rect l="0" t="0" r="r" b="b"/>
              <a:pathLst>
                <a:path w="303" h="455">
                  <a:moveTo>
                    <a:pt x="302" y="408"/>
                  </a:moveTo>
                  <a:lnTo>
                    <a:pt x="89" y="454"/>
                  </a:lnTo>
                  <a:lnTo>
                    <a:pt x="0" y="46"/>
                  </a:lnTo>
                  <a:lnTo>
                    <a:pt x="213" y="0"/>
                  </a:lnTo>
                  <a:lnTo>
                    <a:pt x="302" y="40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Freeform 545">
              <a:extLst>
                <a:ext uri="{FF2B5EF4-FFF2-40B4-BE49-F238E27FC236}">
                  <a16:creationId xmlns:a16="http://schemas.microsoft.com/office/drawing/2014/main" id="{402CB097-762D-8940-B13A-32FDC1CD978E}"/>
                </a:ext>
              </a:extLst>
            </p:cNvPr>
            <p:cNvSpPr>
              <a:spLocks noChangeArrowheads="1"/>
            </p:cNvSpPr>
            <p:nvPr/>
          </p:nvSpPr>
          <p:spPr bwMode="auto">
            <a:xfrm>
              <a:off x="2688894" y="1671637"/>
              <a:ext cx="496168" cy="861274"/>
            </a:xfrm>
            <a:custGeom>
              <a:avLst/>
              <a:gdLst>
                <a:gd name="T0" fmla="*/ 317 w 467"/>
                <a:gd name="T1" fmla="*/ 791 h 812"/>
                <a:gd name="T2" fmla="*/ 317 w 467"/>
                <a:gd name="T3" fmla="*/ 791 h 812"/>
                <a:gd name="T4" fmla="*/ 317 w 467"/>
                <a:gd name="T5" fmla="*/ 791 h 812"/>
                <a:gd name="T6" fmla="*/ 116 w 467"/>
                <a:gd name="T7" fmla="*/ 662 h 812"/>
                <a:gd name="T8" fmla="*/ 20 w 467"/>
                <a:gd name="T9" fmla="*/ 221 h 812"/>
                <a:gd name="T10" fmla="*/ 20 w 467"/>
                <a:gd name="T11" fmla="*/ 221 h 812"/>
                <a:gd name="T12" fmla="*/ 149 w 467"/>
                <a:gd name="T13" fmla="*/ 20 h 812"/>
                <a:gd name="T14" fmla="*/ 149 w 467"/>
                <a:gd name="T15" fmla="*/ 20 h 812"/>
                <a:gd name="T16" fmla="*/ 351 w 467"/>
                <a:gd name="T17" fmla="*/ 149 h 812"/>
                <a:gd name="T18" fmla="*/ 447 w 467"/>
                <a:gd name="T19" fmla="*/ 590 h 812"/>
                <a:gd name="T20" fmla="*/ 447 w 467"/>
                <a:gd name="T21" fmla="*/ 590 h 812"/>
                <a:gd name="T22" fmla="*/ 317 w 467"/>
                <a:gd name="T23" fmla="*/ 791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7" h="812">
                  <a:moveTo>
                    <a:pt x="317" y="791"/>
                  </a:moveTo>
                  <a:lnTo>
                    <a:pt x="317" y="791"/>
                  </a:lnTo>
                  <a:lnTo>
                    <a:pt x="317" y="791"/>
                  </a:lnTo>
                  <a:cubicBezTo>
                    <a:pt x="226" y="811"/>
                    <a:pt x="136" y="753"/>
                    <a:pt x="116" y="662"/>
                  </a:cubicBezTo>
                  <a:lnTo>
                    <a:pt x="20" y="221"/>
                  </a:lnTo>
                  <a:lnTo>
                    <a:pt x="20" y="221"/>
                  </a:lnTo>
                  <a:cubicBezTo>
                    <a:pt x="0" y="130"/>
                    <a:pt x="58" y="40"/>
                    <a:pt x="149" y="20"/>
                  </a:cubicBezTo>
                  <a:lnTo>
                    <a:pt x="149" y="20"/>
                  </a:lnTo>
                  <a:cubicBezTo>
                    <a:pt x="241" y="0"/>
                    <a:pt x="331" y="58"/>
                    <a:pt x="351" y="149"/>
                  </a:cubicBezTo>
                  <a:lnTo>
                    <a:pt x="447" y="590"/>
                  </a:lnTo>
                  <a:lnTo>
                    <a:pt x="447" y="590"/>
                  </a:lnTo>
                  <a:cubicBezTo>
                    <a:pt x="466" y="681"/>
                    <a:pt x="409" y="771"/>
                    <a:pt x="317" y="79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Freeform 546">
              <a:extLst>
                <a:ext uri="{FF2B5EF4-FFF2-40B4-BE49-F238E27FC236}">
                  <a16:creationId xmlns:a16="http://schemas.microsoft.com/office/drawing/2014/main" id="{B9BA9A02-4B74-B642-ACF8-4C236D61EF56}"/>
                </a:ext>
              </a:extLst>
            </p:cNvPr>
            <p:cNvSpPr>
              <a:spLocks noChangeArrowheads="1"/>
            </p:cNvSpPr>
            <p:nvPr/>
          </p:nvSpPr>
          <p:spPr bwMode="auto">
            <a:xfrm>
              <a:off x="2333151" y="5860984"/>
              <a:ext cx="3014457" cy="809782"/>
            </a:xfrm>
            <a:custGeom>
              <a:avLst/>
              <a:gdLst>
                <a:gd name="T0" fmla="*/ 2807 w 2842"/>
                <a:gd name="T1" fmla="*/ 0 h 764"/>
                <a:gd name="T2" fmla="*/ 0 w 2842"/>
                <a:gd name="T3" fmla="*/ 611 h 764"/>
                <a:gd name="T4" fmla="*/ 34 w 2842"/>
                <a:gd name="T5" fmla="*/ 763 h 764"/>
                <a:gd name="T6" fmla="*/ 2841 w 2842"/>
                <a:gd name="T7" fmla="*/ 151 h 764"/>
                <a:gd name="T8" fmla="*/ 2807 w 2842"/>
                <a:gd name="T9" fmla="*/ 0 h 764"/>
              </a:gdLst>
              <a:ahLst/>
              <a:cxnLst>
                <a:cxn ang="0">
                  <a:pos x="T0" y="T1"/>
                </a:cxn>
                <a:cxn ang="0">
                  <a:pos x="T2" y="T3"/>
                </a:cxn>
                <a:cxn ang="0">
                  <a:pos x="T4" y="T5"/>
                </a:cxn>
                <a:cxn ang="0">
                  <a:pos x="T6" y="T7"/>
                </a:cxn>
                <a:cxn ang="0">
                  <a:pos x="T8" y="T9"/>
                </a:cxn>
              </a:cxnLst>
              <a:rect l="0" t="0" r="r" b="b"/>
              <a:pathLst>
                <a:path w="2842" h="764">
                  <a:moveTo>
                    <a:pt x="2807" y="0"/>
                  </a:moveTo>
                  <a:lnTo>
                    <a:pt x="0" y="611"/>
                  </a:lnTo>
                  <a:lnTo>
                    <a:pt x="34" y="763"/>
                  </a:lnTo>
                  <a:lnTo>
                    <a:pt x="2841" y="151"/>
                  </a:lnTo>
                  <a:lnTo>
                    <a:pt x="2807" y="0"/>
                  </a:lnTo>
                </a:path>
              </a:pathLst>
            </a:custGeom>
            <a:solidFill>
              <a:schemeClr val="bg1">
                <a:lumMod val="9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Freeform 547">
              <a:extLst>
                <a:ext uri="{FF2B5EF4-FFF2-40B4-BE49-F238E27FC236}">
                  <a16:creationId xmlns:a16="http://schemas.microsoft.com/office/drawing/2014/main" id="{98B36182-654F-1E43-B52E-8F0ADA684667}"/>
                </a:ext>
              </a:extLst>
            </p:cNvPr>
            <p:cNvSpPr>
              <a:spLocks noChangeArrowheads="1"/>
            </p:cNvSpPr>
            <p:nvPr/>
          </p:nvSpPr>
          <p:spPr bwMode="auto">
            <a:xfrm>
              <a:off x="5286755" y="5701835"/>
              <a:ext cx="547660" cy="369784"/>
            </a:xfrm>
            <a:custGeom>
              <a:avLst/>
              <a:gdLst>
                <a:gd name="T0" fmla="*/ 395 w 518"/>
                <a:gd name="T1" fmla="*/ 286 h 350"/>
                <a:gd name="T2" fmla="*/ 181 w 518"/>
                <a:gd name="T3" fmla="*/ 332 h 350"/>
                <a:gd name="T4" fmla="*/ 181 w 518"/>
                <a:gd name="T5" fmla="*/ 332 h 350"/>
                <a:gd name="T6" fmla="*/ 16 w 518"/>
                <a:gd name="T7" fmla="*/ 227 h 350"/>
                <a:gd name="T8" fmla="*/ 16 w 518"/>
                <a:gd name="T9" fmla="*/ 227 h 350"/>
                <a:gd name="T10" fmla="*/ 122 w 518"/>
                <a:gd name="T11" fmla="*/ 62 h 350"/>
                <a:gd name="T12" fmla="*/ 336 w 518"/>
                <a:gd name="T13" fmla="*/ 15 h 350"/>
                <a:gd name="T14" fmla="*/ 336 w 518"/>
                <a:gd name="T15" fmla="*/ 15 h 350"/>
                <a:gd name="T16" fmla="*/ 501 w 518"/>
                <a:gd name="T17" fmla="*/ 121 h 350"/>
                <a:gd name="T18" fmla="*/ 501 w 518"/>
                <a:gd name="T19" fmla="*/ 121 h 350"/>
                <a:gd name="T20" fmla="*/ 395 w 518"/>
                <a:gd name="T21" fmla="*/ 286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8" h="350">
                  <a:moveTo>
                    <a:pt x="395" y="286"/>
                  </a:moveTo>
                  <a:lnTo>
                    <a:pt x="181" y="332"/>
                  </a:lnTo>
                  <a:lnTo>
                    <a:pt x="181" y="332"/>
                  </a:lnTo>
                  <a:cubicBezTo>
                    <a:pt x="106" y="349"/>
                    <a:pt x="33" y="302"/>
                    <a:pt x="16" y="227"/>
                  </a:cubicBezTo>
                  <a:lnTo>
                    <a:pt x="16" y="227"/>
                  </a:lnTo>
                  <a:cubicBezTo>
                    <a:pt x="0" y="152"/>
                    <a:pt x="48" y="78"/>
                    <a:pt x="122" y="62"/>
                  </a:cubicBezTo>
                  <a:lnTo>
                    <a:pt x="336" y="15"/>
                  </a:lnTo>
                  <a:lnTo>
                    <a:pt x="336" y="15"/>
                  </a:lnTo>
                  <a:cubicBezTo>
                    <a:pt x="411" y="0"/>
                    <a:pt x="485" y="47"/>
                    <a:pt x="501" y="121"/>
                  </a:cubicBezTo>
                  <a:lnTo>
                    <a:pt x="501" y="121"/>
                  </a:lnTo>
                  <a:cubicBezTo>
                    <a:pt x="517" y="196"/>
                    <a:pt x="470" y="269"/>
                    <a:pt x="395" y="28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Freeform 548">
              <a:extLst>
                <a:ext uri="{FF2B5EF4-FFF2-40B4-BE49-F238E27FC236}">
                  <a16:creationId xmlns:a16="http://schemas.microsoft.com/office/drawing/2014/main" id="{27C4F7B4-F31D-1845-A333-22A5D2CCD4D1}"/>
                </a:ext>
              </a:extLst>
            </p:cNvPr>
            <p:cNvSpPr>
              <a:spLocks noChangeArrowheads="1"/>
            </p:cNvSpPr>
            <p:nvPr/>
          </p:nvSpPr>
          <p:spPr bwMode="auto">
            <a:xfrm>
              <a:off x="1851024" y="6450768"/>
              <a:ext cx="547660" cy="369784"/>
            </a:xfrm>
            <a:custGeom>
              <a:avLst/>
              <a:gdLst>
                <a:gd name="T0" fmla="*/ 395 w 518"/>
                <a:gd name="T1" fmla="*/ 286 h 349"/>
                <a:gd name="T2" fmla="*/ 181 w 518"/>
                <a:gd name="T3" fmla="*/ 333 h 349"/>
                <a:gd name="T4" fmla="*/ 181 w 518"/>
                <a:gd name="T5" fmla="*/ 333 h 349"/>
                <a:gd name="T6" fmla="*/ 16 w 518"/>
                <a:gd name="T7" fmla="*/ 228 h 349"/>
                <a:gd name="T8" fmla="*/ 16 w 518"/>
                <a:gd name="T9" fmla="*/ 228 h 349"/>
                <a:gd name="T10" fmla="*/ 122 w 518"/>
                <a:gd name="T11" fmla="*/ 63 h 349"/>
                <a:gd name="T12" fmla="*/ 336 w 518"/>
                <a:gd name="T13" fmla="*/ 17 h 349"/>
                <a:gd name="T14" fmla="*/ 336 w 518"/>
                <a:gd name="T15" fmla="*/ 17 h 349"/>
                <a:gd name="T16" fmla="*/ 500 w 518"/>
                <a:gd name="T17" fmla="*/ 122 h 349"/>
                <a:gd name="T18" fmla="*/ 500 w 518"/>
                <a:gd name="T19" fmla="*/ 122 h 349"/>
                <a:gd name="T20" fmla="*/ 395 w 518"/>
                <a:gd name="T21" fmla="*/ 286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8" h="349">
                  <a:moveTo>
                    <a:pt x="395" y="286"/>
                  </a:moveTo>
                  <a:lnTo>
                    <a:pt x="181" y="333"/>
                  </a:lnTo>
                  <a:lnTo>
                    <a:pt x="181" y="333"/>
                  </a:lnTo>
                  <a:cubicBezTo>
                    <a:pt x="106" y="348"/>
                    <a:pt x="32" y="303"/>
                    <a:pt x="16" y="228"/>
                  </a:cubicBezTo>
                  <a:lnTo>
                    <a:pt x="16" y="228"/>
                  </a:lnTo>
                  <a:cubicBezTo>
                    <a:pt x="0" y="153"/>
                    <a:pt x="47" y="80"/>
                    <a:pt x="122" y="63"/>
                  </a:cubicBezTo>
                  <a:lnTo>
                    <a:pt x="336" y="17"/>
                  </a:lnTo>
                  <a:lnTo>
                    <a:pt x="336" y="17"/>
                  </a:lnTo>
                  <a:cubicBezTo>
                    <a:pt x="410" y="0"/>
                    <a:pt x="485" y="48"/>
                    <a:pt x="500" y="122"/>
                  </a:cubicBezTo>
                  <a:lnTo>
                    <a:pt x="500" y="122"/>
                  </a:lnTo>
                  <a:cubicBezTo>
                    <a:pt x="517" y="197"/>
                    <a:pt x="470" y="271"/>
                    <a:pt x="395" y="28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5" name="Freeform 549">
              <a:extLst>
                <a:ext uri="{FF2B5EF4-FFF2-40B4-BE49-F238E27FC236}">
                  <a16:creationId xmlns:a16="http://schemas.microsoft.com/office/drawing/2014/main" id="{D4A9A63E-9D89-CD40-BA2A-63B10016F486}"/>
                </a:ext>
              </a:extLst>
            </p:cNvPr>
            <p:cNvSpPr>
              <a:spLocks noChangeArrowheads="1"/>
            </p:cNvSpPr>
            <p:nvPr/>
          </p:nvSpPr>
          <p:spPr bwMode="auto">
            <a:xfrm>
              <a:off x="3681231" y="5748643"/>
              <a:ext cx="332339" cy="1057868"/>
            </a:xfrm>
            <a:custGeom>
              <a:avLst/>
              <a:gdLst>
                <a:gd name="T0" fmla="*/ 263 w 312"/>
                <a:gd name="T1" fmla="*/ 990 h 998"/>
                <a:gd name="T2" fmla="*/ 263 w 312"/>
                <a:gd name="T3" fmla="*/ 990 h 998"/>
                <a:gd name="T4" fmla="*/ 263 w 312"/>
                <a:gd name="T5" fmla="*/ 990 h 998"/>
                <a:gd name="T6" fmla="*/ 199 w 312"/>
                <a:gd name="T7" fmla="*/ 949 h 998"/>
                <a:gd name="T8" fmla="*/ 7 w 312"/>
                <a:gd name="T9" fmla="*/ 71 h 998"/>
                <a:gd name="T10" fmla="*/ 7 w 312"/>
                <a:gd name="T11" fmla="*/ 71 h 998"/>
                <a:gd name="T12" fmla="*/ 49 w 312"/>
                <a:gd name="T13" fmla="*/ 6 h 998"/>
                <a:gd name="T14" fmla="*/ 49 w 312"/>
                <a:gd name="T15" fmla="*/ 6 h 998"/>
                <a:gd name="T16" fmla="*/ 114 w 312"/>
                <a:gd name="T17" fmla="*/ 48 h 998"/>
                <a:gd name="T18" fmla="*/ 305 w 312"/>
                <a:gd name="T19" fmla="*/ 926 h 998"/>
                <a:gd name="T20" fmla="*/ 305 w 312"/>
                <a:gd name="T21" fmla="*/ 926 h 998"/>
                <a:gd name="T22" fmla="*/ 263 w 312"/>
                <a:gd name="T23" fmla="*/ 990 h 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2" h="998">
                  <a:moveTo>
                    <a:pt x="263" y="990"/>
                  </a:moveTo>
                  <a:lnTo>
                    <a:pt x="263" y="990"/>
                  </a:lnTo>
                  <a:lnTo>
                    <a:pt x="263" y="990"/>
                  </a:lnTo>
                  <a:cubicBezTo>
                    <a:pt x="234" y="997"/>
                    <a:pt x="205" y="978"/>
                    <a:pt x="199" y="949"/>
                  </a:cubicBezTo>
                  <a:lnTo>
                    <a:pt x="7" y="71"/>
                  </a:lnTo>
                  <a:lnTo>
                    <a:pt x="7" y="71"/>
                  </a:lnTo>
                  <a:cubicBezTo>
                    <a:pt x="0" y="41"/>
                    <a:pt x="19" y="12"/>
                    <a:pt x="49" y="6"/>
                  </a:cubicBezTo>
                  <a:lnTo>
                    <a:pt x="49" y="6"/>
                  </a:lnTo>
                  <a:cubicBezTo>
                    <a:pt x="78" y="0"/>
                    <a:pt x="107" y="18"/>
                    <a:pt x="114" y="48"/>
                  </a:cubicBezTo>
                  <a:lnTo>
                    <a:pt x="305" y="926"/>
                  </a:lnTo>
                  <a:lnTo>
                    <a:pt x="305" y="926"/>
                  </a:lnTo>
                  <a:cubicBezTo>
                    <a:pt x="311" y="956"/>
                    <a:pt x="293" y="984"/>
                    <a:pt x="263" y="990"/>
                  </a:cubicBezTo>
                </a:path>
              </a:pathLst>
            </a:custGeom>
            <a:solidFill>
              <a:schemeClr val="bg1">
                <a:lumMod val="9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6" name="Freeform 550">
              <a:extLst>
                <a:ext uri="{FF2B5EF4-FFF2-40B4-BE49-F238E27FC236}">
                  <a16:creationId xmlns:a16="http://schemas.microsoft.com/office/drawing/2014/main" id="{75CCA766-8110-1F4A-863E-4DEEA01D222D}"/>
                </a:ext>
              </a:extLst>
            </p:cNvPr>
            <p:cNvSpPr>
              <a:spLocks noChangeArrowheads="1"/>
            </p:cNvSpPr>
            <p:nvPr/>
          </p:nvSpPr>
          <p:spPr bwMode="auto">
            <a:xfrm>
              <a:off x="2417406" y="3731203"/>
              <a:ext cx="692764" cy="4797855"/>
            </a:xfrm>
            <a:custGeom>
              <a:avLst/>
              <a:gdLst>
                <a:gd name="T0" fmla="*/ 336 w 652"/>
                <a:gd name="T1" fmla="*/ 4518 h 4519"/>
                <a:gd name="T2" fmla="*/ 0 w 652"/>
                <a:gd name="T3" fmla="*/ 4494 h 4519"/>
                <a:gd name="T4" fmla="*/ 308 w 652"/>
                <a:gd name="T5" fmla="*/ 163 h 4519"/>
                <a:gd name="T6" fmla="*/ 308 w 652"/>
                <a:gd name="T7" fmla="*/ 163 h 4519"/>
                <a:gd name="T8" fmla="*/ 488 w 652"/>
                <a:gd name="T9" fmla="*/ 7 h 4519"/>
                <a:gd name="T10" fmla="*/ 488 w 652"/>
                <a:gd name="T11" fmla="*/ 7 h 4519"/>
                <a:gd name="T12" fmla="*/ 645 w 652"/>
                <a:gd name="T13" fmla="*/ 187 h 4519"/>
                <a:gd name="T14" fmla="*/ 336 w 652"/>
                <a:gd name="T15" fmla="*/ 4518 h 45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2" h="4519">
                  <a:moveTo>
                    <a:pt x="336" y="4518"/>
                  </a:moveTo>
                  <a:lnTo>
                    <a:pt x="0" y="4494"/>
                  </a:lnTo>
                  <a:lnTo>
                    <a:pt x="308" y="163"/>
                  </a:lnTo>
                  <a:lnTo>
                    <a:pt x="308" y="163"/>
                  </a:lnTo>
                  <a:cubicBezTo>
                    <a:pt x="315" y="70"/>
                    <a:pt x="395" y="0"/>
                    <a:pt x="488" y="7"/>
                  </a:cubicBezTo>
                  <a:lnTo>
                    <a:pt x="488" y="7"/>
                  </a:lnTo>
                  <a:cubicBezTo>
                    <a:pt x="581" y="13"/>
                    <a:pt x="651" y="94"/>
                    <a:pt x="645" y="187"/>
                  </a:cubicBezTo>
                  <a:lnTo>
                    <a:pt x="336" y="451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Freeform 551">
              <a:extLst>
                <a:ext uri="{FF2B5EF4-FFF2-40B4-BE49-F238E27FC236}">
                  <a16:creationId xmlns:a16="http://schemas.microsoft.com/office/drawing/2014/main" id="{BEC61D0F-5051-D44E-82CA-207C755BFC22}"/>
                </a:ext>
              </a:extLst>
            </p:cNvPr>
            <p:cNvSpPr>
              <a:spLocks noChangeArrowheads="1"/>
            </p:cNvSpPr>
            <p:nvPr/>
          </p:nvSpPr>
          <p:spPr bwMode="auto">
            <a:xfrm>
              <a:off x="2417406" y="8430758"/>
              <a:ext cx="477445" cy="777019"/>
            </a:xfrm>
            <a:custGeom>
              <a:avLst/>
              <a:gdLst>
                <a:gd name="T0" fmla="*/ 305 w 448"/>
                <a:gd name="T1" fmla="*/ 713 h 732"/>
                <a:gd name="T2" fmla="*/ 305 w 448"/>
                <a:gd name="T3" fmla="*/ 713 h 732"/>
                <a:gd name="T4" fmla="*/ 305 w 448"/>
                <a:gd name="T5" fmla="*/ 713 h 732"/>
                <a:gd name="T6" fmla="*/ 113 w 448"/>
                <a:gd name="T7" fmla="*/ 590 h 732"/>
                <a:gd name="T8" fmla="*/ 0 w 448"/>
                <a:gd name="T9" fmla="*/ 68 h 732"/>
                <a:gd name="T10" fmla="*/ 315 w 448"/>
                <a:gd name="T11" fmla="*/ 0 h 732"/>
                <a:gd name="T12" fmla="*/ 428 w 448"/>
                <a:gd name="T13" fmla="*/ 520 h 732"/>
                <a:gd name="T14" fmla="*/ 428 w 448"/>
                <a:gd name="T15" fmla="*/ 520 h 732"/>
                <a:gd name="T16" fmla="*/ 305 w 448"/>
                <a:gd name="T17" fmla="*/ 713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8" h="732">
                  <a:moveTo>
                    <a:pt x="305" y="713"/>
                  </a:moveTo>
                  <a:lnTo>
                    <a:pt x="305" y="713"/>
                  </a:lnTo>
                  <a:lnTo>
                    <a:pt x="305" y="713"/>
                  </a:lnTo>
                  <a:cubicBezTo>
                    <a:pt x="218" y="731"/>
                    <a:pt x="132" y="676"/>
                    <a:pt x="113" y="590"/>
                  </a:cubicBezTo>
                  <a:lnTo>
                    <a:pt x="0" y="68"/>
                  </a:lnTo>
                  <a:lnTo>
                    <a:pt x="315" y="0"/>
                  </a:lnTo>
                  <a:lnTo>
                    <a:pt x="428" y="520"/>
                  </a:lnTo>
                  <a:lnTo>
                    <a:pt x="428" y="520"/>
                  </a:lnTo>
                  <a:cubicBezTo>
                    <a:pt x="447" y="608"/>
                    <a:pt x="392" y="694"/>
                    <a:pt x="305" y="71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Freeform 552">
              <a:extLst>
                <a:ext uri="{FF2B5EF4-FFF2-40B4-BE49-F238E27FC236}">
                  <a16:creationId xmlns:a16="http://schemas.microsoft.com/office/drawing/2014/main" id="{587147A5-99AE-6D4E-B71E-7C81825DA2EC}"/>
                </a:ext>
              </a:extLst>
            </p:cNvPr>
            <p:cNvSpPr>
              <a:spLocks noChangeArrowheads="1"/>
            </p:cNvSpPr>
            <p:nvPr/>
          </p:nvSpPr>
          <p:spPr bwMode="auto">
            <a:xfrm>
              <a:off x="3475274" y="3548652"/>
              <a:ext cx="2574459" cy="4334451"/>
            </a:xfrm>
            <a:custGeom>
              <a:avLst/>
              <a:gdLst>
                <a:gd name="T0" fmla="*/ 2129 w 2426"/>
                <a:gd name="T1" fmla="*/ 4083 h 4084"/>
                <a:gd name="T2" fmla="*/ 2425 w 2426"/>
                <a:gd name="T3" fmla="*/ 3921 h 4084"/>
                <a:gd name="T4" fmla="*/ 341 w 2426"/>
                <a:gd name="T5" fmla="*/ 111 h 4084"/>
                <a:gd name="T6" fmla="*/ 341 w 2426"/>
                <a:gd name="T7" fmla="*/ 111 h 4084"/>
                <a:gd name="T8" fmla="*/ 112 w 2426"/>
                <a:gd name="T9" fmla="*/ 44 h 4084"/>
                <a:gd name="T10" fmla="*/ 112 w 2426"/>
                <a:gd name="T11" fmla="*/ 44 h 4084"/>
                <a:gd name="T12" fmla="*/ 45 w 2426"/>
                <a:gd name="T13" fmla="*/ 273 h 4084"/>
                <a:gd name="T14" fmla="*/ 2129 w 2426"/>
                <a:gd name="T15" fmla="*/ 4083 h 40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26" h="4084">
                  <a:moveTo>
                    <a:pt x="2129" y="4083"/>
                  </a:moveTo>
                  <a:lnTo>
                    <a:pt x="2425" y="3921"/>
                  </a:lnTo>
                  <a:lnTo>
                    <a:pt x="341" y="111"/>
                  </a:lnTo>
                  <a:lnTo>
                    <a:pt x="341" y="111"/>
                  </a:lnTo>
                  <a:cubicBezTo>
                    <a:pt x="296" y="30"/>
                    <a:pt x="193" y="0"/>
                    <a:pt x="112" y="44"/>
                  </a:cubicBezTo>
                  <a:lnTo>
                    <a:pt x="112" y="44"/>
                  </a:lnTo>
                  <a:cubicBezTo>
                    <a:pt x="30" y="89"/>
                    <a:pt x="0" y="191"/>
                    <a:pt x="45" y="273"/>
                  </a:cubicBezTo>
                  <a:lnTo>
                    <a:pt x="2129" y="4083"/>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52" name="Graphic 51">
            <a:extLst>
              <a:ext uri="{FF2B5EF4-FFF2-40B4-BE49-F238E27FC236}">
                <a16:creationId xmlns:a16="http://schemas.microsoft.com/office/drawing/2014/main" id="{AC1D2DD2-2C42-3546-A4C5-534CC5069E8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8144" y="157095"/>
            <a:ext cx="546022" cy="591523"/>
          </a:xfrm>
          <a:prstGeom prst="rect">
            <a:avLst/>
          </a:prstGeom>
        </p:spPr>
      </p:pic>
    </p:spTree>
    <p:extLst>
      <p:ext uri="{BB962C8B-B14F-4D97-AF65-F5344CB8AC3E}">
        <p14:creationId xmlns:p14="http://schemas.microsoft.com/office/powerpoint/2010/main" val="53156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heel(1)">
                                      <p:cBhvr>
                                        <p:cTn id="7" dur="1000"/>
                                        <p:tgtEl>
                                          <p:spTgt spid="66"/>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67"/>
                                        </p:tgtEl>
                                        <p:attrNameLst>
                                          <p:attrName>style.visibility</p:attrName>
                                        </p:attrNameLst>
                                      </p:cBhvr>
                                      <p:to>
                                        <p:strVal val="visible"/>
                                      </p:to>
                                    </p:set>
                                    <p:animEffect transition="in" filter="wheel(1)">
                                      <p:cBhvr>
                                        <p:cTn id="10" dur="1000"/>
                                        <p:tgtEl>
                                          <p:spTgt spid="67"/>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65"/>
                                        </p:tgtEl>
                                        <p:attrNameLst>
                                          <p:attrName>style.visibility</p:attrName>
                                        </p:attrNameLst>
                                      </p:cBhvr>
                                      <p:to>
                                        <p:strVal val="visible"/>
                                      </p:to>
                                    </p:set>
                                    <p:animEffect transition="in" filter="wheel(1)">
                                      <p:cBhvr>
                                        <p:cTn id="13" dur="1000"/>
                                        <p:tgtEl>
                                          <p:spTgt spid="65"/>
                                        </p:tgtEl>
                                      </p:cBhvr>
                                    </p:animEffect>
                                  </p:childTnLst>
                                </p:cTn>
                              </p:par>
                              <p:par>
                                <p:cTn id="14" presetID="10" presetClass="entr" presetSubtype="0" fill="hold" nodeType="withEffect">
                                  <p:stCondLst>
                                    <p:cond delay="500"/>
                                  </p:stCondLst>
                                  <p:childTnLst>
                                    <p:set>
                                      <p:cBhvr>
                                        <p:cTn id="15" dur="1" fill="hold">
                                          <p:stCondLst>
                                            <p:cond delay="0"/>
                                          </p:stCondLst>
                                        </p:cTn>
                                        <p:tgtEl>
                                          <p:spTgt spid="74"/>
                                        </p:tgtEl>
                                        <p:attrNameLst>
                                          <p:attrName>style.visibility</p:attrName>
                                        </p:attrNameLst>
                                      </p:cBhvr>
                                      <p:to>
                                        <p:strVal val="visible"/>
                                      </p:to>
                                    </p:set>
                                    <p:animEffect transition="in" filter="fade">
                                      <p:cBhvr>
                                        <p:cTn id="16" dur="500"/>
                                        <p:tgtEl>
                                          <p:spTgt spid="74"/>
                                        </p:tgtEl>
                                      </p:cBhvr>
                                    </p:animEffect>
                                  </p:childTnLst>
                                </p:cTn>
                              </p:par>
                              <p:par>
                                <p:cTn id="17" presetID="32" presetClass="emph" presetSubtype="0" fill="hold" nodeType="withEffect">
                                  <p:stCondLst>
                                    <p:cond delay="500"/>
                                  </p:stCondLst>
                                  <p:childTnLst>
                                    <p:animRot by="120000">
                                      <p:cBhvr>
                                        <p:cTn id="18" dur="100" fill="hold">
                                          <p:stCondLst>
                                            <p:cond delay="0"/>
                                          </p:stCondLst>
                                        </p:cTn>
                                        <p:tgtEl>
                                          <p:spTgt spid="74"/>
                                        </p:tgtEl>
                                        <p:attrNameLst>
                                          <p:attrName>r</p:attrName>
                                        </p:attrNameLst>
                                      </p:cBhvr>
                                    </p:animRot>
                                    <p:animRot by="-240000">
                                      <p:cBhvr>
                                        <p:cTn id="19" dur="200" fill="hold">
                                          <p:stCondLst>
                                            <p:cond delay="200"/>
                                          </p:stCondLst>
                                        </p:cTn>
                                        <p:tgtEl>
                                          <p:spTgt spid="74"/>
                                        </p:tgtEl>
                                        <p:attrNameLst>
                                          <p:attrName>r</p:attrName>
                                        </p:attrNameLst>
                                      </p:cBhvr>
                                    </p:animRot>
                                    <p:animRot by="240000">
                                      <p:cBhvr>
                                        <p:cTn id="20" dur="200" fill="hold">
                                          <p:stCondLst>
                                            <p:cond delay="400"/>
                                          </p:stCondLst>
                                        </p:cTn>
                                        <p:tgtEl>
                                          <p:spTgt spid="74"/>
                                        </p:tgtEl>
                                        <p:attrNameLst>
                                          <p:attrName>r</p:attrName>
                                        </p:attrNameLst>
                                      </p:cBhvr>
                                    </p:animRot>
                                    <p:animRot by="-240000">
                                      <p:cBhvr>
                                        <p:cTn id="21" dur="200" fill="hold">
                                          <p:stCondLst>
                                            <p:cond delay="600"/>
                                          </p:stCondLst>
                                        </p:cTn>
                                        <p:tgtEl>
                                          <p:spTgt spid="74"/>
                                        </p:tgtEl>
                                        <p:attrNameLst>
                                          <p:attrName>r</p:attrName>
                                        </p:attrNameLst>
                                      </p:cBhvr>
                                    </p:animRot>
                                    <p:animRot by="120000">
                                      <p:cBhvr>
                                        <p:cTn id="22" dur="200" fill="hold">
                                          <p:stCondLst>
                                            <p:cond delay="800"/>
                                          </p:stCondLst>
                                        </p:cTn>
                                        <p:tgtEl>
                                          <p:spTgt spid="7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المرحلة التعليمية - ٥">
    <p:spTree>
      <p:nvGrpSpPr>
        <p:cNvPr id="1" name=""/>
        <p:cNvGrpSpPr/>
        <p:nvPr/>
      </p:nvGrpSpPr>
      <p:grpSpPr>
        <a:xfrm>
          <a:off x="0" y="0"/>
          <a:ext cx="0" cy="0"/>
          <a:chOff x="0" y="0"/>
          <a:chExt cx="0" cy="0"/>
        </a:xfrm>
      </p:grpSpPr>
      <p:sp>
        <p:nvSpPr>
          <p:cNvPr id="86" name="Rounded Rectangle 3">
            <a:extLst>
              <a:ext uri="{FF2B5EF4-FFF2-40B4-BE49-F238E27FC236}">
                <a16:creationId xmlns:a16="http://schemas.microsoft.com/office/drawing/2014/main" id="{55C2897F-3727-DD46-ADF3-80B4BF348362}"/>
              </a:ext>
            </a:extLst>
          </p:cNvPr>
          <p:cNvSpPr/>
          <p:nvPr userDrawn="1"/>
        </p:nvSpPr>
        <p:spPr>
          <a:xfrm flipH="1">
            <a:off x="911262" y="1492929"/>
            <a:ext cx="1598400" cy="3808276"/>
          </a:xfrm>
          <a:prstGeom prst="roundRect">
            <a:avLst>
              <a:gd name="adj" fmla="val 6084"/>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87" name="Rounded Rectangle 8">
            <a:extLst>
              <a:ext uri="{FF2B5EF4-FFF2-40B4-BE49-F238E27FC236}">
                <a16:creationId xmlns:a16="http://schemas.microsoft.com/office/drawing/2014/main" id="{7FD3FD11-4E91-0C4A-8F0F-DAD183BFA757}"/>
              </a:ext>
            </a:extLst>
          </p:cNvPr>
          <p:cNvSpPr/>
          <p:nvPr userDrawn="1"/>
        </p:nvSpPr>
        <p:spPr>
          <a:xfrm flipH="1">
            <a:off x="911261" y="1416428"/>
            <a:ext cx="1598400" cy="612000"/>
          </a:xfrm>
          <a:custGeom>
            <a:avLst/>
            <a:gdLst/>
            <a:ahLst/>
            <a:cxnLst/>
            <a:rect l="l" t="t" r="r" b="b"/>
            <a:pathLst>
              <a:path w="1800200" h="581397">
                <a:moveTo>
                  <a:pt x="109524" y="0"/>
                </a:moveTo>
                <a:lnTo>
                  <a:pt x="1690676" y="0"/>
                </a:lnTo>
                <a:cubicBezTo>
                  <a:pt x="1751164" y="0"/>
                  <a:pt x="1800200" y="49036"/>
                  <a:pt x="1800200" y="109524"/>
                </a:cubicBezTo>
                <a:lnTo>
                  <a:pt x="1800200" y="581397"/>
                </a:lnTo>
                <a:lnTo>
                  <a:pt x="0" y="581397"/>
                </a:lnTo>
                <a:lnTo>
                  <a:pt x="0" y="109524"/>
                </a:lnTo>
                <a:cubicBezTo>
                  <a:pt x="0" y="49036"/>
                  <a:pt x="49036" y="0"/>
                  <a:pt x="109524"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286" rtl="1" eaLnBrk="1" latinLnBrk="0" hangingPunct="1"/>
            <a:endParaRPr lang="ko-KR" altLang="en-US" sz="2700"/>
          </a:p>
        </p:txBody>
      </p:sp>
      <p:sp>
        <p:nvSpPr>
          <p:cNvPr id="88" name="Rounded Rectangle 9">
            <a:extLst>
              <a:ext uri="{FF2B5EF4-FFF2-40B4-BE49-F238E27FC236}">
                <a16:creationId xmlns:a16="http://schemas.microsoft.com/office/drawing/2014/main" id="{0036FE36-DEAA-4842-9D36-13B5B2769AAC}"/>
              </a:ext>
            </a:extLst>
          </p:cNvPr>
          <p:cNvSpPr/>
          <p:nvPr userDrawn="1"/>
        </p:nvSpPr>
        <p:spPr>
          <a:xfrm flipH="1">
            <a:off x="4406568" y="1492929"/>
            <a:ext cx="1598400" cy="3808276"/>
          </a:xfrm>
          <a:prstGeom prst="roundRect">
            <a:avLst>
              <a:gd name="adj" fmla="val 6084"/>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89" name="Rounded Rectangle 8">
            <a:extLst>
              <a:ext uri="{FF2B5EF4-FFF2-40B4-BE49-F238E27FC236}">
                <a16:creationId xmlns:a16="http://schemas.microsoft.com/office/drawing/2014/main" id="{03B4C5CF-8EF5-014A-A849-D3A7A8D5C8F5}"/>
              </a:ext>
            </a:extLst>
          </p:cNvPr>
          <p:cNvSpPr/>
          <p:nvPr userDrawn="1"/>
        </p:nvSpPr>
        <p:spPr>
          <a:xfrm flipH="1">
            <a:off x="4406567" y="1416428"/>
            <a:ext cx="1598400" cy="612000"/>
          </a:xfrm>
          <a:custGeom>
            <a:avLst/>
            <a:gdLst/>
            <a:ahLst/>
            <a:cxnLst/>
            <a:rect l="l" t="t" r="r" b="b"/>
            <a:pathLst>
              <a:path w="1800200" h="581397">
                <a:moveTo>
                  <a:pt x="109524" y="0"/>
                </a:moveTo>
                <a:lnTo>
                  <a:pt x="1690676" y="0"/>
                </a:lnTo>
                <a:cubicBezTo>
                  <a:pt x="1751164" y="0"/>
                  <a:pt x="1800200" y="49036"/>
                  <a:pt x="1800200" y="109524"/>
                </a:cubicBezTo>
                <a:lnTo>
                  <a:pt x="1800200" y="581397"/>
                </a:lnTo>
                <a:lnTo>
                  <a:pt x="0" y="581397"/>
                </a:lnTo>
                <a:lnTo>
                  <a:pt x="0" y="109524"/>
                </a:lnTo>
                <a:cubicBezTo>
                  <a:pt x="0" y="49036"/>
                  <a:pt x="49036" y="0"/>
                  <a:pt x="10952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0" name="Rounded Rectangle 33">
            <a:extLst>
              <a:ext uri="{FF2B5EF4-FFF2-40B4-BE49-F238E27FC236}">
                <a16:creationId xmlns:a16="http://schemas.microsoft.com/office/drawing/2014/main" id="{B70F0CE1-2DBB-BA4B-84C3-C7BD2FD2B386}"/>
              </a:ext>
            </a:extLst>
          </p:cNvPr>
          <p:cNvSpPr/>
          <p:nvPr userDrawn="1"/>
        </p:nvSpPr>
        <p:spPr>
          <a:xfrm flipH="1">
            <a:off x="2658915" y="1492929"/>
            <a:ext cx="1598400" cy="3808276"/>
          </a:xfrm>
          <a:prstGeom prst="roundRect">
            <a:avLst>
              <a:gd name="adj" fmla="val 6084"/>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1" name="Rounded Rectangle 8">
            <a:extLst>
              <a:ext uri="{FF2B5EF4-FFF2-40B4-BE49-F238E27FC236}">
                <a16:creationId xmlns:a16="http://schemas.microsoft.com/office/drawing/2014/main" id="{D73CC576-6143-1243-AB37-57CA282F18CE}"/>
              </a:ext>
            </a:extLst>
          </p:cNvPr>
          <p:cNvSpPr/>
          <p:nvPr userDrawn="1"/>
        </p:nvSpPr>
        <p:spPr>
          <a:xfrm flipH="1">
            <a:off x="2658914" y="1416428"/>
            <a:ext cx="1598400" cy="612000"/>
          </a:xfrm>
          <a:custGeom>
            <a:avLst/>
            <a:gdLst/>
            <a:ahLst/>
            <a:cxnLst/>
            <a:rect l="l" t="t" r="r" b="b"/>
            <a:pathLst>
              <a:path w="1800200" h="581397">
                <a:moveTo>
                  <a:pt x="109524" y="0"/>
                </a:moveTo>
                <a:lnTo>
                  <a:pt x="1690676" y="0"/>
                </a:lnTo>
                <a:cubicBezTo>
                  <a:pt x="1751164" y="0"/>
                  <a:pt x="1800200" y="49036"/>
                  <a:pt x="1800200" y="109524"/>
                </a:cubicBezTo>
                <a:lnTo>
                  <a:pt x="1800200" y="581397"/>
                </a:lnTo>
                <a:lnTo>
                  <a:pt x="0" y="581397"/>
                </a:lnTo>
                <a:lnTo>
                  <a:pt x="0" y="109524"/>
                </a:lnTo>
                <a:cubicBezTo>
                  <a:pt x="0" y="49036"/>
                  <a:pt x="49036" y="0"/>
                  <a:pt x="10952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2" name="Rounded Rectangle 3">
            <a:extLst>
              <a:ext uri="{FF2B5EF4-FFF2-40B4-BE49-F238E27FC236}">
                <a16:creationId xmlns:a16="http://schemas.microsoft.com/office/drawing/2014/main" id="{495A86B5-DAF5-CB40-A7BC-C1FC819827FF}"/>
              </a:ext>
            </a:extLst>
          </p:cNvPr>
          <p:cNvSpPr/>
          <p:nvPr userDrawn="1"/>
        </p:nvSpPr>
        <p:spPr>
          <a:xfrm flipH="1">
            <a:off x="6143019" y="1492929"/>
            <a:ext cx="1598400" cy="3808276"/>
          </a:xfrm>
          <a:prstGeom prst="roundRect">
            <a:avLst>
              <a:gd name="adj" fmla="val 6084"/>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93" name="Rounded Rectangle 8">
            <a:extLst>
              <a:ext uri="{FF2B5EF4-FFF2-40B4-BE49-F238E27FC236}">
                <a16:creationId xmlns:a16="http://schemas.microsoft.com/office/drawing/2014/main" id="{A39033EC-B77B-D241-BC5B-4F00F45645A9}"/>
              </a:ext>
            </a:extLst>
          </p:cNvPr>
          <p:cNvSpPr/>
          <p:nvPr userDrawn="1"/>
        </p:nvSpPr>
        <p:spPr>
          <a:xfrm flipH="1">
            <a:off x="6143018" y="1416428"/>
            <a:ext cx="1598400" cy="612000"/>
          </a:xfrm>
          <a:custGeom>
            <a:avLst/>
            <a:gdLst/>
            <a:ahLst/>
            <a:cxnLst/>
            <a:rect l="l" t="t" r="r" b="b"/>
            <a:pathLst>
              <a:path w="1800200" h="581397">
                <a:moveTo>
                  <a:pt x="109524" y="0"/>
                </a:moveTo>
                <a:lnTo>
                  <a:pt x="1690676" y="0"/>
                </a:lnTo>
                <a:cubicBezTo>
                  <a:pt x="1751164" y="0"/>
                  <a:pt x="1800200" y="49036"/>
                  <a:pt x="1800200" y="109524"/>
                </a:cubicBezTo>
                <a:lnTo>
                  <a:pt x="1800200" y="581397"/>
                </a:lnTo>
                <a:lnTo>
                  <a:pt x="0" y="581397"/>
                </a:lnTo>
                <a:lnTo>
                  <a:pt x="0" y="109524"/>
                </a:lnTo>
                <a:cubicBezTo>
                  <a:pt x="0" y="49036"/>
                  <a:pt x="49036" y="0"/>
                  <a:pt x="109524"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286" rtl="1" eaLnBrk="1" latinLnBrk="0" hangingPunct="1"/>
            <a:endParaRPr lang="ko-KR" altLang="en-US" sz="2700"/>
          </a:p>
        </p:txBody>
      </p:sp>
      <p:sp>
        <p:nvSpPr>
          <p:cNvPr id="94" name="Rounded Rectangle 9">
            <a:extLst>
              <a:ext uri="{FF2B5EF4-FFF2-40B4-BE49-F238E27FC236}">
                <a16:creationId xmlns:a16="http://schemas.microsoft.com/office/drawing/2014/main" id="{4C051729-4071-EE46-A86C-4EEBAFD8EEF8}"/>
              </a:ext>
            </a:extLst>
          </p:cNvPr>
          <p:cNvSpPr/>
          <p:nvPr userDrawn="1"/>
        </p:nvSpPr>
        <p:spPr>
          <a:xfrm flipH="1">
            <a:off x="9638325" y="1492929"/>
            <a:ext cx="1598400" cy="3808276"/>
          </a:xfrm>
          <a:prstGeom prst="roundRect">
            <a:avLst>
              <a:gd name="adj" fmla="val 6084"/>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363" rtl="1" eaLnBrk="1" latinLnBrk="0" hangingPunct="1"/>
            <a:endParaRPr lang="ko-KR" altLang="en-US" sz="2700"/>
          </a:p>
        </p:txBody>
      </p:sp>
      <p:sp>
        <p:nvSpPr>
          <p:cNvPr id="95" name="Rounded Rectangle 8">
            <a:extLst>
              <a:ext uri="{FF2B5EF4-FFF2-40B4-BE49-F238E27FC236}">
                <a16:creationId xmlns:a16="http://schemas.microsoft.com/office/drawing/2014/main" id="{7076570F-FDEC-CB48-B5D2-33458330EFD1}"/>
              </a:ext>
            </a:extLst>
          </p:cNvPr>
          <p:cNvSpPr/>
          <p:nvPr userDrawn="1"/>
        </p:nvSpPr>
        <p:spPr>
          <a:xfrm flipH="1">
            <a:off x="9638324" y="1416428"/>
            <a:ext cx="1598400" cy="612000"/>
          </a:xfrm>
          <a:custGeom>
            <a:avLst/>
            <a:gdLst/>
            <a:ahLst/>
            <a:cxnLst/>
            <a:rect l="l" t="t" r="r" b="b"/>
            <a:pathLst>
              <a:path w="1800200" h="581397">
                <a:moveTo>
                  <a:pt x="109524" y="0"/>
                </a:moveTo>
                <a:lnTo>
                  <a:pt x="1690676" y="0"/>
                </a:lnTo>
                <a:cubicBezTo>
                  <a:pt x="1751164" y="0"/>
                  <a:pt x="1800200" y="49036"/>
                  <a:pt x="1800200" y="109524"/>
                </a:cubicBezTo>
                <a:lnTo>
                  <a:pt x="1800200" y="581397"/>
                </a:lnTo>
                <a:lnTo>
                  <a:pt x="0" y="581397"/>
                </a:lnTo>
                <a:lnTo>
                  <a:pt x="0" y="109524"/>
                </a:lnTo>
                <a:cubicBezTo>
                  <a:pt x="0" y="49036"/>
                  <a:pt x="49036" y="0"/>
                  <a:pt x="10952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6" name="Rounded Rectangle 33">
            <a:extLst>
              <a:ext uri="{FF2B5EF4-FFF2-40B4-BE49-F238E27FC236}">
                <a16:creationId xmlns:a16="http://schemas.microsoft.com/office/drawing/2014/main" id="{07559871-A755-4C49-9117-B351B80A49C4}"/>
              </a:ext>
            </a:extLst>
          </p:cNvPr>
          <p:cNvSpPr/>
          <p:nvPr userDrawn="1"/>
        </p:nvSpPr>
        <p:spPr>
          <a:xfrm flipH="1">
            <a:off x="7890672" y="1492929"/>
            <a:ext cx="1598400" cy="3808276"/>
          </a:xfrm>
          <a:prstGeom prst="roundRect">
            <a:avLst>
              <a:gd name="adj" fmla="val 6084"/>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97" name="Rounded Rectangle 8">
            <a:extLst>
              <a:ext uri="{FF2B5EF4-FFF2-40B4-BE49-F238E27FC236}">
                <a16:creationId xmlns:a16="http://schemas.microsoft.com/office/drawing/2014/main" id="{749ED7A5-0B69-2340-AD03-95A26DF4CE4A}"/>
              </a:ext>
            </a:extLst>
          </p:cNvPr>
          <p:cNvSpPr/>
          <p:nvPr userDrawn="1"/>
        </p:nvSpPr>
        <p:spPr>
          <a:xfrm flipH="1">
            <a:off x="7890671" y="1416428"/>
            <a:ext cx="1598400" cy="612000"/>
          </a:xfrm>
          <a:custGeom>
            <a:avLst/>
            <a:gdLst/>
            <a:ahLst/>
            <a:cxnLst/>
            <a:rect l="l" t="t" r="r" b="b"/>
            <a:pathLst>
              <a:path w="1800200" h="581397">
                <a:moveTo>
                  <a:pt x="109524" y="0"/>
                </a:moveTo>
                <a:lnTo>
                  <a:pt x="1690676" y="0"/>
                </a:lnTo>
                <a:cubicBezTo>
                  <a:pt x="1751164" y="0"/>
                  <a:pt x="1800200" y="49036"/>
                  <a:pt x="1800200" y="109524"/>
                </a:cubicBezTo>
                <a:lnTo>
                  <a:pt x="1800200" y="581397"/>
                </a:lnTo>
                <a:lnTo>
                  <a:pt x="0" y="581397"/>
                </a:lnTo>
                <a:lnTo>
                  <a:pt x="0" y="109524"/>
                </a:lnTo>
                <a:cubicBezTo>
                  <a:pt x="0" y="49036"/>
                  <a:pt x="49036" y="0"/>
                  <a:pt x="10952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pic>
        <p:nvPicPr>
          <p:cNvPr id="15" name="Graphic 14">
            <a:extLst>
              <a:ext uri="{FF2B5EF4-FFF2-40B4-BE49-F238E27FC236}">
                <a16:creationId xmlns:a16="http://schemas.microsoft.com/office/drawing/2014/main" id="{AEE7A5C2-D981-AA41-8F67-5FED00FA916C}"/>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8144" y="157095"/>
            <a:ext cx="546022" cy="591523"/>
          </a:xfrm>
          <a:prstGeom prst="rect">
            <a:avLst/>
          </a:prstGeom>
        </p:spPr>
      </p:pic>
    </p:spTree>
    <p:extLst>
      <p:ext uri="{BB962C8B-B14F-4D97-AF65-F5344CB8AC3E}">
        <p14:creationId xmlns:p14="http://schemas.microsoft.com/office/powerpoint/2010/main" val="31548621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المرحلة التعليمية - ٦">
    <p:spTree>
      <p:nvGrpSpPr>
        <p:cNvPr id="1" name=""/>
        <p:cNvGrpSpPr/>
        <p:nvPr/>
      </p:nvGrpSpPr>
      <p:grpSpPr>
        <a:xfrm>
          <a:off x="0" y="0"/>
          <a:ext cx="0" cy="0"/>
          <a:chOff x="0" y="0"/>
          <a:chExt cx="0" cy="0"/>
        </a:xfrm>
      </p:grpSpPr>
      <p:sp>
        <p:nvSpPr>
          <p:cNvPr id="17" name="Picture Placeholder 2">
            <a:extLst>
              <a:ext uri="{FF2B5EF4-FFF2-40B4-BE49-F238E27FC236}">
                <a16:creationId xmlns:a16="http://schemas.microsoft.com/office/drawing/2014/main" id="{1415C889-4CE9-BF4C-A672-ABC105B8B1A7}"/>
              </a:ext>
            </a:extLst>
          </p:cNvPr>
          <p:cNvSpPr>
            <a:spLocks noGrp="1"/>
          </p:cNvSpPr>
          <p:nvPr>
            <p:ph type="pic" sz="quarter" idx="11"/>
          </p:nvPr>
        </p:nvSpPr>
        <p:spPr>
          <a:xfrm>
            <a:off x="888719" y="1642858"/>
            <a:ext cx="5092700" cy="3264808"/>
          </a:xfrm>
          <a:prstGeom prst="rect">
            <a:avLst/>
          </a:prstGeom>
          <a:solidFill>
            <a:schemeClr val="bg1">
              <a:lumMod val="95000"/>
            </a:schemeClr>
          </a:solidFill>
        </p:spPr>
        <p:txBody>
          <a:bodyPr/>
          <a:lstStyle/>
          <a:p>
            <a:pPr marL="228594" indent="-228594" algn="r" defTabSz="914377" rtl="1" eaLnBrk="1" latinLnBrk="0" hangingPunct="1">
              <a:lnSpc>
                <a:spcPct val="90000"/>
              </a:lnSpc>
              <a:spcBef>
                <a:spcPts val="1000"/>
              </a:spcBef>
              <a:buFont typeface="Arial" panose="020B0604020202020204" pitchFamily="34" charset="0"/>
              <a:buChar char="•"/>
            </a:pPr>
            <a:endParaRPr lang="en-US"/>
          </a:p>
        </p:txBody>
      </p:sp>
      <p:sp>
        <p:nvSpPr>
          <p:cNvPr id="3" name="Picture Placeholder 2">
            <a:extLst>
              <a:ext uri="{FF2B5EF4-FFF2-40B4-BE49-F238E27FC236}">
                <a16:creationId xmlns:a16="http://schemas.microsoft.com/office/drawing/2014/main" id="{7A4E1013-BB23-FA4B-8BF5-F3DCD5C438C3}"/>
              </a:ext>
            </a:extLst>
          </p:cNvPr>
          <p:cNvSpPr>
            <a:spLocks noGrp="1"/>
          </p:cNvSpPr>
          <p:nvPr>
            <p:ph type="pic" sz="quarter" idx="10"/>
          </p:nvPr>
        </p:nvSpPr>
        <p:spPr>
          <a:xfrm>
            <a:off x="6143625" y="1642858"/>
            <a:ext cx="5092700" cy="3264808"/>
          </a:xfrm>
          <a:prstGeom prst="rect">
            <a:avLst/>
          </a:prstGeom>
          <a:solidFill>
            <a:schemeClr val="bg1">
              <a:lumMod val="95000"/>
            </a:schemeClr>
          </a:solidFill>
        </p:spPr>
        <p:txBody>
          <a:bodyPr/>
          <a:lstStyle/>
          <a:p>
            <a:pPr marL="228594" indent="-228594" algn="r" defTabSz="914377" rtl="1" eaLnBrk="1" latinLnBrk="0" hangingPunct="1">
              <a:lnSpc>
                <a:spcPct val="90000"/>
              </a:lnSpc>
              <a:spcBef>
                <a:spcPts val="1000"/>
              </a:spcBef>
              <a:buFont typeface="Arial" panose="020B0604020202020204" pitchFamily="34" charset="0"/>
              <a:buChar char="•"/>
            </a:pPr>
            <a:endParaRPr lang="en-US" dirty="0"/>
          </a:p>
        </p:txBody>
      </p:sp>
      <p:pic>
        <p:nvPicPr>
          <p:cNvPr id="5" name="Graphic 4">
            <a:extLst>
              <a:ext uri="{FF2B5EF4-FFF2-40B4-BE49-F238E27FC236}">
                <a16:creationId xmlns:a16="http://schemas.microsoft.com/office/drawing/2014/main" id="{D22E1973-5771-D441-A044-ECD25BB3136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88144" y="157095"/>
            <a:ext cx="546022" cy="591523"/>
          </a:xfrm>
          <a:prstGeom prst="rect">
            <a:avLst/>
          </a:prstGeom>
        </p:spPr>
      </p:pic>
    </p:spTree>
    <p:extLst>
      <p:ext uri="{BB962C8B-B14F-4D97-AF65-F5344CB8AC3E}">
        <p14:creationId xmlns:p14="http://schemas.microsoft.com/office/powerpoint/2010/main" val="5208950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4939355"/>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6" r:id="rId4"/>
    <p:sldLayoutId id="2147483667" r:id="rId5"/>
    <p:sldLayoutId id="2147483650" r:id="rId6"/>
    <p:sldLayoutId id="2147483668" r:id="rId7"/>
    <p:sldLayoutId id="2147483670" r:id="rId8"/>
    <p:sldLayoutId id="2147483671" r:id="rId9"/>
    <p:sldLayoutId id="2147483676" r:id="rId10"/>
    <p:sldLayoutId id="2147483672" r:id="rId11"/>
    <p:sldLayoutId id="2147483675" r:id="rId12"/>
    <p:sldLayoutId id="2147483663" r:id="rId13"/>
    <p:sldLayoutId id="2147483664" r:id="rId14"/>
    <p:sldLayoutId id="2147483665" r:id="rId15"/>
    <p:sldLayoutId id="2147483673" r:id="rId16"/>
    <p:sldLayoutId id="2147483674" r:id="rId17"/>
    <p:sldLayoutId id="2147483693" r:id="rId18"/>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svg"/></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hyperlink" Target="https://fr.freepik.com/vecteurs-premium/eleves-enseignant-classe-illustration-dessin-anime_5338721.htm" TargetMode="External"/><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12.svg"/></Relationships>
</file>

<file path=ppt/slides/_rels/slide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Subtitle 2">
            <a:extLst>
              <a:ext uri="{FF2B5EF4-FFF2-40B4-BE49-F238E27FC236}">
                <a16:creationId xmlns:a16="http://schemas.microsoft.com/office/drawing/2014/main" id="{F7C93415-2E9D-D34C-A122-3CFEA476A879}"/>
              </a:ext>
            </a:extLst>
          </p:cNvPr>
          <p:cNvSpPr txBox="1">
            <a:spLocks/>
          </p:cNvSpPr>
          <p:nvPr/>
        </p:nvSpPr>
        <p:spPr>
          <a:xfrm>
            <a:off x="4948903" y="4524006"/>
            <a:ext cx="6510177" cy="845287"/>
          </a:xfrm>
          <a:prstGeom prst="rect">
            <a:avLst/>
          </a:prstGeom>
        </p:spPr>
        <p:txBody>
          <a:bodyPr>
            <a:normAutofit/>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latin typeface="Myriad Pro" panose="020B0503030403020204" pitchFamily="34" charset="0"/>
              </a:rPr>
              <a:t>Classes  : EB2 – EB3</a:t>
            </a:r>
          </a:p>
        </p:txBody>
      </p:sp>
      <p:pic>
        <p:nvPicPr>
          <p:cNvPr id="192" name="Graphic 191">
            <a:extLst>
              <a:ext uri="{FF2B5EF4-FFF2-40B4-BE49-F238E27FC236}">
                <a16:creationId xmlns:a16="http://schemas.microsoft.com/office/drawing/2014/main" id="{F5F1E9EF-AA92-5943-BB2A-25AB056BB129}"/>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11717" y="574554"/>
            <a:ext cx="2019300" cy="774700"/>
          </a:xfrm>
          <a:prstGeom prst="rect">
            <a:avLst/>
          </a:prstGeom>
        </p:spPr>
      </p:pic>
      <p:sp>
        <p:nvSpPr>
          <p:cNvPr id="2" name="Title 1"/>
          <p:cNvSpPr>
            <a:spLocks noGrp="1"/>
          </p:cNvSpPr>
          <p:nvPr>
            <p:ph type="ctrTitle" idx="4294967295"/>
          </p:nvPr>
        </p:nvSpPr>
        <p:spPr>
          <a:xfrm>
            <a:off x="4948903" y="2808107"/>
            <a:ext cx="6473388" cy="757130"/>
          </a:xfrm>
          <a:prstGeom prst="rect">
            <a:avLst/>
          </a:prstGeom>
        </p:spPr>
        <p:txBody>
          <a:bodyPr anchor="t" anchorCtr="0">
            <a:spAutoFit/>
          </a:bodyPr>
          <a:lstStyle/>
          <a:p>
            <a:pPr>
              <a:spcBef>
                <a:spcPts val="1000"/>
              </a:spcBef>
            </a:pPr>
            <a:r>
              <a:rPr lang="fr-FR" sz="4800" b="1" dirty="0">
                <a:latin typeface="Myriad Pro" panose="020B0503030403020204" pitchFamily="34" charset="0"/>
                <a:ea typeface="+mn-ea"/>
                <a:cs typeface="+mn-cs"/>
              </a:rPr>
              <a:t>La phrase </a:t>
            </a:r>
          </a:p>
        </p:txBody>
      </p:sp>
      <p:sp>
        <p:nvSpPr>
          <p:cNvPr id="56" name="Rectangle 55">
            <a:extLst>
              <a:ext uri="{FF2B5EF4-FFF2-40B4-BE49-F238E27FC236}">
                <a16:creationId xmlns:a16="http://schemas.microsoft.com/office/drawing/2014/main" id="{66EDB4BD-0C71-2740-AB3B-5FF173130D86}"/>
              </a:ext>
            </a:extLst>
          </p:cNvPr>
          <p:cNvSpPr/>
          <p:nvPr/>
        </p:nvSpPr>
        <p:spPr>
          <a:xfrm>
            <a:off x="4948903" y="1982379"/>
            <a:ext cx="6473388" cy="461665"/>
          </a:xfrm>
          <a:prstGeom prst="rect">
            <a:avLst/>
          </a:prstGeom>
        </p:spPr>
        <p:txBody>
          <a:bodyPr wrap="square" anchor="ctr" anchorCtr="0">
            <a:spAutoFit/>
          </a:bodyPr>
          <a:lstStyle/>
          <a:p>
            <a:r>
              <a:rPr lang="fr-FR" sz="2400" dirty="0">
                <a:solidFill>
                  <a:schemeClr val="bg2">
                    <a:lumMod val="50000"/>
                  </a:schemeClr>
                </a:solidFill>
                <a:latin typeface="Myriad Pro" panose="020B0503030403020204" pitchFamily="34" charset="0"/>
              </a:rPr>
              <a:t>Langue française</a:t>
            </a:r>
            <a:endParaRPr lang="fr-FR" sz="2400" dirty="0">
              <a:solidFill>
                <a:schemeClr val="bg2">
                  <a:lumMod val="50000"/>
                </a:schemeClr>
              </a:solidFill>
              <a:latin typeface="Myriad Pro" panose="020B0503030403020204" pitchFamily="34" charset="0"/>
              <a:ea typeface="GE SS Two Medium" panose="020A0503020102020204" pitchFamily="18" charset="-78"/>
              <a:cs typeface="GE SS Two Medium" panose="020A0503020102020204" pitchFamily="18" charset="-78"/>
            </a:endParaRPr>
          </a:p>
        </p:txBody>
      </p:sp>
      <p:pic>
        <p:nvPicPr>
          <p:cNvPr id="3" name="Image 2">
            <a:extLst>
              <a:ext uri="{FF2B5EF4-FFF2-40B4-BE49-F238E27FC236}">
                <a16:creationId xmlns:a16="http://schemas.microsoft.com/office/drawing/2014/main" id="{F0A7929D-C2BE-4167-9632-4E0E87671F8F}"/>
              </a:ext>
            </a:extLst>
          </p:cNvPr>
          <p:cNvPicPr>
            <a:picLocks noChangeAspect="1"/>
          </p:cNvPicPr>
          <p:nvPr/>
        </p:nvPicPr>
        <p:blipFill>
          <a:blip r:embed="rId5"/>
          <a:stretch>
            <a:fillRect/>
          </a:stretch>
        </p:blipFill>
        <p:spPr>
          <a:xfrm>
            <a:off x="1888602" y="3186672"/>
            <a:ext cx="1484829" cy="1759978"/>
          </a:xfrm>
          <a:prstGeom prst="rect">
            <a:avLst/>
          </a:prstGeom>
        </p:spPr>
      </p:pic>
    </p:spTree>
    <p:extLst>
      <p:ext uri="{BB962C8B-B14F-4D97-AF65-F5344CB8AC3E}">
        <p14:creationId xmlns:p14="http://schemas.microsoft.com/office/powerpoint/2010/main" val="19526467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
        <p:cNvGrpSpPr/>
        <p:nvPr/>
      </p:nvGrpSpPr>
      <p:grpSpPr>
        <a:xfrm>
          <a:off x="0" y="0"/>
          <a:ext cx="0" cy="0"/>
          <a:chOff x="0" y="0"/>
          <a:chExt cx="0" cy="0"/>
        </a:xfrm>
      </p:grpSpPr>
      <p:sp>
        <p:nvSpPr>
          <p:cNvPr id="5" name="ZoneTexte 4">
            <a:extLst>
              <a:ext uri="{FF2B5EF4-FFF2-40B4-BE49-F238E27FC236}">
                <a16:creationId xmlns:a16="http://schemas.microsoft.com/office/drawing/2014/main" id="{05FAA760-3028-4C0D-B563-327C9478470F}"/>
              </a:ext>
            </a:extLst>
          </p:cNvPr>
          <p:cNvSpPr txBox="1"/>
          <p:nvPr/>
        </p:nvSpPr>
        <p:spPr>
          <a:xfrm>
            <a:off x="332696" y="2149763"/>
            <a:ext cx="3920817" cy="1077218"/>
          </a:xfrm>
          <a:prstGeom prst="rect">
            <a:avLst/>
          </a:prstGeom>
          <a:noFill/>
        </p:spPr>
        <p:txBody>
          <a:bodyPr wrap="square" rtlCol="0">
            <a:spAutoFit/>
          </a:bodyPr>
          <a:lstStyle/>
          <a:p>
            <a:pPr algn="ctr"/>
            <a:r>
              <a:rPr lang="fr-FR" sz="3200" b="1" dirty="0">
                <a:latin typeface="Myriad Pro" panose="020B0503030403020204" charset="0"/>
                <a:cs typeface="Times New Roman" panose="02020603050405020304" pitchFamily="18" charset="0"/>
              </a:rPr>
              <a:t>Lis cette phrase. </a:t>
            </a:r>
          </a:p>
          <a:p>
            <a:pPr algn="ctr"/>
            <a:r>
              <a:rPr lang="fr-FR" sz="3200" b="1" dirty="0">
                <a:latin typeface="Myriad Pro" panose="020B0503030403020204" charset="0"/>
                <a:cs typeface="Times New Roman" panose="02020603050405020304" pitchFamily="18" charset="0"/>
              </a:rPr>
              <a:t>Que remarques-tu?</a:t>
            </a:r>
          </a:p>
        </p:txBody>
      </p:sp>
      <p:sp>
        <p:nvSpPr>
          <p:cNvPr id="6" name="Google Shape;32;p5">
            <a:extLst>
              <a:ext uri="{FF2B5EF4-FFF2-40B4-BE49-F238E27FC236}">
                <a16:creationId xmlns:a16="http://schemas.microsoft.com/office/drawing/2014/main" id="{4BB2F46F-FDA5-46CC-BD64-25A96D525571}"/>
              </a:ext>
            </a:extLst>
          </p:cNvPr>
          <p:cNvSpPr/>
          <p:nvPr/>
        </p:nvSpPr>
        <p:spPr>
          <a:xfrm>
            <a:off x="798667" y="166425"/>
            <a:ext cx="10194613" cy="462614"/>
          </a:xfrm>
          <a:prstGeom prst="rect">
            <a:avLst/>
          </a:prstGeom>
          <a:noFill/>
          <a:ln>
            <a:noFill/>
          </a:ln>
        </p:spPr>
        <p:txBody>
          <a:bodyPr spcFirstLastPara="1" wrap="square" lIns="91425" tIns="45700" rIns="91425" bIns="45700" anchor="ctr" anchorCtr="0">
            <a:noAutofit/>
          </a:bodyPr>
          <a:lstStyle/>
          <a:p>
            <a:pPr marR="0" lvl="0" indent="0">
              <a:spcBef>
                <a:spcPts val="0"/>
              </a:spcBef>
              <a:spcAft>
                <a:spcPts val="0"/>
              </a:spcAft>
              <a:buNone/>
            </a:pPr>
            <a:r>
              <a:rPr lang="fr-FR" sz="3600" b="1" cap="all" dirty="0">
                <a:solidFill>
                  <a:srgbClr val="0097D7"/>
                </a:solidFill>
                <a:latin typeface="Myriad Pro" panose="020B0503030403020204" pitchFamily="34" charset="0"/>
                <a:sym typeface="Calibri"/>
              </a:rPr>
              <a:t>Découverte</a:t>
            </a:r>
            <a:endParaRPr lang="fr-FR" sz="2800" b="1" cap="all" dirty="0">
              <a:solidFill>
                <a:srgbClr val="0097D7"/>
              </a:solidFill>
              <a:latin typeface="Myriad Pro" panose="020B0503030403020204" pitchFamily="34" charset="0"/>
              <a:sym typeface="Calibri"/>
            </a:endParaRPr>
          </a:p>
        </p:txBody>
      </p:sp>
      <p:grpSp>
        <p:nvGrpSpPr>
          <p:cNvPr id="8" name="Group 7"/>
          <p:cNvGrpSpPr/>
          <p:nvPr/>
        </p:nvGrpSpPr>
        <p:grpSpPr>
          <a:xfrm>
            <a:off x="4520613" y="1360967"/>
            <a:ext cx="7671388" cy="3944680"/>
            <a:chOff x="601259" y="-266642"/>
            <a:chExt cx="11693541" cy="634489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73630" y="-266642"/>
              <a:ext cx="5721170" cy="6344890"/>
            </a:xfrm>
            <a:prstGeom prst="rect">
              <a:avLst/>
            </a:prstGeom>
          </p:spPr>
        </p:pic>
        <p:sp>
          <p:nvSpPr>
            <p:cNvPr id="4" name="ZoneTexte 3">
              <a:extLst>
                <a:ext uri="{FF2B5EF4-FFF2-40B4-BE49-F238E27FC236}">
                  <a16:creationId xmlns:a16="http://schemas.microsoft.com/office/drawing/2014/main" id="{31EB73FA-3475-4577-94CC-AE14E777063A}"/>
                </a:ext>
              </a:extLst>
            </p:cNvPr>
            <p:cNvSpPr txBox="1"/>
            <p:nvPr/>
          </p:nvSpPr>
          <p:spPr>
            <a:xfrm>
              <a:off x="601259" y="2510432"/>
              <a:ext cx="7016262" cy="707887"/>
            </a:xfrm>
            <a:prstGeom prst="rect">
              <a:avLst/>
            </a:prstGeom>
            <a:noFill/>
          </p:spPr>
          <p:txBody>
            <a:bodyPr wrap="square" rtlCol="0">
              <a:spAutoFit/>
            </a:bodyPr>
            <a:lstStyle/>
            <a:p>
              <a:pPr algn="ctr"/>
              <a:r>
                <a:rPr lang="fr-FR" sz="4000" dirty="0">
                  <a:solidFill>
                    <a:srgbClr val="FF0000"/>
                  </a:solidFill>
                  <a:latin typeface="Myriad Pro" panose="020B0503030403020204" charset="0"/>
                  <a:cs typeface="Times New Roman" panose="02020603050405020304" pitchFamily="18" charset="0"/>
                </a:rPr>
                <a:t>M</a:t>
              </a:r>
              <a:r>
                <a:rPr lang="fr-FR" sz="4000" dirty="0">
                  <a:solidFill>
                    <a:schemeClr val="tx1"/>
                  </a:solidFill>
                  <a:latin typeface="Myriad Pro" panose="020B0503030403020204" charset="0"/>
                  <a:cs typeface="Times New Roman" panose="02020603050405020304" pitchFamily="18" charset="0"/>
                </a:rPr>
                <a:t>a</a:t>
              </a:r>
              <a:r>
                <a:rPr lang="fr-FR" sz="4000" dirty="0">
                  <a:solidFill>
                    <a:srgbClr val="FF0000"/>
                  </a:solidFill>
                  <a:latin typeface="Myriad Pro" panose="020B0503030403020204" charset="0"/>
                  <a:cs typeface="Times New Roman" panose="02020603050405020304" pitchFamily="18" charset="0"/>
                </a:rPr>
                <a:t> </a:t>
              </a:r>
              <a:r>
                <a:rPr lang="fr-FR" sz="4000" dirty="0">
                  <a:solidFill>
                    <a:schemeClr val="tx1"/>
                  </a:solidFill>
                  <a:latin typeface="Myriad Pro" panose="020B0503030403020204" charset="0"/>
                  <a:cs typeface="Times New Roman" panose="02020603050405020304" pitchFamily="18" charset="0"/>
                </a:rPr>
                <a:t>sœur </a:t>
              </a:r>
              <a:r>
                <a:rPr lang="fr-FR" sz="4000" dirty="0">
                  <a:solidFill>
                    <a:srgbClr val="FF0000"/>
                  </a:solidFill>
                  <a:latin typeface="Myriad Pro" panose="020B0503030403020204" charset="0"/>
                  <a:cs typeface="Times New Roman" panose="02020603050405020304" pitchFamily="18" charset="0"/>
                </a:rPr>
                <a:t>C</a:t>
              </a:r>
              <a:r>
                <a:rPr lang="fr-FR" sz="4000" dirty="0">
                  <a:solidFill>
                    <a:schemeClr val="tx1"/>
                  </a:solidFill>
                  <a:latin typeface="Myriad Pro" panose="020B0503030403020204" charset="0"/>
                  <a:cs typeface="Times New Roman" panose="02020603050405020304" pitchFamily="18" charset="0"/>
                </a:rPr>
                <a:t>éline joue au ballon</a:t>
              </a:r>
              <a:r>
                <a:rPr lang="fr-FR" sz="4000" dirty="0">
                  <a:solidFill>
                    <a:srgbClr val="FF0000"/>
                  </a:solidFill>
                  <a:latin typeface="Myriad Pro" panose="020B0503030403020204" charset="0"/>
                  <a:cs typeface="Times New Roman" panose="02020603050405020304" pitchFamily="18" charset="0"/>
                </a:rPr>
                <a:t>.</a:t>
              </a:r>
            </a:p>
          </p:txBody>
        </p:sp>
      </p:grpSp>
    </p:spTree>
    <p:extLst>
      <p:ext uri="{BB962C8B-B14F-4D97-AF65-F5344CB8AC3E}">
        <p14:creationId xmlns:p14="http://schemas.microsoft.com/office/powerpoint/2010/main" val="638757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sp>
        <p:nvSpPr>
          <p:cNvPr id="4" name="ZoneTexte 3">
            <a:extLst>
              <a:ext uri="{FF2B5EF4-FFF2-40B4-BE49-F238E27FC236}">
                <a16:creationId xmlns:a16="http://schemas.microsoft.com/office/drawing/2014/main" id="{85BFEF63-B95D-4B4D-97C1-DB048921D495}"/>
              </a:ext>
            </a:extLst>
          </p:cNvPr>
          <p:cNvSpPr txBox="1"/>
          <p:nvPr/>
        </p:nvSpPr>
        <p:spPr>
          <a:xfrm>
            <a:off x="285382" y="2552389"/>
            <a:ext cx="2587753" cy="1200329"/>
          </a:xfrm>
          <a:prstGeom prst="rect">
            <a:avLst/>
          </a:prstGeom>
          <a:noFill/>
        </p:spPr>
        <p:txBody>
          <a:bodyPr wrap="square" rtlCol="0">
            <a:spAutoFit/>
          </a:bodyPr>
          <a:lstStyle/>
          <a:p>
            <a:r>
              <a:rPr lang="fr-FR" sz="3600" b="1" dirty="0">
                <a:latin typeface="Myriad Pro" panose="020B0503030403020204" charset="0"/>
                <a:cs typeface="Times New Roman" panose="02020603050405020304" pitchFamily="18" charset="0"/>
              </a:rPr>
              <a:t> Souligne les phrases.</a:t>
            </a:r>
            <a:endParaRPr lang="fr-FR" sz="3600" b="1" dirty="0">
              <a:latin typeface="Myriad Pro" panose="020B0503030403020204" charset="0"/>
            </a:endParaRPr>
          </a:p>
        </p:txBody>
      </p:sp>
      <p:sp>
        <p:nvSpPr>
          <p:cNvPr id="6" name="ZoneTexte 5">
            <a:extLst>
              <a:ext uri="{FF2B5EF4-FFF2-40B4-BE49-F238E27FC236}">
                <a16:creationId xmlns:a16="http://schemas.microsoft.com/office/drawing/2014/main" id="{9AAB5B2A-BE36-4CEC-8EAF-770CCB31EA33}"/>
              </a:ext>
            </a:extLst>
          </p:cNvPr>
          <p:cNvSpPr txBox="1"/>
          <p:nvPr/>
        </p:nvSpPr>
        <p:spPr>
          <a:xfrm>
            <a:off x="3676220" y="1035910"/>
            <a:ext cx="8515780" cy="5632311"/>
          </a:xfrm>
          <a:prstGeom prst="rect">
            <a:avLst/>
          </a:prstGeom>
          <a:ln>
            <a:noFill/>
          </a:ln>
          <a:effectLst>
            <a:outerShdw blurRad="50800" dist="38100" dir="16200000"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square" rtlCol="0">
            <a:spAutoFit/>
          </a:bodyPr>
          <a:lstStyle/>
          <a:p>
            <a:r>
              <a:rPr lang="fr-FR" sz="3600" dirty="0">
                <a:latin typeface="Myriad Pro" panose="020B0503030403020204" charset="0"/>
                <a:cs typeface="Times New Roman" panose="02020603050405020304" pitchFamily="18" charset="0"/>
              </a:rPr>
              <a:t>souris la attrape chat le.</a:t>
            </a:r>
          </a:p>
          <a:p>
            <a:endParaRPr lang="fr-FR" sz="3600" dirty="0">
              <a:latin typeface="Myriad Pro" panose="020B0503030403020204" charset="0"/>
              <a:cs typeface="Times New Roman" panose="02020603050405020304" pitchFamily="18" charset="0"/>
            </a:endParaRPr>
          </a:p>
          <a:p>
            <a:r>
              <a:rPr lang="fr-FR" sz="3600" dirty="0">
                <a:latin typeface="Myriad Pro" panose="020B0503030403020204" charset="0"/>
                <a:cs typeface="Times New Roman" panose="02020603050405020304" pitchFamily="18" charset="0"/>
              </a:rPr>
              <a:t>Mon petit frère regarde la télé.</a:t>
            </a:r>
          </a:p>
          <a:p>
            <a:endParaRPr lang="fr-FR" sz="3600" dirty="0">
              <a:latin typeface="Myriad Pro" panose="020B0503030403020204" charset="0"/>
              <a:cs typeface="Times New Roman" panose="02020603050405020304" pitchFamily="18" charset="0"/>
            </a:endParaRPr>
          </a:p>
          <a:p>
            <a:r>
              <a:rPr lang="fr-FR" sz="3600" dirty="0">
                <a:latin typeface="Myriad Pro" panose="020B0503030403020204" charset="0"/>
                <a:cs typeface="Times New Roman" panose="02020603050405020304" pitchFamily="18" charset="0"/>
              </a:rPr>
              <a:t>J’aime lire des histoires.</a:t>
            </a:r>
          </a:p>
          <a:p>
            <a:endParaRPr lang="fr-FR" sz="3600" dirty="0">
              <a:latin typeface="Myriad Pro" panose="020B0503030403020204" charset="0"/>
              <a:cs typeface="Times New Roman" panose="02020603050405020304" pitchFamily="18" charset="0"/>
            </a:endParaRPr>
          </a:p>
          <a:p>
            <a:r>
              <a:rPr lang="fr-FR" sz="3600" dirty="0">
                <a:latin typeface="Myriad Pro" panose="020B0503030403020204" charset="0"/>
                <a:cs typeface="Times New Roman" panose="02020603050405020304" pitchFamily="18" charset="0"/>
              </a:rPr>
              <a:t>Une banane le mange singe.</a:t>
            </a:r>
          </a:p>
          <a:p>
            <a:r>
              <a:rPr lang="fr-FR" sz="3600" dirty="0">
                <a:latin typeface="Myriad Pro" panose="020B0503030403020204" charset="0"/>
                <a:cs typeface="Times New Roman" panose="02020603050405020304" pitchFamily="18" charset="0"/>
              </a:rPr>
              <a:t> </a:t>
            </a:r>
          </a:p>
          <a:p>
            <a:r>
              <a:rPr lang="fr-FR" sz="3600" dirty="0">
                <a:latin typeface="Myriad Pro" panose="020B0503030403020204" charset="0"/>
                <a:cs typeface="Times New Roman" panose="02020603050405020304" pitchFamily="18" charset="0"/>
              </a:rPr>
              <a:t>À l’école, les élèves apprennent à lire et à écrire.</a:t>
            </a:r>
          </a:p>
        </p:txBody>
      </p:sp>
      <p:cxnSp>
        <p:nvCxnSpPr>
          <p:cNvPr id="8" name="Connecteur droit 7">
            <a:extLst>
              <a:ext uri="{FF2B5EF4-FFF2-40B4-BE49-F238E27FC236}">
                <a16:creationId xmlns:a16="http://schemas.microsoft.com/office/drawing/2014/main" id="{1214E1DD-3065-4ECC-985C-FD581EDF1310}"/>
              </a:ext>
            </a:extLst>
          </p:cNvPr>
          <p:cNvCxnSpPr>
            <a:cxnSpLocks/>
          </p:cNvCxnSpPr>
          <p:nvPr/>
        </p:nvCxnSpPr>
        <p:spPr>
          <a:xfrm>
            <a:off x="3752933" y="2929576"/>
            <a:ext cx="5653185" cy="0"/>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1" name="Connecteur droit 10">
            <a:extLst>
              <a:ext uri="{FF2B5EF4-FFF2-40B4-BE49-F238E27FC236}">
                <a16:creationId xmlns:a16="http://schemas.microsoft.com/office/drawing/2014/main" id="{18EDF797-4DF5-4B58-9289-1835BFC310DA}"/>
              </a:ext>
            </a:extLst>
          </p:cNvPr>
          <p:cNvCxnSpPr>
            <a:cxnSpLocks/>
          </p:cNvCxnSpPr>
          <p:nvPr/>
        </p:nvCxnSpPr>
        <p:spPr>
          <a:xfrm flipV="1">
            <a:off x="3850299" y="6004778"/>
            <a:ext cx="7604162" cy="44310"/>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2" name="Connecteur droit 11">
            <a:extLst>
              <a:ext uri="{FF2B5EF4-FFF2-40B4-BE49-F238E27FC236}">
                <a16:creationId xmlns:a16="http://schemas.microsoft.com/office/drawing/2014/main" id="{B6495A08-A072-465D-84CA-BC89EADF9BDF}"/>
              </a:ext>
            </a:extLst>
          </p:cNvPr>
          <p:cNvCxnSpPr>
            <a:cxnSpLocks/>
          </p:cNvCxnSpPr>
          <p:nvPr/>
        </p:nvCxnSpPr>
        <p:spPr>
          <a:xfrm>
            <a:off x="3752933" y="3912034"/>
            <a:ext cx="4361304" cy="0"/>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sp>
        <p:nvSpPr>
          <p:cNvPr id="9" name="Google Shape;32;p5">
            <a:extLst>
              <a:ext uri="{FF2B5EF4-FFF2-40B4-BE49-F238E27FC236}">
                <a16:creationId xmlns:a16="http://schemas.microsoft.com/office/drawing/2014/main" id="{B751F414-49DD-4783-8B93-75CD40736A11}"/>
              </a:ext>
            </a:extLst>
          </p:cNvPr>
          <p:cNvSpPr/>
          <p:nvPr/>
        </p:nvSpPr>
        <p:spPr>
          <a:xfrm>
            <a:off x="866905" y="228339"/>
            <a:ext cx="9705795" cy="462614"/>
          </a:xfrm>
          <a:prstGeom prst="rect">
            <a:avLst/>
          </a:prstGeom>
          <a:noFill/>
          <a:ln>
            <a:noFill/>
          </a:ln>
        </p:spPr>
        <p:txBody>
          <a:bodyPr spcFirstLastPara="1" wrap="square" lIns="91425" tIns="45700" rIns="91425" bIns="45700" anchor="ctr" anchorCtr="0">
            <a:noAutofit/>
          </a:bodyPr>
          <a:lstStyle/>
          <a:p>
            <a:pPr marR="0" lvl="0" indent="0">
              <a:spcBef>
                <a:spcPts val="0"/>
              </a:spcBef>
              <a:spcAft>
                <a:spcPts val="0"/>
              </a:spcAft>
              <a:buNone/>
            </a:pPr>
            <a:r>
              <a:rPr lang="en-US" sz="3600" b="1" cap="all" dirty="0">
                <a:solidFill>
                  <a:srgbClr val="0097D7"/>
                </a:solidFill>
                <a:latin typeface="Myriad Pro" panose="020B0503030403020204" pitchFamily="34" charset="0"/>
                <a:sym typeface="Calibri"/>
              </a:rPr>
              <a:t>APPLICATION</a:t>
            </a:r>
            <a:endParaRPr sz="3600" b="1" cap="all" dirty="0">
              <a:solidFill>
                <a:srgbClr val="0097D7"/>
              </a:solidFill>
              <a:latin typeface="Myriad Pro" panose="020B0503030403020204" pitchFamily="34" charset="0"/>
              <a:sym typeface="Calibri"/>
            </a:endParaRPr>
          </a:p>
        </p:txBody>
      </p:sp>
      <p:cxnSp>
        <p:nvCxnSpPr>
          <p:cNvPr id="10" name="Connecteur droit 10">
            <a:extLst>
              <a:ext uri="{FF2B5EF4-FFF2-40B4-BE49-F238E27FC236}">
                <a16:creationId xmlns:a16="http://schemas.microsoft.com/office/drawing/2014/main" id="{18EDF797-4DF5-4B58-9289-1835BFC310DA}"/>
              </a:ext>
            </a:extLst>
          </p:cNvPr>
          <p:cNvCxnSpPr>
            <a:cxnSpLocks/>
          </p:cNvCxnSpPr>
          <p:nvPr/>
        </p:nvCxnSpPr>
        <p:spPr>
          <a:xfrm>
            <a:off x="3752933" y="6620695"/>
            <a:ext cx="1103850" cy="0"/>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sp>
        <p:nvSpPr>
          <p:cNvPr id="44" name="Google Shape;44;p7"/>
          <p:cNvSpPr/>
          <p:nvPr/>
        </p:nvSpPr>
        <p:spPr>
          <a:xfrm>
            <a:off x="941179" y="197662"/>
            <a:ext cx="10194613" cy="462614"/>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3600" b="1" dirty="0">
                <a:solidFill>
                  <a:srgbClr val="0097D7"/>
                </a:solidFill>
                <a:latin typeface="Myriad Pro" panose="020B0503030403020204" pitchFamily="34" charset="0"/>
                <a:ea typeface="Calibri"/>
                <a:cs typeface="Calibri"/>
                <a:sym typeface="Calibri"/>
              </a:rPr>
              <a:t>APPLICATION</a:t>
            </a:r>
          </a:p>
        </p:txBody>
      </p:sp>
      <p:sp>
        <p:nvSpPr>
          <p:cNvPr id="3" name="ZoneTexte 2">
            <a:extLst>
              <a:ext uri="{FF2B5EF4-FFF2-40B4-BE49-F238E27FC236}">
                <a16:creationId xmlns:a16="http://schemas.microsoft.com/office/drawing/2014/main" id="{9BCD8EFA-B6F4-42D8-B5CD-5FBBFD6C3EF3}"/>
              </a:ext>
            </a:extLst>
          </p:cNvPr>
          <p:cNvSpPr txBox="1"/>
          <p:nvPr/>
        </p:nvSpPr>
        <p:spPr>
          <a:xfrm>
            <a:off x="741286" y="827537"/>
            <a:ext cx="10856968" cy="954107"/>
          </a:xfrm>
          <a:prstGeom prst="rect">
            <a:avLst/>
          </a:prstGeom>
          <a:noFill/>
        </p:spPr>
        <p:txBody>
          <a:bodyPr wrap="square" rtlCol="0">
            <a:spAutoFit/>
          </a:bodyPr>
          <a:lstStyle/>
          <a:p>
            <a:r>
              <a:rPr lang="fr-FR" sz="2800" b="1" dirty="0">
                <a:latin typeface="Myriad Pro" panose="020B0503030403020204" charset="0"/>
                <a:cs typeface="Times New Roman" panose="02020603050405020304" pitchFamily="18" charset="0"/>
              </a:rPr>
              <a:t>Range les mots dans l’ordre. </a:t>
            </a:r>
          </a:p>
          <a:p>
            <a:r>
              <a:rPr lang="fr-FR" sz="2800" i="1" dirty="0">
                <a:latin typeface="Myriad Pro" panose="020B0503030403020204" charset="0"/>
                <a:cs typeface="Times New Roman" panose="02020603050405020304" pitchFamily="18" charset="0"/>
              </a:rPr>
              <a:t>Attention aux majuscules et aux points!</a:t>
            </a:r>
            <a:endParaRPr lang="fr-FR" sz="2800" i="1" dirty="0">
              <a:latin typeface="Myriad Pro" panose="020B0503030403020204" charset="0"/>
            </a:endParaRPr>
          </a:p>
        </p:txBody>
      </p:sp>
      <p:sp>
        <p:nvSpPr>
          <p:cNvPr id="2" name="ZoneTexte 1">
            <a:extLst>
              <a:ext uri="{FF2B5EF4-FFF2-40B4-BE49-F238E27FC236}">
                <a16:creationId xmlns:a16="http://schemas.microsoft.com/office/drawing/2014/main" id="{931F75C1-754B-4716-8711-9CB941390995}"/>
              </a:ext>
            </a:extLst>
          </p:cNvPr>
          <p:cNvSpPr txBox="1"/>
          <p:nvPr/>
        </p:nvSpPr>
        <p:spPr>
          <a:xfrm>
            <a:off x="6336408" y="2333536"/>
            <a:ext cx="888640" cy="646331"/>
          </a:xfrm>
          <a:prstGeom prst="rect">
            <a:avLst/>
          </a:prstGeom>
          <a:ln>
            <a:solidFill>
              <a:schemeClr val="accent4">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fr-FR" sz="3600" dirty="0">
                <a:latin typeface="Myriad Pro" panose="020B0503030403020204" charset="0"/>
                <a:cs typeface="Times New Roman" panose="02020603050405020304" pitchFamily="18" charset="0"/>
              </a:rPr>
              <a:t>son</a:t>
            </a:r>
            <a:r>
              <a:rPr lang="fr-FR" sz="3600" dirty="0">
                <a:latin typeface="Times New Roman" panose="02020603050405020304" pitchFamily="18" charset="0"/>
                <a:cs typeface="Times New Roman" panose="02020603050405020304" pitchFamily="18" charset="0"/>
              </a:rPr>
              <a:t> </a:t>
            </a:r>
          </a:p>
        </p:txBody>
      </p:sp>
      <p:sp>
        <p:nvSpPr>
          <p:cNvPr id="5" name="ZoneTexte 4">
            <a:extLst>
              <a:ext uri="{FF2B5EF4-FFF2-40B4-BE49-F238E27FC236}">
                <a16:creationId xmlns:a16="http://schemas.microsoft.com/office/drawing/2014/main" id="{065E6EBD-4322-41E1-A795-DEE7FDC7391A}"/>
              </a:ext>
            </a:extLst>
          </p:cNvPr>
          <p:cNvSpPr txBox="1"/>
          <p:nvPr/>
        </p:nvSpPr>
        <p:spPr>
          <a:xfrm>
            <a:off x="2599086" y="2318540"/>
            <a:ext cx="1963718" cy="646331"/>
          </a:xfrm>
          <a:prstGeom prst="rect">
            <a:avLst/>
          </a:prstGeom>
          <a:ln>
            <a:solidFill>
              <a:schemeClr val="accent4">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fr-FR" sz="3600" dirty="0">
                <a:latin typeface="Myriad Pro" panose="020B0503030403020204" charset="0"/>
                <a:cs typeface="Times New Roman" panose="02020603050405020304" pitchFamily="18" charset="0"/>
              </a:rPr>
              <a:t>cherche</a:t>
            </a:r>
          </a:p>
        </p:txBody>
      </p:sp>
      <p:sp>
        <p:nvSpPr>
          <p:cNvPr id="6" name="ZoneTexte 5">
            <a:extLst>
              <a:ext uri="{FF2B5EF4-FFF2-40B4-BE49-F238E27FC236}">
                <a16:creationId xmlns:a16="http://schemas.microsoft.com/office/drawing/2014/main" id="{DCA09B19-1877-4981-BC83-1322B9339052}"/>
              </a:ext>
            </a:extLst>
          </p:cNvPr>
          <p:cNvSpPr txBox="1"/>
          <p:nvPr/>
        </p:nvSpPr>
        <p:spPr>
          <a:xfrm>
            <a:off x="9259525" y="2305361"/>
            <a:ext cx="1465417" cy="646331"/>
          </a:xfrm>
          <a:prstGeom prst="rect">
            <a:avLst/>
          </a:prstGeom>
          <a:ln>
            <a:solidFill>
              <a:schemeClr val="accent4">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fr-FR" sz="3600" dirty="0">
                <a:latin typeface="Myriad Pro" panose="020B0503030403020204" charset="0"/>
                <a:cs typeface="Times New Roman" panose="02020603050405020304" pitchFamily="18" charset="0"/>
              </a:rPr>
              <a:t>voisin</a:t>
            </a:r>
            <a:r>
              <a:rPr lang="fr-FR" sz="3600" dirty="0">
                <a:latin typeface="Times New Roman" panose="02020603050405020304" pitchFamily="18" charset="0"/>
                <a:cs typeface="Times New Roman" panose="02020603050405020304" pitchFamily="18" charset="0"/>
              </a:rPr>
              <a:t> </a:t>
            </a:r>
          </a:p>
        </p:txBody>
      </p:sp>
      <p:sp>
        <p:nvSpPr>
          <p:cNvPr id="7" name="ZoneTexte 6">
            <a:extLst>
              <a:ext uri="{FF2B5EF4-FFF2-40B4-BE49-F238E27FC236}">
                <a16:creationId xmlns:a16="http://schemas.microsoft.com/office/drawing/2014/main" id="{40AFD212-E7A0-4C53-89B4-084C0C7E49E1}"/>
              </a:ext>
            </a:extLst>
          </p:cNvPr>
          <p:cNvSpPr txBox="1"/>
          <p:nvPr/>
        </p:nvSpPr>
        <p:spPr>
          <a:xfrm>
            <a:off x="7509578" y="2318539"/>
            <a:ext cx="1465417" cy="646331"/>
          </a:xfrm>
          <a:prstGeom prst="rect">
            <a:avLst/>
          </a:prstGeom>
          <a:ln>
            <a:solidFill>
              <a:schemeClr val="accent4">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fr-FR" sz="3600" dirty="0">
                <a:latin typeface="Myriad Pro" panose="020B0503030403020204" charset="0"/>
                <a:cs typeface="Times New Roman" panose="02020603050405020304" pitchFamily="18" charset="0"/>
              </a:rPr>
              <a:t>chien.</a:t>
            </a:r>
            <a:r>
              <a:rPr lang="fr-FR" sz="3600" dirty="0">
                <a:latin typeface="Times New Roman" panose="02020603050405020304" pitchFamily="18" charset="0"/>
                <a:cs typeface="Times New Roman" panose="02020603050405020304" pitchFamily="18" charset="0"/>
              </a:rPr>
              <a:t> </a:t>
            </a:r>
          </a:p>
        </p:txBody>
      </p:sp>
      <p:sp>
        <p:nvSpPr>
          <p:cNvPr id="9" name="ZoneTexte 8">
            <a:extLst>
              <a:ext uri="{FF2B5EF4-FFF2-40B4-BE49-F238E27FC236}">
                <a16:creationId xmlns:a16="http://schemas.microsoft.com/office/drawing/2014/main" id="{3A2FE9B1-47BB-41D7-9C21-A0A8CB460EB4}"/>
              </a:ext>
            </a:extLst>
          </p:cNvPr>
          <p:cNvSpPr txBox="1"/>
          <p:nvPr/>
        </p:nvSpPr>
        <p:spPr>
          <a:xfrm>
            <a:off x="1217328" y="2318540"/>
            <a:ext cx="1106833" cy="646331"/>
          </a:xfrm>
          <a:prstGeom prst="rect">
            <a:avLst/>
          </a:prstGeom>
          <a:ln>
            <a:solidFill>
              <a:schemeClr val="accent4">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fr-FR" sz="3600" dirty="0">
                <a:latin typeface="Myriad Pro" panose="020B0503030403020204" charset="0"/>
                <a:cs typeface="Times New Roman" panose="02020603050405020304" pitchFamily="18" charset="0"/>
              </a:rPr>
              <a:t>Mon</a:t>
            </a:r>
            <a:r>
              <a:rPr lang="fr-FR" sz="3600" dirty="0">
                <a:latin typeface="Times New Roman" panose="02020603050405020304" pitchFamily="18" charset="0"/>
                <a:cs typeface="Times New Roman" panose="02020603050405020304" pitchFamily="18" charset="0"/>
              </a:rPr>
              <a:t> </a:t>
            </a:r>
          </a:p>
        </p:txBody>
      </p:sp>
      <p:sp>
        <p:nvSpPr>
          <p:cNvPr id="10" name="ZoneTexte 9">
            <a:extLst>
              <a:ext uri="{FF2B5EF4-FFF2-40B4-BE49-F238E27FC236}">
                <a16:creationId xmlns:a16="http://schemas.microsoft.com/office/drawing/2014/main" id="{0D5E3D1F-DF0E-439B-8143-8966FFB0A0B6}"/>
              </a:ext>
            </a:extLst>
          </p:cNvPr>
          <p:cNvSpPr txBox="1"/>
          <p:nvPr/>
        </p:nvSpPr>
        <p:spPr>
          <a:xfrm>
            <a:off x="5408908" y="4649986"/>
            <a:ext cx="888640" cy="646331"/>
          </a:xfrm>
          <a:prstGeom prst="rect">
            <a:avLst/>
          </a:prstGeom>
          <a:ln>
            <a:solidFill>
              <a:schemeClr val="accent5">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fr-FR" sz="3600" dirty="0">
                <a:latin typeface="Myriad Pro" panose="020B0503030403020204" charset="0"/>
                <a:cs typeface="Times New Roman" panose="02020603050405020304" pitchFamily="18" charset="0"/>
              </a:rPr>
              <a:t>Les</a:t>
            </a:r>
            <a:r>
              <a:rPr lang="fr-FR" sz="3600" dirty="0">
                <a:latin typeface="Times New Roman" panose="02020603050405020304" pitchFamily="18" charset="0"/>
                <a:cs typeface="Times New Roman" panose="02020603050405020304" pitchFamily="18" charset="0"/>
              </a:rPr>
              <a:t> </a:t>
            </a:r>
          </a:p>
        </p:txBody>
      </p:sp>
      <p:sp>
        <p:nvSpPr>
          <p:cNvPr id="11" name="ZoneTexte 10">
            <a:extLst>
              <a:ext uri="{FF2B5EF4-FFF2-40B4-BE49-F238E27FC236}">
                <a16:creationId xmlns:a16="http://schemas.microsoft.com/office/drawing/2014/main" id="{EFC7DAE8-E2FF-40D2-8087-722D785232D7}"/>
              </a:ext>
            </a:extLst>
          </p:cNvPr>
          <p:cNvSpPr txBox="1"/>
          <p:nvPr/>
        </p:nvSpPr>
        <p:spPr>
          <a:xfrm>
            <a:off x="1744851" y="4649987"/>
            <a:ext cx="1641405" cy="646331"/>
          </a:xfrm>
          <a:prstGeom prst="rect">
            <a:avLst/>
          </a:prstGeom>
          <a:ln>
            <a:solidFill>
              <a:schemeClr val="accent5">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fr-FR" sz="3600" dirty="0">
                <a:latin typeface="Myriad Pro" panose="020B0503030403020204" charset="0"/>
                <a:cs typeface="Times New Roman" panose="02020603050405020304" pitchFamily="18" charset="0"/>
              </a:rPr>
              <a:t>feuilles</a:t>
            </a:r>
            <a:r>
              <a:rPr lang="fr-FR" sz="3600" dirty="0">
                <a:latin typeface="Times New Roman" panose="02020603050405020304" pitchFamily="18" charset="0"/>
                <a:cs typeface="Times New Roman" panose="02020603050405020304" pitchFamily="18" charset="0"/>
              </a:rPr>
              <a:t> </a:t>
            </a:r>
          </a:p>
        </p:txBody>
      </p:sp>
      <p:sp>
        <p:nvSpPr>
          <p:cNvPr id="12" name="ZoneTexte 11">
            <a:extLst>
              <a:ext uri="{FF2B5EF4-FFF2-40B4-BE49-F238E27FC236}">
                <a16:creationId xmlns:a16="http://schemas.microsoft.com/office/drawing/2014/main" id="{F32D77AA-F1DB-4271-83C2-3034BA47A960}"/>
              </a:ext>
            </a:extLst>
          </p:cNvPr>
          <p:cNvSpPr txBox="1"/>
          <p:nvPr/>
        </p:nvSpPr>
        <p:spPr>
          <a:xfrm>
            <a:off x="680952" y="4649987"/>
            <a:ext cx="888640" cy="646331"/>
          </a:xfrm>
          <a:prstGeom prst="rect">
            <a:avLst/>
          </a:prstGeom>
          <a:ln>
            <a:solidFill>
              <a:schemeClr val="accent5">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fr-FR" sz="3600" dirty="0">
                <a:latin typeface="Myriad Pro" panose="020B0503030403020204" charset="0"/>
                <a:cs typeface="Times New Roman" panose="02020603050405020304" pitchFamily="18" charset="0"/>
              </a:rPr>
              <a:t>des</a:t>
            </a:r>
            <a:r>
              <a:rPr lang="fr-FR" sz="3600" dirty="0">
                <a:latin typeface="Times New Roman" panose="02020603050405020304" pitchFamily="18" charset="0"/>
                <a:cs typeface="Times New Roman" panose="02020603050405020304" pitchFamily="18" charset="0"/>
              </a:rPr>
              <a:t> </a:t>
            </a:r>
          </a:p>
        </p:txBody>
      </p:sp>
      <p:sp>
        <p:nvSpPr>
          <p:cNvPr id="13" name="ZoneTexte 12">
            <a:extLst>
              <a:ext uri="{FF2B5EF4-FFF2-40B4-BE49-F238E27FC236}">
                <a16:creationId xmlns:a16="http://schemas.microsoft.com/office/drawing/2014/main" id="{71E253C1-CA5D-4B2C-BE71-7015D2E0CCA6}"/>
              </a:ext>
            </a:extLst>
          </p:cNvPr>
          <p:cNvSpPr txBox="1"/>
          <p:nvPr/>
        </p:nvSpPr>
        <p:spPr>
          <a:xfrm>
            <a:off x="6478222" y="4649985"/>
            <a:ext cx="888640" cy="646331"/>
          </a:xfrm>
          <a:prstGeom prst="rect">
            <a:avLst/>
          </a:prstGeom>
          <a:ln>
            <a:solidFill>
              <a:schemeClr val="accent5">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fr-FR" sz="3600" dirty="0">
                <a:latin typeface="Myriad Pro" panose="020B0503030403020204" charset="0"/>
                <a:cs typeface="Times New Roman" panose="02020603050405020304" pitchFamily="18" charset="0"/>
              </a:rPr>
              <a:t>en </a:t>
            </a:r>
          </a:p>
        </p:txBody>
      </p:sp>
      <p:sp>
        <p:nvSpPr>
          <p:cNvPr id="14" name="ZoneTexte 13">
            <a:extLst>
              <a:ext uri="{FF2B5EF4-FFF2-40B4-BE49-F238E27FC236}">
                <a16:creationId xmlns:a16="http://schemas.microsoft.com/office/drawing/2014/main" id="{F1587F0A-C814-40C5-9E80-93EDF63B41A6}"/>
              </a:ext>
            </a:extLst>
          </p:cNvPr>
          <p:cNvSpPr txBox="1"/>
          <p:nvPr/>
        </p:nvSpPr>
        <p:spPr>
          <a:xfrm>
            <a:off x="7506526" y="4649985"/>
            <a:ext cx="2127158" cy="646331"/>
          </a:xfrm>
          <a:prstGeom prst="rect">
            <a:avLst/>
          </a:prstGeom>
          <a:ln>
            <a:solidFill>
              <a:schemeClr val="accent5">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fr-FR" sz="3600" dirty="0">
                <a:latin typeface="Myriad Pro" panose="020B0503030403020204" charset="0"/>
                <a:cs typeface="Times New Roman" panose="02020603050405020304" pitchFamily="18" charset="0"/>
              </a:rPr>
              <a:t>automne. </a:t>
            </a:r>
          </a:p>
        </p:txBody>
      </p:sp>
      <p:sp>
        <p:nvSpPr>
          <p:cNvPr id="15" name="ZoneTexte 14">
            <a:extLst>
              <a:ext uri="{FF2B5EF4-FFF2-40B4-BE49-F238E27FC236}">
                <a16:creationId xmlns:a16="http://schemas.microsoft.com/office/drawing/2014/main" id="{A604C610-A8A8-4A1D-A53D-D02AAF3A0295}"/>
              </a:ext>
            </a:extLst>
          </p:cNvPr>
          <p:cNvSpPr txBox="1"/>
          <p:nvPr/>
        </p:nvSpPr>
        <p:spPr>
          <a:xfrm>
            <a:off x="9872613" y="4649985"/>
            <a:ext cx="1951913" cy="646331"/>
          </a:xfrm>
          <a:prstGeom prst="rect">
            <a:avLst/>
          </a:prstGeom>
          <a:ln>
            <a:solidFill>
              <a:schemeClr val="accent5">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fr-FR" sz="3600" dirty="0">
                <a:latin typeface="Myriad Pro" panose="020B0503030403020204" charset="0"/>
                <a:cs typeface="Times New Roman" panose="02020603050405020304" pitchFamily="18" charset="0"/>
              </a:rPr>
              <a:t>tombent </a:t>
            </a:r>
          </a:p>
        </p:txBody>
      </p:sp>
      <p:sp>
        <p:nvSpPr>
          <p:cNvPr id="16" name="ZoneTexte 15">
            <a:extLst>
              <a:ext uri="{FF2B5EF4-FFF2-40B4-BE49-F238E27FC236}">
                <a16:creationId xmlns:a16="http://schemas.microsoft.com/office/drawing/2014/main" id="{D2523369-A5FD-4DD9-A5DC-23742DAE7078}"/>
              </a:ext>
            </a:extLst>
          </p:cNvPr>
          <p:cNvSpPr txBox="1"/>
          <p:nvPr/>
        </p:nvSpPr>
        <p:spPr>
          <a:xfrm>
            <a:off x="3561515" y="4649987"/>
            <a:ext cx="1641405" cy="646331"/>
          </a:xfrm>
          <a:prstGeom prst="rect">
            <a:avLst/>
          </a:prstGeom>
          <a:ln>
            <a:solidFill>
              <a:schemeClr val="accent5">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fr-FR" sz="3600" dirty="0">
                <a:latin typeface="Myriad Pro" panose="020B0503030403020204" charset="0"/>
                <a:cs typeface="Times New Roman" panose="02020603050405020304" pitchFamily="18" charset="0"/>
              </a:rPr>
              <a:t>arbres</a:t>
            </a:r>
            <a:r>
              <a:rPr lang="fr-FR" sz="3600" dirty="0">
                <a:latin typeface="Times New Roman" panose="02020603050405020304" pitchFamily="18" charset="0"/>
                <a:cs typeface="Times New Roman" panose="02020603050405020304" pitchFamily="18" charset="0"/>
              </a:rPr>
              <a:t> </a:t>
            </a:r>
          </a:p>
        </p:txBody>
      </p:sp>
      <p:sp>
        <p:nvSpPr>
          <p:cNvPr id="17" name="ZoneTexte 16">
            <a:extLst>
              <a:ext uri="{FF2B5EF4-FFF2-40B4-BE49-F238E27FC236}">
                <a16:creationId xmlns:a16="http://schemas.microsoft.com/office/drawing/2014/main" id="{E5D98749-448B-445E-8D9C-2564DA260BD8}"/>
              </a:ext>
            </a:extLst>
          </p:cNvPr>
          <p:cNvSpPr txBox="1"/>
          <p:nvPr/>
        </p:nvSpPr>
        <p:spPr>
          <a:xfrm>
            <a:off x="4752000" y="2318540"/>
            <a:ext cx="1290274" cy="646331"/>
          </a:xfrm>
          <a:prstGeom prst="rect">
            <a:avLst/>
          </a:prstGeom>
          <a:ln>
            <a:solidFill>
              <a:schemeClr val="accent4">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fr-FR" sz="3600" dirty="0">
                <a:latin typeface="Myriad Pro" panose="020B0503030403020204" charset="0"/>
                <a:cs typeface="Times New Roman" panose="02020603050405020304" pitchFamily="18" charset="0"/>
              </a:rPr>
              <a:t>petit</a:t>
            </a:r>
            <a:r>
              <a:rPr lang="fr-FR" sz="3600" dirty="0">
                <a:latin typeface="Times New Roman" panose="02020603050405020304" pitchFamily="18" charset="0"/>
                <a:cs typeface="Times New Roman" panose="02020603050405020304" pitchFamily="18" charset="0"/>
              </a:rPr>
              <a:t> </a:t>
            </a:r>
          </a:p>
        </p:txBody>
      </p:sp>
      <p:sp>
        <p:nvSpPr>
          <p:cNvPr id="19" name="ZoneTexte 18">
            <a:extLst>
              <a:ext uri="{FF2B5EF4-FFF2-40B4-BE49-F238E27FC236}">
                <a16:creationId xmlns:a16="http://schemas.microsoft.com/office/drawing/2014/main" id="{9A6B42B6-04BA-4077-B71A-594E6CB12386}"/>
              </a:ext>
            </a:extLst>
          </p:cNvPr>
          <p:cNvSpPr txBox="1"/>
          <p:nvPr/>
        </p:nvSpPr>
        <p:spPr>
          <a:xfrm>
            <a:off x="1228403" y="3299392"/>
            <a:ext cx="9620167" cy="646331"/>
          </a:xfrm>
          <a:prstGeom prst="rect">
            <a:avLst/>
          </a:prstGeom>
          <a:ln w="38100">
            <a:solidFill>
              <a:schemeClr val="accent4">
                <a:lumMod val="60000"/>
                <a:lumOff val="40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fr-FR" sz="3600" b="1" dirty="0">
                <a:solidFill>
                  <a:srgbClr val="0070C0"/>
                </a:solidFill>
                <a:latin typeface="Myriad Pro" panose="020B0503030403020204" charset="0"/>
                <a:cs typeface="Times New Roman" panose="02020603050405020304" pitchFamily="18" charset="0"/>
              </a:rPr>
              <a:t>Mon voisin cherche son petit chien.</a:t>
            </a:r>
          </a:p>
        </p:txBody>
      </p:sp>
      <p:sp>
        <p:nvSpPr>
          <p:cNvPr id="20" name="ZoneTexte 19">
            <a:extLst>
              <a:ext uri="{FF2B5EF4-FFF2-40B4-BE49-F238E27FC236}">
                <a16:creationId xmlns:a16="http://schemas.microsoft.com/office/drawing/2014/main" id="{4D0EDE33-B9D9-4475-8B5B-F4575A08976A}"/>
              </a:ext>
            </a:extLst>
          </p:cNvPr>
          <p:cNvSpPr txBox="1"/>
          <p:nvPr/>
        </p:nvSpPr>
        <p:spPr>
          <a:xfrm>
            <a:off x="1228403" y="5707297"/>
            <a:ext cx="10369851" cy="646331"/>
          </a:xfrm>
          <a:prstGeom prst="rect">
            <a:avLst/>
          </a:prstGeom>
          <a:ln w="38100">
            <a:solidFill>
              <a:schemeClr val="accent5">
                <a:lumMod val="60000"/>
                <a:lumOff val="40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fr-FR" sz="3600" b="1" dirty="0">
                <a:solidFill>
                  <a:srgbClr val="0070C0"/>
                </a:solidFill>
                <a:latin typeface="Myriad Pro" panose="020B0503030403020204" charset="0"/>
                <a:cs typeface="Times New Roman" panose="02020603050405020304" pitchFamily="18" charset="0"/>
              </a:rPr>
              <a:t>Les feuilles des arbres tombent en automne. </a:t>
            </a:r>
          </a:p>
        </p:txBody>
      </p:sp>
    </p:spTree>
    <p:extLst>
      <p:ext uri="{BB962C8B-B14F-4D97-AF65-F5344CB8AC3E}">
        <p14:creationId xmlns:p14="http://schemas.microsoft.com/office/powerpoint/2010/main" val="4241351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ppt_x"/>
                                          </p:val>
                                        </p:tav>
                                        <p:tav tm="100000">
                                          <p:val>
                                            <p:strVal val="#ppt_x"/>
                                          </p:val>
                                        </p:tav>
                                      </p:tavLst>
                                    </p:anim>
                                    <p:anim calcmode="lin" valueType="num">
                                      <p:cBhvr additive="base">
                                        <p:cTn id="29" dur="500" fill="hold"/>
                                        <p:tgtEl>
                                          <p:spTgt spid="1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ppt_w</p:attrName>
                                        </p:attrNameLst>
                                      </p:cBhvr>
                                      <p:tavLst>
                                        <p:tav tm="0">
                                          <p:val>
                                            <p:fltVal val="0"/>
                                          </p:val>
                                        </p:tav>
                                        <p:tav tm="100000">
                                          <p:val>
                                            <p:strVal val="#ppt_w"/>
                                          </p:val>
                                        </p:tav>
                                      </p:tavLst>
                                    </p:anim>
                                    <p:anim calcmode="lin" valueType="num">
                                      <p:cBhvr>
                                        <p:cTn id="39" dur="500" fill="hold"/>
                                        <p:tgtEl>
                                          <p:spTgt spid="19"/>
                                        </p:tgtEl>
                                        <p:attrNameLst>
                                          <p:attrName>ppt_h</p:attrName>
                                        </p:attrNameLst>
                                      </p:cBhvr>
                                      <p:tavLst>
                                        <p:tav tm="0">
                                          <p:val>
                                            <p:fltVal val="0"/>
                                          </p:val>
                                        </p:tav>
                                        <p:tav tm="100000">
                                          <p:val>
                                            <p:strVal val="#ppt_h"/>
                                          </p:val>
                                        </p:tav>
                                      </p:tavLst>
                                    </p:anim>
                                    <p:animEffect transition="in" filter="fade">
                                      <p:cBhvr>
                                        <p:cTn id="40" dur="500"/>
                                        <p:tgtEl>
                                          <p:spTgt spid="19"/>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ppt_x"/>
                                          </p:val>
                                        </p:tav>
                                        <p:tav tm="100000">
                                          <p:val>
                                            <p:strVal val="#ppt_x"/>
                                          </p:val>
                                        </p:tav>
                                      </p:tavLst>
                                    </p:anim>
                                    <p:anim calcmode="lin" valueType="num">
                                      <p:cBhvr additive="base">
                                        <p:cTn id="54" dur="500" fill="hold"/>
                                        <p:tgtEl>
                                          <p:spTgt spid="12"/>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ppt_x"/>
                                          </p:val>
                                        </p:tav>
                                        <p:tav tm="100000">
                                          <p:val>
                                            <p:strVal val="#ppt_x"/>
                                          </p:val>
                                        </p:tav>
                                      </p:tavLst>
                                    </p:anim>
                                    <p:anim calcmode="lin" valueType="num">
                                      <p:cBhvr additive="base">
                                        <p:cTn id="58" dur="500" fill="hold"/>
                                        <p:tgtEl>
                                          <p:spTgt spid="13"/>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ppt_x"/>
                                          </p:val>
                                        </p:tav>
                                        <p:tav tm="100000">
                                          <p:val>
                                            <p:strVal val="#ppt_x"/>
                                          </p:val>
                                        </p:tav>
                                      </p:tavLst>
                                    </p:anim>
                                    <p:anim calcmode="lin" valueType="num">
                                      <p:cBhvr additive="base">
                                        <p:cTn id="62" dur="500" fill="hold"/>
                                        <p:tgtEl>
                                          <p:spTgt spid="14"/>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500" fill="hold"/>
                                        <p:tgtEl>
                                          <p:spTgt spid="15"/>
                                        </p:tgtEl>
                                        <p:attrNameLst>
                                          <p:attrName>ppt_x</p:attrName>
                                        </p:attrNameLst>
                                      </p:cBhvr>
                                      <p:tavLst>
                                        <p:tav tm="0">
                                          <p:val>
                                            <p:strVal val="#ppt_x"/>
                                          </p:val>
                                        </p:tav>
                                        <p:tav tm="100000">
                                          <p:val>
                                            <p:strVal val="#ppt_x"/>
                                          </p:val>
                                        </p:tav>
                                      </p:tavLst>
                                    </p:anim>
                                    <p:anim calcmode="lin" valueType="num">
                                      <p:cBhvr additive="base">
                                        <p:cTn id="66" dur="500" fill="hold"/>
                                        <p:tgtEl>
                                          <p:spTgt spid="15"/>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ppt_x"/>
                                          </p:val>
                                        </p:tav>
                                        <p:tav tm="100000">
                                          <p:val>
                                            <p:strVal val="#ppt_x"/>
                                          </p:val>
                                        </p:tav>
                                      </p:tavLst>
                                    </p:anim>
                                    <p:anim calcmode="lin" valueType="num">
                                      <p:cBhvr additive="base">
                                        <p:cTn id="7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grpId="0" nodeType="clickEffect">
                                  <p:stCondLst>
                                    <p:cond delay="0"/>
                                  </p:stCondLst>
                                  <p:childTnLst>
                                    <p:set>
                                      <p:cBhvr>
                                        <p:cTn id="74" dur="1" fill="hold">
                                          <p:stCondLst>
                                            <p:cond delay="0"/>
                                          </p:stCondLst>
                                        </p:cTn>
                                        <p:tgtEl>
                                          <p:spTgt spid="20"/>
                                        </p:tgtEl>
                                        <p:attrNameLst>
                                          <p:attrName>style.visibility</p:attrName>
                                        </p:attrNameLst>
                                      </p:cBhvr>
                                      <p:to>
                                        <p:strVal val="visible"/>
                                      </p:to>
                                    </p:set>
                                    <p:anim calcmode="lin" valueType="num">
                                      <p:cBhvr>
                                        <p:cTn id="75" dur="500" fill="hold"/>
                                        <p:tgtEl>
                                          <p:spTgt spid="20"/>
                                        </p:tgtEl>
                                        <p:attrNameLst>
                                          <p:attrName>ppt_w</p:attrName>
                                        </p:attrNameLst>
                                      </p:cBhvr>
                                      <p:tavLst>
                                        <p:tav tm="0">
                                          <p:val>
                                            <p:fltVal val="0"/>
                                          </p:val>
                                        </p:tav>
                                        <p:tav tm="100000">
                                          <p:val>
                                            <p:strVal val="#ppt_w"/>
                                          </p:val>
                                        </p:tav>
                                      </p:tavLst>
                                    </p:anim>
                                    <p:anim calcmode="lin" valueType="num">
                                      <p:cBhvr>
                                        <p:cTn id="76" dur="500" fill="hold"/>
                                        <p:tgtEl>
                                          <p:spTgt spid="20"/>
                                        </p:tgtEl>
                                        <p:attrNameLst>
                                          <p:attrName>ppt_h</p:attrName>
                                        </p:attrNameLst>
                                      </p:cBhvr>
                                      <p:tavLst>
                                        <p:tav tm="0">
                                          <p:val>
                                            <p:fltVal val="0"/>
                                          </p:val>
                                        </p:tav>
                                        <p:tav tm="100000">
                                          <p:val>
                                            <p:strVal val="#ppt_h"/>
                                          </p:val>
                                        </p:tav>
                                      </p:tavLst>
                                    </p:anim>
                                    <p:animEffect transition="in" filter="fade">
                                      <p:cBhvr>
                                        <p:cTn id="7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P spid="5" grpId="0" animBg="1"/>
      <p:bldP spid="6" grpId="0" animBg="1"/>
      <p:bldP spid="7"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P spid="2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sp>
        <p:nvSpPr>
          <p:cNvPr id="44" name="Google Shape;44;p7"/>
          <p:cNvSpPr/>
          <p:nvPr/>
        </p:nvSpPr>
        <p:spPr>
          <a:xfrm>
            <a:off x="949759" y="250398"/>
            <a:ext cx="10194613" cy="462614"/>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3600" b="1" dirty="0">
                <a:solidFill>
                  <a:srgbClr val="0097D7"/>
                </a:solidFill>
                <a:latin typeface="Myriad Pro" panose="020B0503030403020204" pitchFamily="34" charset="0"/>
                <a:ea typeface="Calibri"/>
                <a:cs typeface="Calibri"/>
                <a:sym typeface="Calibri"/>
              </a:rPr>
              <a:t>APPLICATION</a:t>
            </a:r>
          </a:p>
        </p:txBody>
      </p:sp>
      <p:sp>
        <p:nvSpPr>
          <p:cNvPr id="3" name="ZoneTexte 2">
            <a:extLst>
              <a:ext uri="{FF2B5EF4-FFF2-40B4-BE49-F238E27FC236}">
                <a16:creationId xmlns:a16="http://schemas.microsoft.com/office/drawing/2014/main" id="{9BCD8EFA-B6F4-42D8-B5CD-5FBBFD6C3EF3}"/>
              </a:ext>
            </a:extLst>
          </p:cNvPr>
          <p:cNvSpPr txBox="1"/>
          <p:nvPr/>
        </p:nvSpPr>
        <p:spPr>
          <a:xfrm>
            <a:off x="785414" y="830988"/>
            <a:ext cx="11230974" cy="954107"/>
          </a:xfrm>
          <a:prstGeom prst="rect">
            <a:avLst/>
          </a:prstGeom>
          <a:noFill/>
        </p:spPr>
        <p:txBody>
          <a:bodyPr wrap="square" rtlCol="0">
            <a:spAutoFit/>
          </a:bodyPr>
          <a:lstStyle/>
          <a:p>
            <a:r>
              <a:rPr lang="fr-FR" sz="2800" b="1" dirty="0">
                <a:latin typeface="Myriad Pro" panose="020B0503030403020204" charset="0"/>
                <a:cs typeface="Times New Roman" panose="02020603050405020304" pitchFamily="18" charset="0"/>
              </a:rPr>
              <a:t>Recopie les mots dans le bon ordre pour former une phrase. </a:t>
            </a:r>
            <a:br>
              <a:rPr lang="fr-FR" sz="2800" b="1" dirty="0">
                <a:latin typeface="Myriad Pro" panose="020B0503030403020204" charset="0"/>
                <a:cs typeface="Times New Roman" panose="02020603050405020304" pitchFamily="18" charset="0"/>
              </a:rPr>
            </a:br>
            <a:r>
              <a:rPr lang="fr-FR" sz="2800" i="1" dirty="0">
                <a:latin typeface="Myriad Pro" panose="020B0503030403020204" charset="0"/>
                <a:cs typeface="Times New Roman" panose="02020603050405020304" pitchFamily="18" charset="0"/>
              </a:rPr>
              <a:t>N’oublie pas les majuscules et les points.</a:t>
            </a:r>
            <a:endParaRPr lang="fr-FR" sz="2800" i="1" dirty="0">
              <a:latin typeface="Myriad Pro" panose="020B0503030403020204" charset="0"/>
            </a:endParaRPr>
          </a:p>
        </p:txBody>
      </p:sp>
      <p:sp>
        <p:nvSpPr>
          <p:cNvPr id="5" name="ZoneTexte 4">
            <a:extLst>
              <a:ext uri="{FF2B5EF4-FFF2-40B4-BE49-F238E27FC236}">
                <a16:creationId xmlns:a16="http://schemas.microsoft.com/office/drawing/2014/main" id="{B5C9D426-75AC-4282-AFEF-1B8C395096C9}"/>
              </a:ext>
            </a:extLst>
          </p:cNvPr>
          <p:cNvSpPr txBox="1"/>
          <p:nvPr/>
        </p:nvSpPr>
        <p:spPr>
          <a:xfrm>
            <a:off x="2443165" y="4506969"/>
            <a:ext cx="2097007" cy="584775"/>
          </a:xfrm>
          <a:prstGeom prst="rect">
            <a:avLst/>
          </a:prstGeom>
          <a:ln>
            <a:solidFill>
              <a:schemeClr val="accent2"/>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sz="3200" dirty="0">
                <a:latin typeface="Myriad Pro" panose="020B0503030403020204" charset="0"/>
              </a:rPr>
              <a:t>  poisson </a:t>
            </a:r>
          </a:p>
        </p:txBody>
      </p:sp>
      <p:sp>
        <p:nvSpPr>
          <p:cNvPr id="6" name="ZoneTexte 5">
            <a:extLst>
              <a:ext uri="{FF2B5EF4-FFF2-40B4-BE49-F238E27FC236}">
                <a16:creationId xmlns:a16="http://schemas.microsoft.com/office/drawing/2014/main" id="{90E504FA-7E18-4694-B151-9A25B171BFDF}"/>
              </a:ext>
            </a:extLst>
          </p:cNvPr>
          <p:cNvSpPr txBox="1"/>
          <p:nvPr/>
        </p:nvSpPr>
        <p:spPr>
          <a:xfrm>
            <a:off x="276651" y="4506969"/>
            <a:ext cx="1871331" cy="584775"/>
          </a:xfrm>
          <a:prstGeom prst="rect">
            <a:avLst/>
          </a:prstGeom>
          <a:ln>
            <a:solidFill>
              <a:schemeClr val="accent2"/>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sz="3200" dirty="0">
                <a:latin typeface="Myriad Pro" panose="020B0503030403020204" charset="0"/>
              </a:rPr>
              <a:t>rouge </a:t>
            </a:r>
          </a:p>
        </p:txBody>
      </p:sp>
      <p:sp>
        <p:nvSpPr>
          <p:cNvPr id="7" name="ZoneTexte 6">
            <a:extLst>
              <a:ext uri="{FF2B5EF4-FFF2-40B4-BE49-F238E27FC236}">
                <a16:creationId xmlns:a16="http://schemas.microsoft.com/office/drawing/2014/main" id="{6D26BF91-0F0A-4E82-95B5-295AAC824B0E}"/>
              </a:ext>
            </a:extLst>
          </p:cNvPr>
          <p:cNvSpPr txBox="1"/>
          <p:nvPr/>
        </p:nvSpPr>
        <p:spPr>
          <a:xfrm>
            <a:off x="10320670" y="4486248"/>
            <a:ext cx="1537034" cy="584776"/>
          </a:xfrm>
          <a:prstGeom prst="rect">
            <a:avLst/>
          </a:prstGeom>
          <a:ln>
            <a:solidFill>
              <a:schemeClr val="accent2"/>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sz="3200" dirty="0">
                <a:latin typeface="Myriad Pro" panose="020B0503030403020204" charset="0"/>
              </a:rPr>
              <a:t>nage </a:t>
            </a:r>
          </a:p>
        </p:txBody>
      </p:sp>
      <p:sp>
        <p:nvSpPr>
          <p:cNvPr id="8" name="ZoneTexte 7">
            <a:extLst>
              <a:ext uri="{FF2B5EF4-FFF2-40B4-BE49-F238E27FC236}">
                <a16:creationId xmlns:a16="http://schemas.microsoft.com/office/drawing/2014/main" id="{A4CCF530-2611-49CA-AEE0-9D396F54BCA1}"/>
              </a:ext>
            </a:extLst>
          </p:cNvPr>
          <p:cNvSpPr txBox="1"/>
          <p:nvPr/>
        </p:nvSpPr>
        <p:spPr>
          <a:xfrm>
            <a:off x="8151662" y="4486249"/>
            <a:ext cx="1871331" cy="584775"/>
          </a:xfrm>
          <a:prstGeom prst="rect">
            <a:avLst/>
          </a:prstGeom>
          <a:ln>
            <a:solidFill>
              <a:schemeClr val="accent2"/>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sz="3200" dirty="0">
                <a:latin typeface="Myriad Pro" panose="020B0503030403020204" charset="0"/>
              </a:rPr>
              <a:t>dans </a:t>
            </a:r>
          </a:p>
        </p:txBody>
      </p:sp>
      <p:sp>
        <p:nvSpPr>
          <p:cNvPr id="9" name="ZoneTexte 8">
            <a:extLst>
              <a:ext uri="{FF2B5EF4-FFF2-40B4-BE49-F238E27FC236}">
                <a16:creationId xmlns:a16="http://schemas.microsoft.com/office/drawing/2014/main" id="{3F9D5C0F-C9F7-4FF4-B6F3-4E0906A6BBDB}"/>
              </a:ext>
            </a:extLst>
          </p:cNvPr>
          <p:cNvSpPr txBox="1"/>
          <p:nvPr/>
        </p:nvSpPr>
        <p:spPr>
          <a:xfrm>
            <a:off x="5985148" y="4486249"/>
            <a:ext cx="1871331" cy="584775"/>
          </a:xfrm>
          <a:prstGeom prst="rect">
            <a:avLst/>
          </a:prstGeom>
          <a:ln>
            <a:solidFill>
              <a:schemeClr val="accent2"/>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sz="3200" dirty="0">
                <a:latin typeface="Myriad Pro" panose="020B0503030403020204" charset="0"/>
              </a:rPr>
              <a:t>l’eau </a:t>
            </a:r>
          </a:p>
        </p:txBody>
      </p:sp>
      <p:sp>
        <p:nvSpPr>
          <p:cNvPr id="10" name="ZoneTexte 9">
            <a:extLst>
              <a:ext uri="{FF2B5EF4-FFF2-40B4-BE49-F238E27FC236}">
                <a16:creationId xmlns:a16="http://schemas.microsoft.com/office/drawing/2014/main" id="{2112B4A8-C887-4A04-8651-A6418B0A09C7}"/>
              </a:ext>
            </a:extLst>
          </p:cNvPr>
          <p:cNvSpPr txBox="1"/>
          <p:nvPr/>
        </p:nvSpPr>
        <p:spPr>
          <a:xfrm>
            <a:off x="2443165" y="3223628"/>
            <a:ext cx="7305671" cy="584775"/>
          </a:xfrm>
          <a:prstGeom prst="rect">
            <a:avLst/>
          </a:prstGeom>
          <a:ln w="57150">
            <a:solidFill>
              <a:schemeClr val="accent1">
                <a:lumMod val="50000"/>
              </a:schemeClr>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fr-FR" sz="3200" b="1" dirty="0">
                <a:solidFill>
                  <a:srgbClr val="0070C0"/>
                </a:solidFill>
              </a:rPr>
              <a:t> </a:t>
            </a:r>
            <a:r>
              <a:rPr lang="fr-FR" sz="3200" b="1" dirty="0">
                <a:solidFill>
                  <a:srgbClr val="0070C0"/>
                </a:solidFill>
                <a:latin typeface="Myriad Pro" panose="020B0503030403020204" charset="0"/>
              </a:rPr>
              <a:t>Le chat chasse la souris. </a:t>
            </a:r>
          </a:p>
        </p:txBody>
      </p:sp>
      <p:sp>
        <p:nvSpPr>
          <p:cNvPr id="11" name="ZoneTexte 10">
            <a:extLst>
              <a:ext uri="{FF2B5EF4-FFF2-40B4-BE49-F238E27FC236}">
                <a16:creationId xmlns:a16="http://schemas.microsoft.com/office/drawing/2014/main" id="{AD659103-624E-4E87-ACCB-57DC4198B120}"/>
              </a:ext>
            </a:extLst>
          </p:cNvPr>
          <p:cNvSpPr txBox="1"/>
          <p:nvPr/>
        </p:nvSpPr>
        <p:spPr>
          <a:xfrm>
            <a:off x="949759" y="2194162"/>
            <a:ext cx="1020038" cy="584775"/>
          </a:xfrm>
          <a:prstGeom prst="rect">
            <a:avLst/>
          </a:prstGeom>
          <a:ln>
            <a:solidFill>
              <a:schemeClr val="accent1">
                <a:lumMod val="5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sz="3200" dirty="0">
                <a:latin typeface="Myriad Pro" panose="020B0503030403020204" charset="0"/>
              </a:rPr>
              <a:t> le  </a:t>
            </a:r>
          </a:p>
        </p:txBody>
      </p:sp>
      <p:sp>
        <p:nvSpPr>
          <p:cNvPr id="12" name="ZoneTexte 11">
            <a:extLst>
              <a:ext uri="{FF2B5EF4-FFF2-40B4-BE49-F238E27FC236}">
                <a16:creationId xmlns:a16="http://schemas.microsoft.com/office/drawing/2014/main" id="{388EF1C6-5173-48F0-8897-7054266D46AF}"/>
              </a:ext>
            </a:extLst>
          </p:cNvPr>
          <p:cNvSpPr txBox="1"/>
          <p:nvPr/>
        </p:nvSpPr>
        <p:spPr>
          <a:xfrm>
            <a:off x="4835355" y="4486250"/>
            <a:ext cx="854610" cy="584775"/>
          </a:xfrm>
          <a:prstGeom prst="rect">
            <a:avLst/>
          </a:prstGeom>
          <a:ln>
            <a:solidFill>
              <a:schemeClr val="accent2"/>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sz="3200" dirty="0">
                <a:latin typeface="Myriad Pro" panose="020B0503030403020204" charset="0"/>
              </a:rPr>
              <a:t>  le </a:t>
            </a:r>
          </a:p>
        </p:txBody>
      </p:sp>
      <p:sp>
        <p:nvSpPr>
          <p:cNvPr id="13" name="ZoneTexte 12">
            <a:extLst>
              <a:ext uri="{FF2B5EF4-FFF2-40B4-BE49-F238E27FC236}">
                <a16:creationId xmlns:a16="http://schemas.microsoft.com/office/drawing/2014/main" id="{0AC85697-13A6-44D1-9C1A-30CBB2E77E82}"/>
              </a:ext>
            </a:extLst>
          </p:cNvPr>
          <p:cNvSpPr txBox="1"/>
          <p:nvPr/>
        </p:nvSpPr>
        <p:spPr>
          <a:xfrm>
            <a:off x="8712598" y="2194161"/>
            <a:ext cx="1554489" cy="584775"/>
          </a:xfrm>
          <a:prstGeom prst="rect">
            <a:avLst/>
          </a:prstGeom>
          <a:ln>
            <a:solidFill>
              <a:schemeClr val="accent1">
                <a:lumMod val="5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sz="3200" dirty="0">
                <a:latin typeface="Myriad Pro" panose="020B0503030403020204" charset="0"/>
              </a:rPr>
              <a:t> chat </a:t>
            </a:r>
          </a:p>
        </p:txBody>
      </p:sp>
      <p:sp>
        <p:nvSpPr>
          <p:cNvPr id="14" name="ZoneTexte 13">
            <a:extLst>
              <a:ext uri="{FF2B5EF4-FFF2-40B4-BE49-F238E27FC236}">
                <a16:creationId xmlns:a16="http://schemas.microsoft.com/office/drawing/2014/main" id="{6EB1B2DA-1284-4864-BD26-0590B31563FE}"/>
              </a:ext>
            </a:extLst>
          </p:cNvPr>
          <p:cNvSpPr txBox="1"/>
          <p:nvPr/>
        </p:nvSpPr>
        <p:spPr>
          <a:xfrm>
            <a:off x="2310909" y="2194162"/>
            <a:ext cx="2053667" cy="584775"/>
          </a:xfrm>
          <a:prstGeom prst="rect">
            <a:avLst/>
          </a:prstGeom>
          <a:ln>
            <a:solidFill>
              <a:schemeClr val="accent1">
                <a:lumMod val="5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sz="3200" dirty="0">
                <a:latin typeface="Myriad Pro" panose="020B0503030403020204" charset="0"/>
              </a:rPr>
              <a:t>chasse </a:t>
            </a:r>
          </a:p>
        </p:txBody>
      </p:sp>
      <p:sp>
        <p:nvSpPr>
          <p:cNvPr id="15" name="ZoneTexte 14">
            <a:extLst>
              <a:ext uri="{FF2B5EF4-FFF2-40B4-BE49-F238E27FC236}">
                <a16:creationId xmlns:a16="http://schemas.microsoft.com/office/drawing/2014/main" id="{1757F06A-FE3A-49AD-9946-7BF4C2952C4F}"/>
              </a:ext>
            </a:extLst>
          </p:cNvPr>
          <p:cNvSpPr txBox="1"/>
          <p:nvPr/>
        </p:nvSpPr>
        <p:spPr>
          <a:xfrm>
            <a:off x="7185034" y="2194161"/>
            <a:ext cx="1186452" cy="584775"/>
          </a:xfrm>
          <a:prstGeom prst="rect">
            <a:avLst/>
          </a:prstGeom>
          <a:ln>
            <a:solidFill>
              <a:schemeClr val="accent1">
                <a:lumMod val="5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sz="3200" dirty="0">
                <a:latin typeface="Myriad Pro" panose="020B0503030403020204" charset="0"/>
              </a:rPr>
              <a:t>la </a:t>
            </a:r>
          </a:p>
        </p:txBody>
      </p:sp>
      <p:sp>
        <p:nvSpPr>
          <p:cNvPr id="16" name="ZoneTexte 15">
            <a:extLst>
              <a:ext uri="{FF2B5EF4-FFF2-40B4-BE49-F238E27FC236}">
                <a16:creationId xmlns:a16="http://schemas.microsoft.com/office/drawing/2014/main" id="{F5F0289B-7E7B-45FC-876B-244CE223BE84}"/>
              </a:ext>
            </a:extLst>
          </p:cNvPr>
          <p:cNvSpPr txBox="1"/>
          <p:nvPr/>
        </p:nvSpPr>
        <p:spPr>
          <a:xfrm>
            <a:off x="4705688" y="2199047"/>
            <a:ext cx="2138234" cy="584775"/>
          </a:xfrm>
          <a:prstGeom prst="rect">
            <a:avLst/>
          </a:prstGeom>
          <a:ln>
            <a:solidFill>
              <a:schemeClr val="accent1">
                <a:lumMod val="5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sz="3200" dirty="0">
                <a:latin typeface="Myriad Pro" panose="020B0503030403020204" charset="0"/>
              </a:rPr>
              <a:t>souris </a:t>
            </a:r>
          </a:p>
        </p:txBody>
      </p:sp>
      <p:sp>
        <p:nvSpPr>
          <p:cNvPr id="17" name="ZoneTexte 16">
            <a:extLst>
              <a:ext uri="{FF2B5EF4-FFF2-40B4-BE49-F238E27FC236}">
                <a16:creationId xmlns:a16="http://schemas.microsoft.com/office/drawing/2014/main" id="{C8DC88EA-843D-4AE5-8131-3FB88B0EB073}"/>
              </a:ext>
            </a:extLst>
          </p:cNvPr>
          <p:cNvSpPr txBox="1"/>
          <p:nvPr/>
        </p:nvSpPr>
        <p:spPr>
          <a:xfrm>
            <a:off x="2443165" y="5542212"/>
            <a:ext cx="7305671" cy="584775"/>
          </a:xfrm>
          <a:prstGeom prst="rect">
            <a:avLst/>
          </a:prstGeom>
          <a:ln w="57150">
            <a:solidFill>
              <a:schemeClr val="accent2"/>
            </a:solidFill>
          </a:ln>
          <a:effectLst>
            <a:outerShdw blurRad="63500" sx="102000" sy="102000" algn="ctr"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fr-FR" sz="3200" b="1" dirty="0">
                <a:solidFill>
                  <a:srgbClr val="0070C0"/>
                </a:solidFill>
                <a:latin typeface="Myriad Pro" panose="020B0503030403020204" charset="0"/>
              </a:rPr>
              <a:t> Le poisson rouge nage dans l’eau. </a:t>
            </a:r>
          </a:p>
        </p:txBody>
      </p:sp>
    </p:spTree>
    <p:extLst>
      <p:ext uri="{BB962C8B-B14F-4D97-AF65-F5344CB8AC3E}">
        <p14:creationId xmlns:p14="http://schemas.microsoft.com/office/powerpoint/2010/main" val="3711070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500" fill="hold"/>
                                        <p:tgtEl>
                                          <p:spTgt spid="17"/>
                                        </p:tgtEl>
                                        <p:attrNameLst>
                                          <p:attrName>ppt_w</p:attrName>
                                        </p:attrNameLst>
                                      </p:cBhvr>
                                      <p:tavLst>
                                        <p:tav tm="0">
                                          <p:val>
                                            <p:fltVal val="0"/>
                                          </p:val>
                                        </p:tav>
                                        <p:tav tm="100000">
                                          <p:val>
                                            <p:strVal val="#ppt_w"/>
                                          </p:val>
                                        </p:tav>
                                      </p:tavLst>
                                    </p:anim>
                                    <p:anim calcmode="lin" valueType="num">
                                      <p:cBhvr>
                                        <p:cTn id="46" dur="500" fill="hold"/>
                                        <p:tgtEl>
                                          <p:spTgt spid="17"/>
                                        </p:tgtEl>
                                        <p:attrNameLst>
                                          <p:attrName>ppt_h</p:attrName>
                                        </p:attrNameLst>
                                      </p:cBhvr>
                                      <p:tavLst>
                                        <p:tav tm="0">
                                          <p:val>
                                            <p:fltVal val="0"/>
                                          </p:val>
                                        </p:tav>
                                        <p:tav tm="100000">
                                          <p:val>
                                            <p:strVal val="#ppt_h"/>
                                          </p:val>
                                        </p:tav>
                                      </p:tavLst>
                                    </p:anim>
                                    <p:animEffect transition="in" filter="fade">
                                      <p:cBhvr>
                                        <p:cTn id="4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sp>
        <p:nvSpPr>
          <p:cNvPr id="44" name="Google Shape;44;p7"/>
          <p:cNvSpPr/>
          <p:nvPr/>
        </p:nvSpPr>
        <p:spPr>
          <a:xfrm>
            <a:off x="785414" y="202923"/>
            <a:ext cx="10194613" cy="462614"/>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3600" b="1" dirty="0">
                <a:solidFill>
                  <a:srgbClr val="0097D7"/>
                </a:solidFill>
                <a:latin typeface="Myriad Pro" panose="020B0503030403020204" pitchFamily="34" charset="0"/>
                <a:ea typeface="Calibri"/>
                <a:cs typeface="Calibri"/>
                <a:sym typeface="Calibri"/>
              </a:rPr>
              <a:t>APPLICATION</a:t>
            </a:r>
          </a:p>
        </p:txBody>
      </p:sp>
      <p:sp>
        <p:nvSpPr>
          <p:cNvPr id="2" name="ZoneTexte 1">
            <a:extLst>
              <a:ext uri="{FF2B5EF4-FFF2-40B4-BE49-F238E27FC236}">
                <a16:creationId xmlns:a16="http://schemas.microsoft.com/office/drawing/2014/main" id="{5FB86DF2-DB6A-4345-B2B0-91A291B8F959}"/>
              </a:ext>
            </a:extLst>
          </p:cNvPr>
          <p:cNvSpPr txBox="1"/>
          <p:nvPr/>
        </p:nvSpPr>
        <p:spPr>
          <a:xfrm>
            <a:off x="998692" y="1642148"/>
            <a:ext cx="10194613" cy="3108543"/>
          </a:xfrm>
          <a:prstGeom prst="rect">
            <a:avLst/>
          </a:prstGeom>
          <a:noFill/>
        </p:spPr>
        <p:txBody>
          <a:bodyPr wrap="square" rtlCol="0">
            <a:spAutoFit/>
          </a:bodyPr>
          <a:lstStyle/>
          <a:p>
            <a:pPr algn="l"/>
            <a:endParaRPr lang="fr-FR" sz="1800" b="0" i="0" u="none" strike="noStrike" baseline="0" dirty="0">
              <a:solidFill>
                <a:srgbClr val="000000"/>
              </a:solidFill>
              <a:latin typeface="Times New Roman" panose="02020603050405020304" pitchFamily="18" charset="0"/>
            </a:endParaRPr>
          </a:p>
          <a:p>
            <a:r>
              <a:rPr lang="fr-FR" sz="3200" b="0" i="0" u="none" strike="noStrike" baseline="0" dirty="0">
                <a:latin typeface="Myriad Pro" panose="020B0503030403020204" charset="0"/>
                <a:cs typeface="Times New Roman" panose="02020603050405020304" pitchFamily="18" charset="0"/>
              </a:rPr>
              <a:t>Il était une fois un bûcheron et une bûcheronne qui avaient sept enfants. Tous étaient des garçons. L’ainé n’avait que dix ans. Cette famille était très pauvre. Mais ce qui chagrinait les parents, c’était le dernier. Il n’était guère plus gros que le pouce. Ce qui fit qu’on l’appela le Petit Poucet. </a:t>
            </a:r>
          </a:p>
          <a:p>
            <a:r>
              <a:rPr lang="fr-FR" sz="1800" b="0" i="0" u="none" strike="noStrike" baseline="0" dirty="0">
                <a:latin typeface="Myriad Pro" panose="020B0503030403020204" charset="0"/>
              </a:rPr>
              <a:t>                                                                                                         D’après Charles Perrault, </a:t>
            </a:r>
            <a:r>
              <a:rPr lang="fr-FR" sz="1800" b="0" i="1" u="none" strike="noStrike" baseline="0" dirty="0">
                <a:latin typeface="Myriad Pro" panose="020B0503030403020204" charset="0"/>
              </a:rPr>
              <a:t>Le Petit Poucet </a:t>
            </a:r>
            <a:endParaRPr lang="fr-FR" dirty="0">
              <a:latin typeface="Myriad Pro" panose="020B0503030403020204" charset="0"/>
            </a:endParaRPr>
          </a:p>
        </p:txBody>
      </p:sp>
      <p:sp>
        <p:nvSpPr>
          <p:cNvPr id="6" name="ZoneTexte 5">
            <a:extLst>
              <a:ext uri="{FF2B5EF4-FFF2-40B4-BE49-F238E27FC236}">
                <a16:creationId xmlns:a16="http://schemas.microsoft.com/office/drawing/2014/main" id="{F04B886D-F52B-4447-8302-2E2EFD120F34}"/>
              </a:ext>
            </a:extLst>
          </p:cNvPr>
          <p:cNvSpPr txBox="1"/>
          <p:nvPr/>
        </p:nvSpPr>
        <p:spPr>
          <a:xfrm>
            <a:off x="680099" y="962442"/>
            <a:ext cx="10299928" cy="523220"/>
          </a:xfrm>
          <a:prstGeom prst="rect">
            <a:avLst/>
          </a:prstGeom>
          <a:noFill/>
        </p:spPr>
        <p:txBody>
          <a:bodyPr wrap="square" rtlCol="0">
            <a:spAutoFit/>
          </a:bodyPr>
          <a:lstStyle/>
          <a:p>
            <a:r>
              <a:rPr lang="fr-FR" sz="2800" b="1" dirty="0">
                <a:latin typeface="Myriad Pro" panose="020B0503030403020204" charset="0"/>
                <a:cs typeface="Times New Roman" panose="02020603050405020304" pitchFamily="18" charset="0"/>
              </a:rPr>
              <a:t>Colorie les points et les majuscules.</a:t>
            </a:r>
            <a:endParaRPr lang="fr-FR" sz="2800" b="1" dirty="0">
              <a:latin typeface="Myriad Pro" panose="020B0503030403020204" charset="0"/>
            </a:endParaRPr>
          </a:p>
        </p:txBody>
      </p:sp>
      <p:sp>
        <p:nvSpPr>
          <p:cNvPr id="7" name="ZoneTexte 6">
            <a:extLst>
              <a:ext uri="{FF2B5EF4-FFF2-40B4-BE49-F238E27FC236}">
                <a16:creationId xmlns:a16="http://schemas.microsoft.com/office/drawing/2014/main" id="{A27B6305-C3BE-447A-A5A7-44870CD9C3A1}"/>
              </a:ext>
            </a:extLst>
          </p:cNvPr>
          <p:cNvSpPr txBox="1"/>
          <p:nvPr/>
        </p:nvSpPr>
        <p:spPr>
          <a:xfrm>
            <a:off x="785414" y="5925137"/>
            <a:ext cx="5402108" cy="523220"/>
          </a:xfrm>
          <a:prstGeom prst="rect">
            <a:avLst/>
          </a:prstGeom>
          <a:noFill/>
        </p:spPr>
        <p:txBody>
          <a:bodyPr wrap="square" rtlCol="0">
            <a:spAutoFit/>
          </a:bodyPr>
          <a:lstStyle/>
          <a:p>
            <a:pPr algn="ctr"/>
            <a:r>
              <a:rPr lang="fr-FR" sz="2800" dirty="0">
                <a:solidFill>
                  <a:schemeClr val="tx1"/>
                </a:solidFill>
                <a:latin typeface="Myriad Pro" panose="020B0503030403020204" charset="0"/>
                <a:cs typeface="Times New Roman" panose="02020603050405020304" pitchFamily="18" charset="0"/>
              </a:rPr>
              <a:t>Dans ce texte , il y a ……    phrases.</a:t>
            </a:r>
            <a:endParaRPr lang="fr-FR" sz="2800" dirty="0">
              <a:solidFill>
                <a:schemeClr val="tx1"/>
              </a:solidFill>
              <a:latin typeface="Myriad Pro" panose="020B0503030403020204" charset="0"/>
            </a:endParaRPr>
          </a:p>
        </p:txBody>
      </p:sp>
      <p:sp>
        <p:nvSpPr>
          <p:cNvPr id="9" name="ZoneTexte 5">
            <a:extLst>
              <a:ext uri="{FF2B5EF4-FFF2-40B4-BE49-F238E27FC236}">
                <a16:creationId xmlns:a16="http://schemas.microsoft.com/office/drawing/2014/main" id="{9180A1CC-F673-4D38-9C83-6526D6C4FE83}"/>
              </a:ext>
            </a:extLst>
          </p:cNvPr>
          <p:cNvSpPr txBox="1"/>
          <p:nvPr/>
        </p:nvSpPr>
        <p:spPr>
          <a:xfrm>
            <a:off x="657240" y="5339663"/>
            <a:ext cx="12191999" cy="523220"/>
          </a:xfrm>
          <a:prstGeom prst="rect">
            <a:avLst/>
          </a:prstGeom>
          <a:noFill/>
        </p:spPr>
        <p:txBody>
          <a:bodyPr wrap="square" rtlCol="0">
            <a:spAutoFit/>
          </a:bodyPr>
          <a:lstStyle/>
          <a:p>
            <a:r>
              <a:rPr lang="fr-FR" sz="2800" b="1" dirty="0">
                <a:latin typeface="Myriad Pro" panose="020B0503030403020204" charset="0"/>
                <a:cs typeface="Times New Roman" panose="02020603050405020304" pitchFamily="18" charset="0"/>
              </a:rPr>
              <a:t>Complète avec le chiffre qui correspond au nombre de phrases. </a:t>
            </a:r>
            <a:endParaRPr lang="fr-FR" sz="2800" b="1" dirty="0">
              <a:latin typeface="Myriad Pro" panose="020B0503030403020204" charset="0"/>
            </a:endParaRPr>
          </a:p>
        </p:txBody>
      </p:sp>
      <p:sp>
        <p:nvSpPr>
          <p:cNvPr id="3" name="ZoneTexte 2">
            <a:extLst>
              <a:ext uri="{FF2B5EF4-FFF2-40B4-BE49-F238E27FC236}">
                <a16:creationId xmlns:a16="http://schemas.microsoft.com/office/drawing/2014/main" id="{7CD9BC91-8883-4B85-B34C-8F4164573DC7}"/>
              </a:ext>
            </a:extLst>
          </p:cNvPr>
          <p:cNvSpPr txBox="1"/>
          <p:nvPr/>
        </p:nvSpPr>
        <p:spPr>
          <a:xfrm>
            <a:off x="3801189" y="5802726"/>
            <a:ext cx="982203" cy="707886"/>
          </a:xfrm>
          <a:prstGeom prst="rect">
            <a:avLst/>
          </a:prstGeom>
          <a:solidFill>
            <a:schemeClr val="bg1"/>
          </a:solidFill>
        </p:spPr>
        <p:txBody>
          <a:bodyPr wrap="square" rtlCol="0">
            <a:spAutoFit/>
          </a:bodyPr>
          <a:lstStyle/>
          <a:p>
            <a:pPr algn="ctr"/>
            <a:r>
              <a:rPr lang="fr-FR" sz="4000" dirty="0">
                <a:solidFill>
                  <a:srgbClr val="FF0000"/>
                </a:solidFill>
                <a:latin typeface="Myriad Pro" panose="020B0503030403020204" charset="0"/>
              </a:rPr>
              <a:t>7</a:t>
            </a:r>
          </a:p>
        </p:txBody>
      </p:sp>
      <p:sp>
        <p:nvSpPr>
          <p:cNvPr id="14" name="ZoneTexte 1">
            <a:extLst>
              <a:ext uri="{FF2B5EF4-FFF2-40B4-BE49-F238E27FC236}">
                <a16:creationId xmlns:a16="http://schemas.microsoft.com/office/drawing/2014/main" id="{ABE4F440-952F-47F8-9CB0-1BE9F5B4AD36}"/>
              </a:ext>
            </a:extLst>
          </p:cNvPr>
          <p:cNvSpPr txBox="1"/>
          <p:nvPr/>
        </p:nvSpPr>
        <p:spPr>
          <a:xfrm>
            <a:off x="785414" y="1666834"/>
            <a:ext cx="10407891" cy="3108543"/>
          </a:xfrm>
          <a:prstGeom prst="rect">
            <a:avLst/>
          </a:prstGeom>
          <a:ln>
            <a:solidFill>
              <a:schemeClr val="accent2"/>
            </a:solidFill>
          </a:ln>
          <a:effectLst>
            <a:outerShdw blurRad="63500" sx="102000" sy="102000" algn="ctr"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rtlCol="0">
            <a:spAutoFit/>
          </a:bodyPr>
          <a:lstStyle/>
          <a:p>
            <a:pPr algn="l"/>
            <a:endParaRPr lang="fr-FR" sz="1800" b="0" i="0" u="none" strike="noStrike" baseline="0" dirty="0">
              <a:solidFill>
                <a:srgbClr val="000000"/>
              </a:solidFill>
              <a:latin typeface="Times New Roman" panose="02020603050405020304" pitchFamily="18" charset="0"/>
            </a:endParaRPr>
          </a:p>
          <a:p>
            <a:r>
              <a:rPr lang="fr-FR" sz="3200" b="1" i="0" u="none" strike="noStrike" baseline="0" dirty="0">
                <a:solidFill>
                  <a:srgbClr val="FF0000"/>
                </a:solidFill>
                <a:latin typeface="Myriad Pro" panose="020B0503030403020204" charset="0"/>
                <a:cs typeface="Times New Roman" panose="02020603050405020304" pitchFamily="18" charset="0"/>
              </a:rPr>
              <a:t>I</a:t>
            </a:r>
            <a:r>
              <a:rPr lang="fr-FR" sz="3200" b="0" i="0" u="none" strike="noStrike" baseline="0" dirty="0">
                <a:latin typeface="Myriad Pro" panose="020B0503030403020204" charset="0"/>
                <a:cs typeface="Times New Roman" panose="02020603050405020304" pitchFamily="18" charset="0"/>
              </a:rPr>
              <a:t>l était une fois un bûcheron et une bûcheronne qui avaient sept enfants</a:t>
            </a:r>
            <a:r>
              <a:rPr lang="fr-FR" sz="3200" b="1" i="0" u="none" strike="noStrike" baseline="0" dirty="0">
                <a:solidFill>
                  <a:srgbClr val="FF0000"/>
                </a:solidFill>
                <a:latin typeface="Myriad Pro" panose="020B0503030403020204" charset="0"/>
                <a:cs typeface="Times New Roman" panose="02020603050405020304" pitchFamily="18" charset="0"/>
              </a:rPr>
              <a:t>.</a:t>
            </a:r>
            <a:r>
              <a:rPr lang="fr-FR" sz="3200" b="0" i="0" u="none" strike="noStrike" baseline="0" dirty="0">
                <a:latin typeface="Myriad Pro" panose="020B0503030403020204" charset="0"/>
                <a:cs typeface="Times New Roman" panose="02020603050405020304" pitchFamily="18" charset="0"/>
              </a:rPr>
              <a:t> </a:t>
            </a:r>
            <a:r>
              <a:rPr lang="fr-FR" sz="3200" b="1" i="0" u="none" strike="noStrike" baseline="0" dirty="0">
                <a:solidFill>
                  <a:srgbClr val="FF0000"/>
                </a:solidFill>
                <a:latin typeface="Myriad Pro" panose="020B0503030403020204" charset="0"/>
                <a:cs typeface="Times New Roman" panose="02020603050405020304" pitchFamily="18" charset="0"/>
              </a:rPr>
              <a:t>T</a:t>
            </a:r>
            <a:r>
              <a:rPr lang="fr-FR" sz="3200" b="0" i="0" u="none" strike="noStrike" baseline="0" dirty="0">
                <a:latin typeface="Myriad Pro" panose="020B0503030403020204" charset="0"/>
                <a:cs typeface="Times New Roman" panose="02020603050405020304" pitchFamily="18" charset="0"/>
              </a:rPr>
              <a:t>ous étaient des garçons</a:t>
            </a:r>
            <a:r>
              <a:rPr lang="fr-FR" sz="3200" b="1" i="0" u="none" strike="noStrike" baseline="0" dirty="0">
                <a:solidFill>
                  <a:srgbClr val="FF0000"/>
                </a:solidFill>
                <a:latin typeface="Myriad Pro" panose="020B0503030403020204" charset="0"/>
                <a:cs typeface="Times New Roman" panose="02020603050405020304" pitchFamily="18" charset="0"/>
              </a:rPr>
              <a:t>. L</a:t>
            </a:r>
            <a:r>
              <a:rPr lang="fr-FR" sz="3200" b="0" i="0" u="none" strike="noStrike" baseline="0" dirty="0">
                <a:latin typeface="Myriad Pro" panose="020B0503030403020204" charset="0"/>
                <a:cs typeface="Times New Roman" panose="02020603050405020304" pitchFamily="18" charset="0"/>
              </a:rPr>
              <a:t>’ainé n’avait que dix ans</a:t>
            </a:r>
            <a:r>
              <a:rPr lang="fr-FR" sz="3200" b="1" i="0" u="none" strike="noStrike" baseline="0" dirty="0">
                <a:solidFill>
                  <a:srgbClr val="FF0000"/>
                </a:solidFill>
                <a:latin typeface="Myriad Pro" panose="020B0503030403020204" charset="0"/>
                <a:cs typeface="Times New Roman" panose="02020603050405020304" pitchFamily="18" charset="0"/>
              </a:rPr>
              <a:t>.</a:t>
            </a:r>
            <a:r>
              <a:rPr lang="fr-FR" sz="3200" b="0" i="0" u="none" strike="noStrike" baseline="0" dirty="0">
                <a:latin typeface="Myriad Pro" panose="020B0503030403020204" charset="0"/>
                <a:cs typeface="Times New Roman" panose="02020603050405020304" pitchFamily="18" charset="0"/>
              </a:rPr>
              <a:t> </a:t>
            </a:r>
            <a:r>
              <a:rPr lang="fr-FR" sz="3200" b="1" i="0" u="none" strike="noStrike" baseline="0" dirty="0">
                <a:solidFill>
                  <a:srgbClr val="FF0000"/>
                </a:solidFill>
                <a:latin typeface="Myriad Pro" panose="020B0503030403020204" charset="0"/>
                <a:cs typeface="Times New Roman" panose="02020603050405020304" pitchFamily="18" charset="0"/>
              </a:rPr>
              <a:t>C</a:t>
            </a:r>
            <a:r>
              <a:rPr lang="fr-FR" sz="3200" b="0" i="0" u="none" strike="noStrike" baseline="0" dirty="0">
                <a:latin typeface="Myriad Pro" panose="020B0503030403020204" charset="0"/>
                <a:cs typeface="Times New Roman" panose="02020603050405020304" pitchFamily="18" charset="0"/>
              </a:rPr>
              <a:t>ette famille était très pauvre</a:t>
            </a:r>
            <a:r>
              <a:rPr lang="fr-FR" sz="3200" b="1" i="0" u="none" strike="noStrike" baseline="0" dirty="0">
                <a:solidFill>
                  <a:srgbClr val="FF0000"/>
                </a:solidFill>
                <a:latin typeface="Myriad Pro" panose="020B0503030403020204" charset="0"/>
                <a:cs typeface="Times New Roman" panose="02020603050405020304" pitchFamily="18" charset="0"/>
              </a:rPr>
              <a:t>.</a:t>
            </a:r>
            <a:r>
              <a:rPr lang="fr-FR" sz="3200" b="0" i="0" u="none" strike="noStrike" baseline="0" dirty="0">
                <a:latin typeface="Myriad Pro" panose="020B0503030403020204" charset="0"/>
                <a:cs typeface="Times New Roman" panose="02020603050405020304" pitchFamily="18" charset="0"/>
              </a:rPr>
              <a:t> </a:t>
            </a:r>
            <a:r>
              <a:rPr lang="fr-FR" sz="3200" b="1" i="0" u="none" strike="noStrike" baseline="0" dirty="0">
                <a:solidFill>
                  <a:srgbClr val="FF0000"/>
                </a:solidFill>
                <a:latin typeface="Myriad Pro" panose="020B0503030403020204" charset="0"/>
                <a:cs typeface="Times New Roman" panose="02020603050405020304" pitchFamily="18" charset="0"/>
              </a:rPr>
              <a:t>M</a:t>
            </a:r>
            <a:r>
              <a:rPr lang="fr-FR" sz="3200" b="0" i="0" u="none" strike="noStrike" baseline="0" dirty="0">
                <a:latin typeface="Myriad Pro" panose="020B0503030403020204" charset="0"/>
                <a:cs typeface="Times New Roman" panose="02020603050405020304" pitchFamily="18" charset="0"/>
              </a:rPr>
              <a:t>ais ce qui chagrinait les parents, c’était le dernier</a:t>
            </a:r>
            <a:r>
              <a:rPr lang="fr-FR" sz="3200" b="1" i="0" u="none" strike="noStrike" baseline="0" dirty="0">
                <a:solidFill>
                  <a:srgbClr val="FF0000"/>
                </a:solidFill>
                <a:latin typeface="Myriad Pro" panose="020B0503030403020204" charset="0"/>
                <a:cs typeface="Times New Roman" panose="02020603050405020304" pitchFamily="18" charset="0"/>
              </a:rPr>
              <a:t>.</a:t>
            </a:r>
            <a:r>
              <a:rPr lang="fr-FR" sz="3200" b="0" i="0" u="none" strike="noStrike" baseline="0" dirty="0">
                <a:latin typeface="Myriad Pro" panose="020B0503030403020204" charset="0"/>
                <a:cs typeface="Times New Roman" panose="02020603050405020304" pitchFamily="18" charset="0"/>
              </a:rPr>
              <a:t> </a:t>
            </a:r>
            <a:r>
              <a:rPr lang="fr-FR" sz="3200" b="1" i="0" u="none" strike="noStrike" baseline="0" dirty="0">
                <a:solidFill>
                  <a:srgbClr val="FF0000"/>
                </a:solidFill>
                <a:latin typeface="Myriad Pro" panose="020B0503030403020204" charset="0"/>
                <a:cs typeface="Times New Roman" panose="02020603050405020304" pitchFamily="18" charset="0"/>
              </a:rPr>
              <a:t>I</a:t>
            </a:r>
            <a:r>
              <a:rPr lang="fr-FR" sz="3200" b="0" i="0" u="none" strike="noStrike" baseline="0" dirty="0">
                <a:latin typeface="Myriad Pro" panose="020B0503030403020204" charset="0"/>
                <a:cs typeface="Times New Roman" panose="02020603050405020304" pitchFamily="18" charset="0"/>
              </a:rPr>
              <a:t>l n’était guère plus gros que le pouce</a:t>
            </a:r>
            <a:r>
              <a:rPr lang="fr-FR" sz="3200" b="1" i="0" u="none" strike="noStrike" baseline="0" dirty="0">
                <a:solidFill>
                  <a:srgbClr val="FF0000"/>
                </a:solidFill>
                <a:latin typeface="Myriad Pro" panose="020B0503030403020204" charset="0"/>
                <a:cs typeface="Times New Roman" panose="02020603050405020304" pitchFamily="18" charset="0"/>
              </a:rPr>
              <a:t>. C</a:t>
            </a:r>
            <a:r>
              <a:rPr lang="fr-FR" sz="3200" b="0" i="0" u="none" strike="noStrike" baseline="0" dirty="0">
                <a:latin typeface="Myriad Pro" panose="020B0503030403020204" charset="0"/>
                <a:cs typeface="Times New Roman" panose="02020603050405020304" pitchFamily="18" charset="0"/>
              </a:rPr>
              <a:t>e qui fit qu’on l’appela le Petit Poucet</a:t>
            </a:r>
            <a:r>
              <a:rPr lang="fr-FR" sz="3200" b="1" i="0" u="none" strike="noStrike" baseline="0" dirty="0">
                <a:solidFill>
                  <a:srgbClr val="FF0000"/>
                </a:solidFill>
                <a:latin typeface="Myriad Pro" panose="020B0503030403020204" charset="0"/>
                <a:cs typeface="Times New Roman" panose="02020603050405020304" pitchFamily="18" charset="0"/>
              </a:rPr>
              <a:t>. </a:t>
            </a:r>
          </a:p>
          <a:p>
            <a:r>
              <a:rPr lang="fr-FR" sz="1800" b="0" i="0" u="none" strike="noStrike" baseline="0" dirty="0">
                <a:latin typeface="Myriad Pro" panose="020B0503030403020204" charset="0"/>
              </a:rPr>
              <a:t>                                                                                                         D’après Charles Perrault, </a:t>
            </a:r>
            <a:r>
              <a:rPr lang="fr-FR" sz="1800" b="0" i="1" u="none" strike="noStrike" baseline="0" dirty="0">
                <a:latin typeface="Myriad Pro" panose="020B0503030403020204" charset="0"/>
              </a:rPr>
              <a:t>Le Petit Poucet </a:t>
            </a:r>
            <a:endParaRPr lang="fr-FR" dirty="0">
              <a:latin typeface="Myriad Pro" panose="020B0503030403020204" charset="0"/>
            </a:endParaRPr>
          </a:p>
        </p:txBody>
      </p:sp>
    </p:spTree>
    <p:extLst>
      <p:ext uri="{BB962C8B-B14F-4D97-AF65-F5344CB8AC3E}">
        <p14:creationId xmlns:p14="http://schemas.microsoft.com/office/powerpoint/2010/main" val="3182084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1000"/>
                                        <p:tgtEl>
                                          <p:spTgt spid="2">
                                            <p:txEl>
                                              <p:pRg st="1" end="1"/>
                                            </p:txEl>
                                          </p:spTgt>
                                        </p:tgtEl>
                                      </p:cBhvr>
                                    </p:animEffect>
                                    <p:anim calcmode="lin" valueType="num">
                                      <p:cBhvr>
                                        <p:cTn id="12"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3" dur="1000" fill="hold"/>
                                        <p:tgtEl>
                                          <p:spTgt spid="2">
                                            <p:txEl>
                                              <p:pRg st="1" end="1"/>
                                            </p:txEl>
                                          </p:spTgt>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1000"/>
                                        <p:tgtEl>
                                          <p:spTgt spid="2">
                                            <p:txEl>
                                              <p:pRg st="2" end="2"/>
                                            </p:txEl>
                                          </p:spTgt>
                                        </p:tgtEl>
                                      </p:cBhvr>
                                    </p:animEffect>
                                    <p:anim calcmode="lin" valueType="num">
                                      <p:cBhvr>
                                        <p:cTn id="17"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18"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randombar(horizontal)">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500" fill="hold"/>
                                        <p:tgtEl>
                                          <p:spTgt spid="3"/>
                                        </p:tgtEl>
                                        <p:attrNameLst>
                                          <p:attrName>ppt_w</p:attrName>
                                        </p:attrNameLst>
                                      </p:cBhvr>
                                      <p:tavLst>
                                        <p:tav tm="0">
                                          <p:val>
                                            <p:fltVal val="0"/>
                                          </p:val>
                                        </p:tav>
                                        <p:tav tm="100000">
                                          <p:val>
                                            <p:strVal val="#ppt_w"/>
                                          </p:val>
                                        </p:tav>
                                      </p:tavLst>
                                    </p:anim>
                                    <p:anim calcmode="lin" valueType="num">
                                      <p:cBhvr>
                                        <p:cTn id="42" dur="500" fill="hold"/>
                                        <p:tgtEl>
                                          <p:spTgt spid="3"/>
                                        </p:tgtEl>
                                        <p:attrNameLst>
                                          <p:attrName>ppt_h</p:attrName>
                                        </p:attrNameLst>
                                      </p:cBhvr>
                                      <p:tavLst>
                                        <p:tav tm="0">
                                          <p:val>
                                            <p:fltVal val="0"/>
                                          </p:val>
                                        </p:tav>
                                        <p:tav tm="100000">
                                          <p:val>
                                            <p:strVal val="#ppt_h"/>
                                          </p:val>
                                        </p:tav>
                                      </p:tavLst>
                                    </p:anim>
                                    <p:animEffect transition="in" filter="fade">
                                      <p:cBhvr>
                                        <p:cTn id="4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3"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sp>
        <p:nvSpPr>
          <p:cNvPr id="44" name="Google Shape;44;p7"/>
          <p:cNvSpPr/>
          <p:nvPr/>
        </p:nvSpPr>
        <p:spPr>
          <a:xfrm>
            <a:off x="946036" y="239767"/>
            <a:ext cx="10194613" cy="462614"/>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US" sz="3600" b="1" dirty="0">
                <a:solidFill>
                  <a:srgbClr val="0097D7"/>
                </a:solidFill>
                <a:latin typeface="Myriad Pro" panose="020B0503030403020204" pitchFamily="34" charset="0"/>
                <a:ea typeface="Calibri"/>
                <a:cs typeface="Calibri"/>
                <a:sym typeface="Calibri"/>
              </a:rPr>
              <a:t>APPLICATION</a:t>
            </a:r>
          </a:p>
        </p:txBody>
      </p:sp>
      <p:sp>
        <p:nvSpPr>
          <p:cNvPr id="3" name="ZoneTexte 2">
            <a:extLst>
              <a:ext uri="{FF2B5EF4-FFF2-40B4-BE49-F238E27FC236}">
                <a16:creationId xmlns:a16="http://schemas.microsoft.com/office/drawing/2014/main" id="{9BCD8EFA-B6F4-42D8-B5CD-5FBBFD6C3EF3}"/>
              </a:ext>
            </a:extLst>
          </p:cNvPr>
          <p:cNvSpPr txBox="1"/>
          <p:nvPr/>
        </p:nvSpPr>
        <p:spPr>
          <a:xfrm>
            <a:off x="840720" y="1090032"/>
            <a:ext cx="10676159" cy="523220"/>
          </a:xfrm>
          <a:prstGeom prst="rect">
            <a:avLst/>
          </a:prstGeom>
          <a:noFill/>
        </p:spPr>
        <p:txBody>
          <a:bodyPr wrap="square" rtlCol="0">
            <a:spAutoFit/>
          </a:bodyPr>
          <a:lstStyle/>
          <a:p>
            <a:r>
              <a:rPr lang="fr-FR" sz="2800" b="1" dirty="0">
                <a:latin typeface="Myriad Pro" panose="020B0503030403020204" charset="0"/>
                <a:cs typeface="Times New Roman" panose="02020603050405020304" pitchFamily="18" charset="0"/>
              </a:rPr>
              <a:t>Lis le texte puis souligne chaque phrase d’une couleur différente.</a:t>
            </a:r>
            <a:endParaRPr lang="fr-FR" sz="2800" b="1" dirty="0">
              <a:latin typeface="Myriad Pro" panose="020B0503030403020204" charset="0"/>
            </a:endParaRPr>
          </a:p>
        </p:txBody>
      </p:sp>
      <p:sp>
        <p:nvSpPr>
          <p:cNvPr id="5" name="ZoneTexte 4">
            <a:extLst>
              <a:ext uri="{FF2B5EF4-FFF2-40B4-BE49-F238E27FC236}">
                <a16:creationId xmlns:a16="http://schemas.microsoft.com/office/drawing/2014/main" id="{221E06EA-B69E-4BB4-B69A-860BCA141628}"/>
              </a:ext>
            </a:extLst>
          </p:cNvPr>
          <p:cNvSpPr txBox="1"/>
          <p:nvPr/>
        </p:nvSpPr>
        <p:spPr>
          <a:xfrm>
            <a:off x="946036" y="1858693"/>
            <a:ext cx="10299928" cy="2308324"/>
          </a:xfrm>
          <a:prstGeom prst="rect">
            <a:avLst/>
          </a:prstGeom>
          <a:noFill/>
        </p:spPr>
        <p:txBody>
          <a:bodyPr wrap="square" rtlCol="0">
            <a:spAutoFit/>
          </a:bodyPr>
          <a:lstStyle/>
          <a:p>
            <a:r>
              <a:rPr lang="fr-FR" sz="3600" dirty="0">
                <a:solidFill>
                  <a:schemeClr val="tx1"/>
                </a:solidFill>
                <a:latin typeface="Myriad Pro" panose="020B0503030403020204" charset="0"/>
                <a:cs typeface="Times New Roman" panose="02020603050405020304" pitchFamily="18" charset="0"/>
              </a:rPr>
              <a:t>Dans la nuit, Tina se réveille. Elle a peur du noir.     </a:t>
            </a:r>
          </a:p>
          <a:p>
            <a:r>
              <a:rPr lang="fr-FR" sz="3600" dirty="0">
                <a:solidFill>
                  <a:schemeClr val="tx1"/>
                </a:solidFill>
                <a:latin typeface="Myriad Pro" panose="020B0503030403020204" charset="0"/>
                <a:cs typeface="Times New Roman" panose="02020603050405020304" pitchFamily="18" charset="0"/>
              </a:rPr>
              <a:t>Elle entend un bruit. Mais qu’est-ce que c’est ?         Elle regarde et voit une petite souris sous son lit.</a:t>
            </a:r>
          </a:p>
          <a:p>
            <a:r>
              <a:rPr lang="fr-FR" sz="3600" dirty="0">
                <a:solidFill>
                  <a:schemeClr val="tx1"/>
                </a:solidFill>
                <a:latin typeface="Myriad Pro" panose="020B0503030403020204" charset="0"/>
                <a:cs typeface="Times New Roman" panose="02020603050405020304" pitchFamily="18" charset="0"/>
              </a:rPr>
              <a:t>Quelle peur !</a:t>
            </a:r>
            <a:endParaRPr lang="fr-FR" sz="3600" dirty="0">
              <a:solidFill>
                <a:schemeClr val="tx1"/>
              </a:solidFill>
              <a:latin typeface="Myriad Pro" panose="020B0503030403020204" charset="0"/>
            </a:endParaRPr>
          </a:p>
        </p:txBody>
      </p:sp>
      <p:cxnSp>
        <p:nvCxnSpPr>
          <p:cNvPr id="8" name="Connecteur droit 7">
            <a:extLst>
              <a:ext uri="{FF2B5EF4-FFF2-40B4-BE49-F238E27FC236}">
                <a16:creationId xmlns:a16="http://schemas.microsoft.com/office/drawing/2014/main" id="{82EC2389-F0AF-441E-B8D5-3F9955B9E1AE}"/>
              </a:ext>
            </a:extLst>
          </p:cNvPr>
          <p:cNvCxnSpPr/>
          <p:nvPr/>
        </p:nvCxnSpPr>
        <p:spPr>
          <a:xfrm>
            <a:off x="946036" y="2448282"/>
            <a:ext cx="5310586"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 name="Connecteur droit 9">
            <a:extLst>
              <a:ext uri="{FF2B5EF4-FFF2-40B4-BE49-F238E27FC236}">
                <a16:creationId xmlns:a16="http://schemas.microsoft.com/office/drawing/2014/main" id="{9BD884DC-F483-40DA-A48A-28F5A1527916}"/>
              </a:ext>
            </a:extLst>
          </p:cNvPr>
          <p:cNvCxnSpPr>
            <a:cxnSpLocks/>
          </p:cNvCxnSpPr>
          <p:nvPr/>
        </p:nvCxnSpPr>
        <p:spPr>
          <a:xfrm>
            <a:off x="6256622" y="2448282"/>
            <a:ext cx="3680003" cy="0"/>
          </a:xfrm>
          <a:prstGeom prst="line">
            <a:avLst/>
          </a:prstGeom>
          <a:ln w="38100"/>
        </p:spPr>
        <p:style>
          <a:lnRef idx="1">
            <a:schemeClr val="accent2"/>
          </a:lnRef>
          <a:fillRef idx="0">
            <a:schemeClr val="accent2"/>
          </a:fillRef>
          <a:effectRef idx="0">
            <a:schemeClr val="accent2"/>
          </a:effectRef>
          <a:fontRef idx="minor">
            <a:schemeClr val="tx1"/>
          </a:fontRef>
        </p:style>
      </p:cxnSp>
      <p:cxnSp>
        <p:nvCxnSpPr>
          <p:cNvPr id="13" name="Connecteur droit 12">
            <a:extLst>
              <a:ext uri="{FF2B5EF4-FFF2-40B4-BE49-F238E27FC236}">
                <a16:creationId xmlns:a16="http://schemas.microsoft.com/office/drawing/2014/main" id="{9B57E10B-38A4-4F2F-89EC-DFA654B44DEB}"/>
              </a:ext>
            </a:extLst>
          </p:cNvPr>
          <p:cNvCxnSpPr>
            <a:cxnSpLocks/>
          </p:cNvCxnSpPr>
          <p:nvPr/>
        </p:nvCxnSpPr>
        <p:spPr>
          <a:xfrm>
            <a:off x="946036" y="2954194"/>
            <a:ext cx="3754838" cy="25077"/>
          </a:xfrm>
          <a:prstGeom prst="line">
            <a:avLst/>
          </a:prstGeom>
          <a:ln w="38100"/>
        </p:spPr>
        <p:style>
          <a:lnRef idx="1">
            <a:schemeClr val="accent6"/>
          </a:lnRef>
          <a:fillRef idx="0">
            <a:schemeClr val="accent6"/>
          </a:fillRef>
          <a:effectRef idx="0">
            <a:schemeClr val="accent6"/>
          </a:effectRef>
          <a:fontRef idx="minor">
            <a:schemeClr val="tx1"/>
          </a:fontRef>
        </p:style>
      </p:cxnSp>
      <p:cxnSp>
        <p:nvCxnSpPr>
          <p:cNvPr id="15" name="Connecteur droit 14">
            <a:extLst>
              <a:ext uri="{FF2B5EF4-FFF2-40B4-BE49-F238E27FC236}">
                <a16:creationId xmlns:a16="http://schemas.microsoft.com/office/drawing/2014/main" id="{D54BCE04-2186-4AC6-9B81-7A3BC8B2C6C5}"/>
              </a:ext>
            </a:extLst>
          </p:cNvPr>
          <p:cNvCxnSpPr>
            <a:cxnSpLocks/>
          </p:cNvCxnSpPr>
          <p:nvPr/>
        </p:nvCxnSpPr>
        <p:spPr>
          <a:xfrm>
            <a:off x="4906051" y="2963175"/>
            <a:ext cx="4853354" cy="1101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Connecteur droit 17">
            <a:extLst>
              <a:ext uri="{FF2B5EF4-FFF2-40B4-BE49-F238E27FC236}">
                <a16:creationId xmlns:a16="http://schemas.microsoft.com/office/drawing/2014/main" id="{A5967C14-687F-45F8-8313-E906A9DCDF02}"/>
              </a:ext>
            </a:extLst>
          </p:cNvPr>
          <p:cNvCxnSpPr/>
          <p:nvPr/>
        </p:nvCxnSpPr>
        <p:spPr>
          <a:xfrm>
            <a:off x="994085" y="3570317"/>
            <a:ext cx="8963497" cy="0"/>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0" name="Connecteur droit 19">
            <a:extLst>
              <a:ext uri="{FF2B5EF4-FFF2-40B4-BE49-F238E27FC236}">
                <a16:creationId xmlns:a16="http://schemas.microsoft.com/office/drawing/2014/main" id="{EC18C8A0-B1C2-4163-94ED-385CE113ECBD}"/>
              </a:ext>
            </a:extLst>
          </p:cNvPr>
          <p:cNvCxnSpPr/>
          <p:nvPr/>
        </p:nvCxnSpPr>
        <p:spPr>
          <a:xfrm>
            <a:off x="946036" y="4120845"/>
            <a:ext cx="2407952" cy="0"/>
          </a:xfrm>
          <a:prstGeom prst="line">
            <a:avLst/>
          </a:prstGeom>
          <a:ln w="38100">
            <a:solidFill>
              <a:srgbClr val="FDB9EA"/>
            </a:solidFill>
          </a:ln>
        </p:spPr>
        <p:style>
          <a:lnRef idx="1">
            <a:schemeClr val="accent1"/>
          </a:lnRef>
          <a:fillRef idx="0">
            <a:schemeClr val="accent1"/>
          </a:fillRef>
          <a:effectRef idx="0">
            <a:schemeClr val="accent1"/>
          </a:effectRef>
          <a:fontRef idx="minor">
            <a:schemeClr val="tx1"/>
          </a:fontRef>
        </p:style>
      </p:cxnSp>
      <p:sp>
        <p:nvSpPr>
          <p:cNvPr id="22" name="ZoneTexte 21">
            <a:extLst>
              <a:ext uri="{FF2B5EF4-FFF2-40B4-BE49-F238E27FC236}">
                <a16:creationId xmlns:a16="http://schemas.microsoft.com/office/drawing/2014/main" id="{014B4A43-896E-49B2-806F-E3B0233FA154}"/>
              </a:ext>
            </a:extLst>
          </p:cNvPr>
          <p:cNvSpPr txBox="1"/>
          <p:nvPr/>
        </p:nvSpPr>
        <p:spPr>
          <a:xfrm>
            <a:off x="840720" y="5360307"/>
            <a:ext cx="6148436" cy="646331"/>
          </a:xfrm>
          <a:prstGeom prst="rect">
            <a:avLst/>
          </a:prstGeom>
          <a:noFill/>
        </p:spPr>
        <p:txBody>
          <a:bodyPr wrap="square" rtlCol="0">
            <a:spAutoFit/>
          </a:bodyPr>
          <a:lstStyle/>
          <a:p>
            <a:pPr algn="ctr"/>
            <a:r>
              <a:rPr lang="fr-FR" sz="3600" dirty="0">
                <a:latin typeface="Times New Roman" panose="02020603050405020304" pitchFamily="18" charset="0"/>
                <a:cs typeface="Times New Roman" panose="02020603050405020304" pitchFamily="18" charset="0"/>
              </a:rPr>
              <a:t>Dans ce texte il y a  … phrases.</a:t>
            </a:r>
            <a:endParaRPr lang="fr-FR" sz="3600" dirty="0"/>
          </a:p>
        </p:txBody>
      </p:sp>
      <p:sp>
        <p:nvSpPr>
          <p:cNvPr id="12" name="ZoneTexte 11">
            <a:extLst>
              <a:ext uri="{FF2B5EF4-FFF2-40B4-BE49-F238E27FC236}">
                <a16:creationId xmlns:a16="http://schemas.microsoft.com/office/drawing/2014/main" id="{565242B6-E778-4F81-AE5A-E2F31AED18B6}"/>
              </a:ext>
            </a:extLst>
          </p:cNvPr>
          <p:cNvSpPr txBox="1"/>
          <p:nvPr/>
        </p:nvSpPr>
        <p:spPr>
          <a:xfrm>
            <a:off x="4527931" y="5551318"/>
            <a:ext cx="706136" cy="707886"/>
          </a:xfrm>
          <a:prstGeom prst="rect">
            <a:avLst/>
          </a:prstGeom>
          <a:solidFill>
            <a:schemeClr val="bg1"/>
          </a:solidFill>
        </p:spPr>
        <p:txBody>
          <a:bodyPr wrap="square" rtlCol="0">
            <a:spAutoFit/>
          </a:bodyPr>
          <a:lstStyle/>
          <a:p>
            <a:pPr algn="ctr"/>
            <a:r>
              <a:rPr lang="fr-FR" sz="4000" dirty="0">
                <a:solidFill>
                  <a:srgbClr val="FF0000"/>
                </a:solidFill>
                <a:latin typeface="Myriad Pro" panose="020B0503030403020204" charset="0"/>
              </a:rPr>
              <a:t>6</a:t>
            </a:r>
          </a:p>
        </p:txBody>
      </p:sp>
      <p:sp>
        <p:nvSpPr>
          <p:cNvPr id="14" name="ZoneTexte 13">
            <a:extLst>
              <a:ext uri="{FF2B5EF4-FFF2-40B4-BE49-F238E27FC236}">
                <a16:creationId xmlns:a16="http://schemas.microsoft.com/office/drawing/2014/main" id="{7B77AF3F-6D05-4E54-B235-844093990DDC}"/>
              </a:ext>
            </a:extLst>
          </p:cNvPr>
          <p:cNvSpPr txBox="1"/>
          <p:nvPr/>
        </p:nvSpPr>
        <p:spPr>
          <a:xfrm>
            <a:off x="840720" y="4769260"/>
            <a:ext cx="11383044" cy="523220"/>
          </a:xfrm>
          <a:prstGeom prst="rect">
            <a:avLst/>
          </a:prstGeom>
          <a:noFill/>
        </p:spPr>
        <p:txBody>
          <a:bodyPr wrap="square" rtlCol="0">
            <a:spAutoFit/>
          </a:bodyPr>
          <a:lstStyle/>
          <a:p>
            <a:r>
              <a:rPr lang="fr-FR" sz="2800" b="1" dirty="0">
                <a:latin typeface="Myriad Pro" panose="020B0503030403020204" charset="0"/>
                <a:cs typeface="Times New Roman" panose="02020603050405020304" pitchFamily="18" charset="0"/>
              </a:rPr>
              <a:t>Complète avec le chiffre qui correspond au nombre de phrases. </a:t>
            </a:r>
            <a:endParaRPr lang="fr-FR" sz="2800" b="1" dirty="0">
              <a:latin typeface="Myriad Pro" panose="020B0503030403020204" charset="0"/>
            </a:endParaRPr>
          </a:p>
        </p:txBody>
      </p:sp>
    </p:spTree>
    <p:extLst>
      <p:ext uri="{BB962C8B-B14F-4D97-AF65-F5344CB8AC3E}">
        <p14:creationId xmlns:p14="http://schemas.microsoft.com/office/powerpoint/2010/main" val="1206919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1000"/>
                                        <p:tgtEl>
                                          <p:spTgt spid="18"/>
                                        </p:tgtEl>
                                      </p:cBhvr>
                                    </p:animEffect>
                                    <p:anim calcmode="lin" valueType="num">
                                      <p:cBhvr>
                                        <p:cTn id="45" dur="1000" fill="hold"/>
                                        <p:tgtEl>
                                          <p:spTgt spid="18"/>
                                        </p:tgtEl>
                                        <p:attrNameLst>
                                          <p:attrName>ppt_x</p:attrName>
                                        </p:attrNameLst>
                                      </p:cBhvr>
                                      <p:tavLst>
                                        <p:tav tm="0">
                                          <p:val>
                                            <p:strVal val="#ppt_x"/>
                                          </p:val>
                                        </p:tav>
                                        <p:tav tm="100000">
                                          <p:val>
                                            <p:strVal val="#ppt_x"/>
                                          </p:val>
                                        </p:tav>
                                      </p:tavLst>
                                    </p:anim>
                                    <p:anim calcmode="lin" valueType="num">
                                      <p:cBhvr>
                                        <p:cTn id="4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4" presetClass="entr" presetSubtype="10" fill="hold" grpId="0" nodeType="click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randombar(horizontal)">
                                      <p:cBhvr>
                                        <p:cTn id="58" dur="500"/>
                                        <p:tgtEl>
                                          <p:spTgt spid="14"/>
                                        </p:tgtEl>
                                      </p:cBhvr>
                                    </p:animEffec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nodeType="clickEffect">
                                  <p:stCondLst>
                                    <p:cond delay="0"/>
                                  </p:stCondLst>
                                  <p:childTnLst>
                                    <p:set>
                                      <p:cBhvr>
                                        <p:cTn id="66" dur="1" fill="hold">
                                          <p:stCondLst>
                                            <p:cond delay="0"/>
                                          </p:stCondLst>
                                        </p:cTn>
                                        <p:tgtEl>
                                          <p:spTgt spid="12">
                                            <p:txEl>
                                              <p:pRg st="0" end="0"/>
                                            </p:txEl>
                                          </p:spTgt>
                                        </p:tgtEl>
                                        <p:attrNameLst>
                                          <p:attrName>style.visibility</p:attrName>
                                        </p:attrNameLst>
                                      </p:cBhvr>
                                      <p:to>
                                        <p:strVal val="visible"/>
                                      </p:to>
                                    </p:set>
                                    <p:anim calcmode="lin" valueType="num">
                                      <p:cBhvr>
                                        <p:cTn id="67" dur="5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68" dur="500" fill="hold"/>
                                        <p:tgtEl>
                                          <p:spTgt spid="12">
                                            <p:txEl>
                                              <p:pRg st="0" end="0"/>
                                            </p:txEl>
                                          </p:spTgt>
                                        </p:tgtEl>
                                        <p:attrNameLst>
                                          <p:attrName>ppt_h</p:attrName>
                                        </p:attrNameLst>
                                      </p:cBhvr>
                                      <p:tavLst>
                                        <p:tav tm="0">
                                          <p:val>
                                            <p:fltVal val="0"/>
                                          </p:val>
                                        </p:tav>
                                        <p:tav tm="100000">
                                          <p:val>
                                            <p:strVal val="#ppt_h"/>
                                          </p:val>
                                        </p:tav>
                                      </p:tavLst>
                                    </p:anim>
                                    <p:animEffect transition="in" filter="fade">
                                      <p:cBhvr>
                                        <p:cTn id="69"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22"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50B0F4C-B1CA-4F50-B795-5FF0259789F4}"/>
              </a:ext>
            </a:extLst>
          </p:cNvPr>
          <p:cNvSpPr/>
          <p:nvPr/>
        </p:nvSpPr>
        <p:spPr>
          <a:xfrm>
            <a:off x="825908" y="1622323"/>
            <a:ext cx="9940414" cy="1200329"/>
          </a:xfrm>
          <a:prstGeom prst="rect">
            <a:avLst/>
          </a:prstGeom>
        </p:spPr>
        <p:txBody>
          <a:bodyPr wrap="square">
            <a:spAutoFit/>
          </a:bodyPr>
          <a:lstStyle/>
          <a:p>
            <a:endParaRPr lang="fr-FR" sz="2400" b="1" u="sng" dirty="0">
              <a:latin typeface="Myriad Pro" panose="020B0503030403020204" pitchFamily="34" charset="0"/>
              <a:cs typeface="Times New Roman" panose="02020603050405020304" pitchFamily="18" charset="0"/>
            </a:endParaRPr>
          </a:p>
          <a:p>
            <a:r>
              <a:rPr lang="fr-FR" sz="2400" dirty="0">
                <a:latin typeface="Myriad Pro" panose="020B0503030403020204" pitchFamily="34" charset="0"/>
                <a:cs typeface="Times New Roman" panose="02020603050405020304" pitchFamily="18" charset="0"/>
                <a:hlinkClick r:id="rId3"/>
              </a:rPr>
              <a:t>- https://fr.freepik.com/vecteurs-premium/eleves-enseignant-classe-illustration-dessin-anime_5338721.htm</a:t>
            </a:r>
            <a:endParaRPr lang="fr-FR" sz="2400" dirty="0">
              <a:latin typeface="Myriad Pro" panose="020B0503030403020204" pitchFamily="34" charset="0"/>
              <a:cs typeface="Times New Roman" panose="02020603050405020304" pitchFamily="18" charset="0"/>
            </a:endParaRPr>
          </a:p>
        </p:txBody>
      </p:sp>
    </p:spTree>
    <p:extLst>
      <p:ext uri="{BB962C8B-B14F-4D97-AF65-F5344CB8AC3E}">
        <p14:creationId xmlns:p14="http://schemas.microsoft.com/office/powerpoint/2010/main" val="31362519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DAD336E8-92FC-9E48-8BC0-60CA2D5A8973}"/>
              </a:ext>
            </a:extLst>
          </p:cNvPr>
          <p:cNvSpPr txBox="1">
            <a:spLocks/>
          </p:cNvSpPr>
          <p:nvPr/>
        </p:nvSpPr>
        <p:spPr>
          <a:xfrm>
            <a:off x="852482" y="1930992"/>
            <a:ext cx="9926595" cy="1668660"/>
          </a:xfrm>
          <a:prstGeom prst="rect">
            <a:avLst/>
          </a:prstGeom>
        </p:spPr>
        <p:txBody>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en-US" sz="2400" dirty="0" err="1">
                <a:latin typeface="Myriad Pro" panose="020B0503030403020204" pitchFamily="34" charset="0"/>
              </a:rPr>
              <a:t>Auteure</a:t>
            </a:r>
            <a:r>
              <a:rPr lang="en-US" sz="2400" dirty="0">
                <a:latin typeface="Myriad Pro" panose="020B0503030403020204" pitchFamily="34" charset="0"/>
              </a:rPr>
              <a:t> : </a:t>
            </a:r>
            <a:r>
              <a:rPr lang="en-US" sz="2400" dirty="0" err="1">
                <a:latin typeface="Myriad Pro" panose="020B0503030403020204" pitchFamily="34" charset="0"/>
              </a:rPr>
              <a:t>Rawaa</a:t>
            </a:r>
            <a:r>
              <a:rPr lang="en-US" sz="2400" dirty="0">
                <a:latin typeface="Myriad Pro" panose="020B0503030403020204" pitchFamily="34" charset="0"/>
              </a:rPr>
              <a:t> </a:t>
            </a:r>
            <a:r>
              <a:rPr lang="en-US" sz="2400" dirty="0" err="1">
                <a:latin typeface="Myriad Pro" panose="020B0503030403020204" pitchFamily="34" charset="0"/>
              </a:rPr>
              <a:t>Chami</a:t>
            </a:r>
            <a:endParaRPr lang="en-US" sz="2400" dirty="0">
              <a:latin typeface="Myriad Pro" panose="020B0503030403020204" pitchFamily="34" charset="0"/>
            </a:endParaRPr>
          </a:p>
          <a:p>
            <a:pPr marL="0" indent="0">
              <a:lnSpc>
                <a:spcPct val="100000"/>
              </a:lnSpc>
              <a:buNone/>
            </a:pPr>
            <a:r>
              <a:rPr lang="en-US" sz="2400" dirty="0" err="1">
                <a:latin typeface="Myriad Pro" panose="020B0503030403020204" pitchFamily="34" charset="0"/>
              </a:rPr>
              <a:t>Coordinatrices</a:t>
            </a:r>
            <a:r>
              <a:rPr lang="en-US" sz="2400" dirty="0">
                <a:latin typeface="Myriad Pro" panose="020B0503030403020204" pitchFamily="34" charset="0"/>
              </a:rPr>
              <a:t> : Marina Chammas </a:t>
            </a:r>
          </a:p>
          <a:p>
            <a:pPr marL="0" indent="0">
              <a:lnSpc>
                <a:spcPct val="100000"/>
              </a:lnSpc>
              <a:buNone/>
            </a:pPr>
            <a:r>
              <a:rPr lang="en-US" sz="2400" dirty="0">
                <a:latin typeface="Myriad Pro" panose="020B0503030403020204" pitchFamily="34" charset="0"/>
              </a:rPr>
              <a:t>                                  </a:t>
            </a:r>
            <a:r>
              <a:rPr lang="en-US" sz="2400" dirty="0" err="1">
                <a:latin typeface="Myriad Pro" panose="020B0503030403020204" pitchFamily="34" charset="0"/>
              </a:rPr>
              <a:t>Safa</a:t>
            </a:r>
            <a:r>
              <a:rPr lang="en-US" sz="2400" dirty="0">
                <a:latin typeface="Myriad Pro" panose="020B0503030403020204" pitchFamily="34" charset="0"/>
              </a:rPr>
              <a:t> </a:t>
            </a:r>
            <a:r>
              <a:rPr lang="en-US" sz="2400" dirty="0" err="1">
                <a:latin typeface="Myriad Pro" panose="020B0503030403020204" pitchFamily="34" charset="0"/>
              </a:rPr>
              <a:t>Mawlawi</a:t>
            </a:r>
            <a:endParaRPr lang="en-US" sz="2400" dirty="0">
              <a:latin typeface="Myriad Pro" panose="020B0503030403020204" pitchFamily="34" charset="0"/>
            </a:endParaRPr>
          </a:p>
          <a:p>
            <a:pPr marL="0" indent="0">
              <a:lnSpc>
                <a:spcPct val="150000"/>
              </a:lnSpc>
              <a:buNone/>
            </a:pPr>
            <a:endParaRPr lang="en-US" sz="1600" dirty="0">
              <a:latin typeface="Myriad Pro" panose="020B0503030403020204" pitchFamily="34" charset="0"/>
            </a:endParaRPr>
          </a:p>
        </p:txBody>
      </p:sp>
    </p:spTree>
    <p:extLst>
      <p:ext uri="{BB962C8B-B14F-4D97-AF65-F5344CB8AC3E}">
        <p14:creationId xmlns:p14="http://schemas.microsoft.com/office/powerpoint/2010/main" val="29491873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44321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Title 1">
            <a:extLst>
              <a:ext uri="{FF2B5EF4-FFF2-40B4-BE49-F238E27FC236}">
                <a16:creationId xmlns:a16="http://schemas.microsoft.com/office/drawing/2014/main" id="{D74ECD41-598F-BD4E-AEFD-076D464509A2}"/>
              </a:ext>
            </a:extLst>
          </p:cNvPr>
          <p:cNvSpPr txBox="1">
            <a:spLocks/>
          </p:cNvSpPr>
          <p:nvPr/>
        </p:nvSpPr>
        <p:spPr>
          <a:xfrm>
            <a:off x="1639823" y="1501285"/>
            <a:ext cx="8549441" cy="572116"/>
          </a:xfrm>
          <a:prstGeom prst="rect">
            <a:avLst/>
          </a:prstGeom>
        </p:spPr>
        <p:txBody>
          <a:bodyPr vert="horz" lIns="91440" tIns="45720" rIns="91440" bIns="45720" rtlCol="0" anchor="ctr">
            <a:normAutofit/>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r>
              <a:rPr lang="fr-FR" sz="2400" dirty="0">
                <a:latin typeface="Myriad Pro" panose="020B0503030403020204" pitchFamily="34" charset="0"/>
                <a:ea typeface="GE SS Two Light" panose="020A0503020102020204" pitchFamily="18" charset="-78"/>
                <a:cs typeface="GE SS Two Light" panose="020A0503020102020204" pitchFamily="18" charset="-78"/>
              </a:rPr>
              <a:t>Objectifs</a:t>
            </a:r>
          </a:p>
        </p:txBody>
      </p:sp>
      <p:sp>
        <p:nvSpPr>
          <p:cNvPr id="131" name="TextBox 130">
            <a:extLst>
              <a:ext uri="{FF2B5EF4-FFF2-40B4-BE49-F238E27FC236}">
                <a16:creationId xmlns:a16="http://schemas.microsoft.com/office/drawing/2014/main" id="{C09FDDE5-8029-704D-8837-2E233C518ECD}"/>
              </a:ext>
            </a:extLst>
          </p:cNvPr>
          <p:cNvSpPr txBox="1"/>
          <p:nvPr/>
        </p:nvSpPr>
        <p:spPr>
          <a:xfrm>
            <a:off x="1064276" y="3247683"/>
            <a:ext cx="369414" cy="507831"/>
          </a:xfrm>
          <a:prstGeom prst="rect">
            <a:avLst/>
          </a:prstGeom>
          <a:noFill/>
        </p:spPr>
        <p:txBody>
          <a:bodyPr wrap="square" rtlCol="0" anchor="ctr">
            <a:spAutoFit/>
          </a:bodyPr>
          <a:lstStyle/>
          <a:p>
            <a:pPr algn="ctr"/>
            <a:r>
              <a:rPr lang="en-US" altLang="ko-KR" sz="2700" b="1" dirty="0">
                <a:solidFill>
                  <a:schemeClr val="bg1"/>
                </a:solidFill>
              </a:rPr>
              <a:t>2</a:t>
            </a:r>
            <a:endParaRPr lang="ko-KR" altLang="en-US" sz="2700" b="1" dirty="0">
              <a:solidFill>
                <a:schemeClr val="bg1"/>
              </a:solidFill>
            </a:endParaRPr>
          </a:p>
        </p:txBody>
      </p:sp>
      <p:sp>
        <p:nvSpPr>
          <p:cNvPr id="135" name="TextBox 134">
            <a:extLst>
              <a:ext uri="{FF2B5EF4-FFF2-40B4-BE49-F238E27FC236}">
                <a16:creationId xmlns:a16="http://schemas.microsoft.com/office/drawing/2014/main" id="{EFA55753-AC98-BA4A-B81E-88658A9C6B37}"/>
              </a:ext>
            </a:extLst>
          </p:cNvPr>
          <p:cNvSpPr txBox="1"/>
          <p:nvPr/>
        </p:nvSpPr>
        <p:spPr>
          <a:xfrm>
            <a:off x="1064276" y="4039873"/>
            <a:ext cx="369414" cy="507831"/>
          </a:xfrm>
          <a:prstGeom prst="rect">
            <a:avLst/>
          </a:prstGeom>
          <a:noFill/>
        </p:spPr>
        <p:txBody>
          <a:bodyPr wrap="square" rtlCol="0" anchor="ctr">
            <a:spAutoFit/>
          </a:bodyPr>
          <a:lstStyle/>
          <a:p>
            <a:pPr algn="ctr"/>
            <a:r>
              <a:rPr lang="en-US" altLang="ko-KR" sz="2700" b="1" dirty="0">
                <a:solidFill>
                  <a:schemeClr val="bg1"/>
                </a:solidFill>
              </a:rPr>
              <a:t>3</a:t>
            </a:r>
            <a:endParaRPr lang="ko-KR" altLang="en-US" sz="2700" b="1" dirty="0">
              <a:solidFill>
                <a:schemeClr val="bg1"/>
              </a:solidFill>
            </a:endParaRPr>
          </a:p>
        </p:txBody>
      </p:sp>
      <p:sp>
        <p:nvSpPr>
          <p:cNvPr id="137" name="Rectangle 136">
            <a:extLst>
              <a:ext uri="{FF2B5EF4-FFF2-40B4-BE49-F238E27FC236}">
                <a16:creationId xmlns:a16="http://schemas.microsoft.com/office/drawing/2014/main" id="{38EB2F92-6074-684D-9916-88EB23EE4E41}"/>
              </a:ext>
            </a:extLst>
          </p:cNvPr>
          <p:cNvSpPr/>
          <p:nvPr/>
        </p:nvSpPr>
        <p:spPr>
          <a:xfrm flipH="1">
            <a:off x="1801464" y="2244944"/>
            <a:ext cx="9751074" cy="84669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914400">
              <a:buClr>
                <a:srgbClr val="000000"/>
              </a:buClr>
            </a:pPr>
            <a:r>
              <a:rPr lang="fr-FR" sz="2000" kern="0" dirty="0">
                <a:solidFill>
                  <a:srgbClr val="000000"/>
                </a:solidFill>
                <a:latin typeface="Myriad Pro" panose="020B0503030403020204" charset="0"/>
                <a:cs typeface="Arial"/>
                <a:sym typeface="Arial"/>
              </a:rPr>
              <a:t>Reconnaitre la phrase comme unité de sens à partir des indices suivants : les signes graphiques , l’ordre des mots.  </a:t>
            </a:r>
          </a:p>
        </p:txBody>
      </p:sp>
      <p:grpSp>
        <p:nvGrpSpPr>
          <p:cNvPr id="2" name="Group 1">
            <a:extLst>
              <a:ext uri="{FF2B5EF4-FFF2-40B4-BE49-F238E27FC236}">
                <a16:creationId xmlns:a16="http://schemas.microsoft.com/office/drawing/2014/main" id="{213151A4-F421-46C1-B183-A2E4FE4C661C}"/>
              </a:ext>
            </a:extLst>
          </p:cNvPr>
          <p:cNvGrpSpPr/>
          <p:nvPr/>
        </p:nvGrpSpPr>
        <p:grpSpPr>
          <a:xfrm>
            <a:off x="1045135" y="2178890"/>
            <a:ext cx="737188" cy="1039132"/>
            <a:chOff x="1045135" y="2178890"/>
            <a:chExt cx="737188" cy="1039132"/>
          </a:xfrm>
        </p:grpSpPr>
        <p:pic>
          <p:nvPicPr>
            <p:cNvPr id="138" name="Graphic 137">
              <a:extLst>
                <a:ext uri="{FF2B5EF4-FFF2-40B4-BE49-F238E27FC236}">
                  <a16:creationId xmlns:a16="http://schemas.microsoft.com/office/drawing/2014/main" id="{4F63A660-D7FB-2147-B405-4264DF3000B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flipH="1">
              <a:off x="1045135" y="2178890"/>
              <a:ext cx="737188" cy="1039132"/>
            </a:xfrm>
            <a:prstGeom prst="rect">
              <a:avLst/>
            </a:prstGeom>
          </p:spPr>
        </p:pic>
        <p:sp>
          <p:nvSpPr>
            <p:cNvPr id="139" name="TextBox 138">
              <a:extLst>
                <a:ext uri="{FF2B5EF4-FFF2-40B4-BE49-F238E27FC236}">
                  <a16:creationId xmlns:a16="http://schemas.microsoft.com/office/drawing/2014/main" id="{95051552-3588-4842-A1A5-6C72EC38031C}"/>
                </a:ext>
              </a:extLst>
            </p:cNvPr>
            <p:cNvSpPr txBox="1"/>
            <p:nvPr/>
          </p:nvSpPr>
          <p:spPr>
            <a:xfrm>
              <a:off x="1064276" y="2465834"/>
              <a:ext cx="369414" cy="507831"/>
            </a:xfrm>
            <a:prstGeom prst="rect">
              <a:avLst/>
            </a:prstGeom>
            <a:noFill/>
          </p:spPr>
          <p:txBody>
            <a:bodyPr wrap="square" rtlCol="0" anchor="ctr">
              <a:spAutoFit/>
            </a:bodyPr>
            <a:lstStyle/>
            <a:p>
              <a:pPr algn="ctr"/>
              <a:r>
                <a:rPr lang="en-US" altLang="ko-KR" sz="2700" b="1" dirty="0">
                  <a:solidFill>
                    <a:schemeClr val="bg1"/>
                  </a:solidFill>
                </a:rPr>
                <a:t>1</a:t>
              </a:r>
              <a:endParaRPr lang="ko-KR" altLang="en-US" sz="2700" b="1" dirty="0">
                <a:solidFill>
                  <a:schemeClr val="bg1"/>
                </a:solidFill>
              </a:endParaRPr>
            </a:p>
          </p:txBody>
        </p:sp>
      </p:grpSp>
      <p:sp>
        <p:nvSpPr>
          <p:cNvPr id="143" name="TextBox 142">
            <a:extLst>
              <a:ext uri="{FF2B5EF4-FFF2-40B4-BE49-F238E27FC236}">
                <a16:creationId xmlns:a16="http://schemas.microsoft.com/office/drawing/2014/main" id="{FF8E0268-0F03-7A42-AB49-C26C78DFA5C3}"/>
              </a:ext>
            </a:extLst>
          </p:cNvPr>
          <p:cNvSpPr txBox="1"/>
          <p:nvPr/>
        </p:nvSpPr>
        <p:spPr>
          <a:xfrm>
            <a:off x="1064276" y="4828339"/>
            <a:ext cx="369414" cy="507831"/>
          </a:xfrm>
          <a:prstGeom prst="rect">
            <a:avLst/>
          </a:prstGeom>
          <a:noFill/>
        </p:spPr>
        <p:txBody>
          <a:bodyPr wrap="square" rtlCol="0" anchor="ctr">
            <a:spAutoFit/>
          </a:bodyPr>
          <a:lstStyle/>
          <a:p>
            <a:pPr algn="ctr"/>
            <a:r>
              <a:rPr lang="en-US" altLang="ko-KR" sz="2700" b="1" dirty="0">
                <a:solidFill>
                  <a:schemeClr val="bg1"/>
                </a:solidFill>
              </a:rPr>
              <a:t>4</a:t>
            </a:r>
            <a:endParaRPr lang="ko-KR" altLang="en-US" sz="2700" b="1" dirty="0">
              <a:solidFill>
                <a:schemeClr val="bg1"/>
              </a:solidFill>
            </a:endParaRPr>
          </a:p>
        </p:txBody>
      </p:sp>
      <p:sp>
        <p:nvSpPr>
          <p:cNvPr id="147" name="TextBox 146">
            <a:extLst>
              <a:ext uri="{FF2B5EF4-FFF2-40B4-BE49-F238E27FC236}">
                <a16:creationId xmlns:a16="http://schemas.microsoft.com/office/drawing/2014/main" id="{4FF0D3B6-14CA-164E-BDA6-49F83E4D54AD}"/>
              </a:ext>
            </a:extLst>
          </p:cNvPr>
          <p:cNvSpPr txBox="1"/>
          <p:nvPr/>
        </p:nvSpPr>
        <p:spPr>
          <a:xfrm>
            <a:off x="1064276" y="5617282"/>
            <a:ext cx="369414" cy="507831"/>
          </a:xfrm>
          <a:prstGeom prst="rect">
            <a:avLst/>
          </a:prstGeom>
          <a:noFill/>
        </p:spPr>
        <p:txBody>
          <a:bodyPr wrap="square" rtlCol="0" anchor="ctr">
            <a:spAutoFit/>
          </a:bodyPr>
          <a:lstStyle/>
          <a:p>
            <a:pPr algn="ctr"/>
            <a:r>
              <a:rPr lang="en-US" altLang="ko-KR" sz="2700" b="1" dirty="0">
                <a:solidFill>
                  <a:schemeClr val="bg1"/>
                </a:solidFill>
              </a:rPr>
              <a:t>5</a:t>
            </a:r>
            <a:endParaRPr lang="ko-KR" altLang="en-US" sz="2700" b="1" dirty="0">
              <a:solidFill>
                <a:schemeClr val="bg1"/>
              </a:solidFill>
            </a:endParaRPr>
          </a:p>
        </p:txBody>
      </p:sp>
      <p:grpSp>
        <p:nvGrpSpPr>
          <p:cNvPr id="12" name="Group 11">
            <a:extLst>
              <a:ext uri="{FF2B5EF4-FFF2-40B4-BE49-F238E27FC236}">
                <a16:creationId xmlns:a16="http://schemas.microsoft.com/office/drawing/2014/main" id="{2AEF6025-B107-45A0-9922-AC6112D4BE52}"/>
              </a:ext>
            </a:extLst>
          </p:cNvPr>
          <p:cNvGrpSpPr/>
          <p:nvPr/>
        </p:nvGrpSpPr>
        <p:grpSpPr>
          <a:xfrm>
            <a:off x="1065096" y="3429000"/>
            <a:ext cx="737188" cy="1039132"/>
            <a:chOff x="1045135" y="2178890"/>
            <a:chExt cx="737188" cy="1039132"/>
          </a:xfrm>
        </p:grpSpPr>
        <p:pic>
          <p:nvPicPr>
            <p:cNvPr id="13" name="Graphic 12">
              <a:extLst>
                <a:ext uri="{FF2B5EF4-FFF2-40B4-BE49-F238E27FC236}">
                  <a16:creationId xmlns:a16="http://schemas.microsoft.com/office/drawing/2014/main" id="{E989F63D-CB1A-4614-8056-C844FBFCE9D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flipH="1">
              <a:off x="1045135" y="2178890"/>
              <a:ext cx="737188" cy="1039132"/>
            </a:xfrm>
            <a:prstGeom prst="rect">
              <a:avLst/>
            </a:prstGeom>
          </p:spPr>
        </p:pic>
        <p:sp>
          <p:nvSpPr>
            <p:cNvPr id="14" name="TextBox 13">
              <a:extLst>
                <a:ext uri="{FF2B5EF4-FFF2-40B4-BE49-F238E27FC236}">
                  <a16:creationId xmlns:a16="http://schemas.microsoft.com/office/drawing/2014/main" id="{788229C1-81D5-475E-84A0-3FF56C9A0DAD}"/>
                </a:ext>
              </a:extLst>
            </p:cNvPr>
            <p:cNvSpPr txBox="1"/>
            <p:nvPr/>
          </p:nvSpPr>
          <p:spPr>
            <a:xfrm>
              <a:off x="1064276" y="2465834"/>
              <a:ext cx="369414" cy="507831"/>
            </a:xfrm>
            <a:prstGeom prst="rect">
              <a:avLst/>
            </a:prstGeom>
            <a:noFill/>
          </p:spPr>
          <p:txBody>
            <a:bodyPr wrap="square" rtlCol="0" anchor="ctr">
              <a:spAutoFit/>
            </a:bodyPr>
            <a:lstStyle/>
            <a:p>
              <a:pPr algn="ctr"/>
              <a:r>
                <a:rPr lang="en-US" altLang="ko-KR" sz="2700" b="1" dirty="0">
                  <a:solidFill>
                    <a:schemeClr val="bg1"/>
                  </a:solidFill>
                </a:rPr>
                <a:t>2</a:t>
              </a:r>
              <a:endParaRPr lang="ko-KR" altLang="en-US" sz="2700" b="1" dirty="0">
                <a:solidFill>
                  <a:schemeClr val="bg1"/>
                </a:solidFill>
              </a:endParaRPr>
            </a:p>
          </p:txBody>
        </p:sp>
      </p:grpSp>
      <p:sp>
        <p:nvSpPr>
          <p:cNvPr id="15" name="Rectangle 14">
            <a:extLst>
              <a:ext uri="{FF2B5EF4-FFF2-40B4-BE49-F238E27FC236}">
                <a16:creationId xmlns:a16="http://schemas.microsoft.com/office/drawing/2014/main" id="{82F9882E-4D92-4403-BA99-F3350B2C0B2E}"/>
              </a:ext>
            </a:extLst>
          </p:cNvPr>
          <p:cNvSpPr/>
          <p:nvPr/>
        </p:nvSpPr>
        <p:spPr>
          <a:xfrm flipH="1">
            <a:off x="1821425" y="3546514"/>
            <a:ext cx="9751074" cy="84669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914400">
              <a:buClr>
                <a:srgbClr val="000000"/>
              </a:buClr>
            </a:pPr>
            <a:r>
              <a:rPr lang="fr-FR" sz="2000" kern="0" dirty="0">
                <a:solidFill>
                  <a:srgbClr val="000000"/>
                </a:solidFill>
                <a:latin typeface="Myriad Pro" panose="020B0503030403020204" charset="0"/>
                <a:cs typeface="Arial"/>
                <a:sym typeface="Arial"/>
              </a:rPr>
              <a:t>Respecter dans la phrase simple, l'ordre correct des mots.</a:t>
            </a:r>
          </a:p>
        </p:txBody>
      </p:sp>
    </p:spTree>
    <p:extLst>
      <p:ext uri="{BB962C8B-B14F-4D97-AF65-F5344CB8AC3E}">
        <p14:creationId xmlns:p14="http://schemas.microsoft.com/office/powerpoint/2010/main" val="6624336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96413" y="103239"/>
            <a:ext cx="3550780" cy="646331"/>
          </a:xfrm>
          <a:prstGeom prst="rect">
            <a:avLst/>
          </a:prstGeom>
          <a:noFill/>
        </p:spPr>
        <p:txBody>
          <a:bodyPr wrap="none" rtlCol="0">
            <a:spAutoFit/>
          </a:bodyPr>
          <a:lstStyle/>
          <a:p>
            <a:r>
              <a:rPr lang="en-US" sz="3600" b="1" dirty="0">
                <a:solidFill>
                  <a:srgbClr val="0097D7"/>
                </a:solidFill>
                <a:latin typeface="Myriad Pro" panose="020B0503030403020204" pitchFamily="34" charset="0"/>
              </a:rPr>
              <a:t>INTRODUCTION:</a:t>
            </a:r>
            <a:endParaRPr lang="en-US" b="1" dirty="0">
              <a:solidFill>
                <a:srgbClr val="0097D7"/>
              </a:solidFill>
              <a:latin typeface="Myriad Pro" panose="020B0503030403020204" pitchFamily="34"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0990" y="943897"/>
            <a:ext cx="8530020" cy="5472573"/>
          </a:xfrm>
          <a:prstGeom prst="rect">
            <a:avLst/>
          </a:prstGeom>
          <a:ln>
            <a:noFill/>
          </a:ln>
        </p:spPr>
      </p:pic>
    </p:spTree>
    <p:extLst>
      <p:ext uri="{BB962C8B-B14F-4D97-AF65-F5344CB8AC3E}">
        <p14:creationId xmlns:p14="http://schemas.microsoft.com/office/powerpoint/2010/main" val="2543856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1"/>
        <p:cNvGrpSpPr/>
        <p:nvPr/>
      </p:nvGrpSpPr>
      <p:grpSpPr>
        <a:xfrm>
          <a:off x="0" y="0"/>
          <a:ext cx="0" cy="0"/>
          <a:chOff x="0" y="0"/>
          <a:chExt cx="0" cy="0"/>
        </a:xfrm>
      </p:grpSpPr>
      <p:sp>
        <p:nvSpPr>
          <p:cNvPr id="32" name="Google Shape;32;p5"/>
          <p:cNvSpPr/>
          <p:nvPr/>
        </p:nvSpPr>
        <p:spPr>
          <a:xfrm>
            <a:off x="839429" y="241667"/>
            <a:ext cx="10194613" cy="462614"/>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fr-FR" sz="3600" b="1" cap="all" dirty="0">
                <a:solidFill>
                  <a:srgbClr val="0097D7"/>
                </a:solidFill>
                <a:latin typeface="Myriad Pro" panose="020B0503030403020204" pitchFamily="34" charset="0"/>
                <a:sym typeface="Calibri"/>
              </a:rPr>
              <a:t>Découverte</a:t>
            </a:r>
            <a:endParaRPr lang="fr-FR" sz="2800" b="1" cap="all" dirty="0">
              <a:solidFill>
                <a:srgbClr val="0097D7"/>
              </a:solidFill>
              <a:latin typeface="Myriad Pro" panose="020B0503030403020204" pitchFamily="34" charset="0"/>
              <a:sym typeface="Calibri"/>
            </a:endParaRPr>
          </a:p>
        </p:txBody>
      </p:sp>
      <p:sp>
        <p:nvSpPr>
          <p:cNvPr id="2" name="ZoneTexte 1">
            <a:extLst>
              <a:ext uri="{FF2B5EF4-FFF2-40B4-BE49-F238E27FC236}">
                <a16:creationId xmlns:a16="http://schemas.microsoft.com/office/drawing/2014/main" id="{DB178CD3-23A4-4214-A291-002E4C648A00}"/>
              </a:ext>
            </a:extLst>
          </p:cNvPr>
          <p:cNvSpPr txBox="1"/>
          <p:nvPr/>
        </p:nvSpPr>
        <p:spPr>
          <a:xfrm>
            <a:off x="541105" y="1350603"/>
            <a:ext cx="3450057" cy="954107"/>
          </a:xfrm>
          <a:prstGeom prst="rect">
            <a:avLst/>
          </a:prstGeom>
          <a:noFill/>
        </p:spPr>
        <p:txBody>
          <a:bodyPr wrap="square" rtlCol="0">
            <a:spAutoFit/>
          </a:bodyPr>
          <a:lstStyle/>
          <a:p>
            <a:r>
              <a:rPr lang="fr-FR" sz="2800" b="1" dirty="0">
                <a:latin typeface="Myriad Pro" panose="020B0503030403020204" charset="0"/>
                <a:cs typeface="Times New Roman" panose="02020603050405020304" pitchFamily="18" charset="0"/>
              </a:rPr>
              <a:t>Lis les mots suivants. </a:t>
            </a:r>
          </a:p>
        </p:txBody>
      </p:sp>
      <p:sp>
        <p:nvSpPr>
          <p:cNvPr id="3" name="ZoneTexte 2">
            <a:extLst>
              <a:ext uri="{FF2B5EF4-FFF2-40B4-BE49-F238E27FC236}">
                <a16:creationId xmlns:a16="http://schemas.microsoft.com/office/drawing/2014/main" id="{DC94CA7D-3660-4155-A08D-57AA6494E953}"/>
              </a:ext>
            </a:extLst>
          </p:cNvPr>
          <p:cNvSpPr txBox="1"/>
          <p:nvPr/>
        </p:nvSpPr>
        <p:spPr>
          <a:xfrm>
            <a:off x="10245362" y="2039961"/>
            <a:ext cx="1575582" cy="76944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fr-FR" sz="4400" dirty="0">
                <a:solidFill>
                  <a:schemeClr val="tx1"/>
                </a:solidFill>
                <a:latin typeface="Myriad Pro" panose="020B0503030403020204" charset="0"/>
                <a:cs typeface="Times New Roman" panose="02020603050405020304" pitchFamily="18" charset="0"/>
              </a:rPr>
              <a:t>Papa</a:t>
            </a:r>
          </a:p>
        </p:txBody>
      </p:sp>
      <p:sp>
        <p:nvSpPr>
          <p:cNvPr id="8" name="ZoneTexte 7">
            <a:extLst>
              <a:ext uri="{FF2B5EF4-FFF2-40B4-BE49-F238E27FC236}">
                <a16:creationId xmlns:a16="http://schemas.microsoft.com/office/drawing/2014/main" id="{5CB7F154-B1B2-486D-B932-5AF57DBF81DE}"/>
              </a:ext>
            </a:extLst>
          </p:cNvPr>
          <p:cNvSpPr txBox="1"/>
          <p:nvPr/>
        </p:nvSpPr>
        <p:spPr>
          <a:xfrm>
            <a:off x="7688056" y="2039960"/>
            <a:ext cx="1845212" cy="76944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fr-FR" sz="4400" dirty="0">
                <a:solidFill>
                  <a:schemeClr val="tx1"/>
                </a:solidFill>
                <a:latin typeface="Myriad Pro" panose="020B0503030403020204" charset="0"/>
                <a:cs typeface="Times New Roman" panose="02020603050405020304" pitchFamily="18" charset="0"/>
              </a:rPr>
              <a:t>répare</a:t>
            </a:r>
          </a:p>
        </p:txBody>
      </p:sp>
      <p:sp>
        <p:nvSpPr>
          <p:cNvPr id="10" name="ZoneTexte 9">
            <a:extLst>
              <a:ext uri="{FF2B5EF4-FFF2-40B4-BE49-F238E27FC236}">
                <a16:creationId xmlns:a16="http://schemas.microsoft.com/office/drawing/2014/main" id="{E5D8C05F-C2E2-4432-AE4E-88C5DF33B678}"/>
              </a:ext>
            </a:extLst>
          </p:cNvPr>
          <p:cNvSpPr txBox="1"/>
          <p:nvPr/>
        </p:nvSpPr>
        <p:spPr>
          <a:xfrm>
            <a:off x="3831995" y="2041058"/>
            <a:ext cx="3143967" cy="769441"/>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fr-FR" sz="4400" dirty="0">
                <a:solidFill>
                  <a:schemeClr val="tx1"/>
                </a:solidFill>
                <a:latin typeface="Myriad Pro" panose="020B0503030403020204" charset="0"/>
                <a:cs typeface="Times New Roman" panose="02020603050405020304" pitchFamily="18" charset="0"/>
              </a:rPr>
              <a:t>sa voiture.</a:t>
            </a:r>
          </a:p>
        </p:txBody>
      </p:sp>
      <p:sp>
        <p:nvSpPr>
          <p:cNvPr id="11" name="ZoneTexte 1">
            <a:extLst>
              <a:ext uri="{FF2B5EF4-FFF2-40B4-BE49-F238E27FC236}">
                <a16:creationId xmlns:a16="http://schemas.microsoft.com/office/drawing/2014/main" id="{FE0B733A-205C-4B7D-ABDB-37FF593BE9D2}"/>
              </a:ext>
            </a:extLst>
          </p:cNvPr>
          <p:cNvSpPr txBox="1"/>
          <p:nvPr/>
        </p:nvSpPr>
        <p:spPr>
          <a:xfrm>
            <a:off x="393232" y="4859246"/>
            <a:ext cx="3269400" cy="523220"/>
          </a:xfrm>
          <a:prstGeom prst="rect">
            <a:avLst/>
          </a:prstGeom>
          <a:noFill/>
        </p:spPr>
        <p:txBody>
          <a:bodyPr wrap="square" rtlCol="0">
            <a:spAutoFit/>
          </a:bodyPr>
          <a:lstStyle/>
          <a:p>
            <a:r>
              <a:rPr lang="fr-FR" sz="2800" b="1" dirty="0">
                <a:latin typeface="Myriad Pro" panose="020B0503030403020204" charset="0"/>
                <a:cs typeface="Times New Roman" panose="02020603050405020304" pitchFamily="18" charset="0"/>
              </a:rPr>
              <a:t>Lis la suite de mots. </a:t>
            </a:r>
          </a:p>
        </p:txBody>
      </p:sp>
      <p:sp>
        <p:nvSpPr>
          <p:cNvPr id="9" name="ZoneTexte 8">
            <a:extLst>
              <a:ext uri="{FF2B5EF4-FFF2-40B4-BE49-F238E27FC236}">
                <a16:creationId xmlns:a16="http://schemas.microsoft.com/office/drawing/2014/main" id="{542050AF-892C-4CB7-9D00-F469F467AD90}"/>
              </a:ext>
            </a:extLst>
          </p:cNvPr>
          <p:cNvSpPr txBox="1"/>
          <p:nvPr/>
        </p:nvSpPr>
        <p:spPr>
          <a:xfrm>
            <a:off x="3831995" y="4910783"/>
            <a:ext cx="8193237" cy="769441"/>
          </a:xfrm>
          <a:prstGeom prst="rect">
            <a:avLst/>
          </a:prstGeom>
          <a:ln/>
          <a:effectLst>
            <a:outerShdw blurRad="50800" dist="38100" dir="5400000" algn="t"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fr-FR" sz="4400" dirty="0">
                <a:solidFill>
                  <a:schemeClr val="tx1"/>
                </a:solidFill>
                <a:latin typeface="Myriad Pro" panose="020B0503030403020204" charset="0"/>
                <a:cs typeface="Times New Roman" panose="02020603050405020304" pitchFamily="18" charset="0"/>
              </a:rPr>
              <a:t>Papa répare sa voiture.</a:t>
            </a:r>
          </a:p>
        </p:txBody>
      </p:sp>
      <p:sp>
        <p:nvSpPr>
          <p:cNvPr id="12" name="ZoneTexte 1">
            <a:extLst>
              <a:ext uri="{FF2B5EF4-FFF2-40B4-BE49-F238E27FC236}">
                <a16:creationId xmlns:a16="http://schemas.microsoft.com/office/drawing/2014/main" id="{CA2E5623-45C4-4C16-98E1-B4E96621DE39}"/>
              </a:ext>
            </a:extLst>
          </p:cNvPr>
          <p:cNvSpPr txBox="1"/>
          <p:nvPr/>
        </p:nvSpPr>
        <p:spPr>
          <a:xfrm>
            <a:off x="487487" y="2424680"/>
            <a:ext cx="2973655" cy="1815882"/>
          </a:xfrm>
          <a:prstGeom prst="rect">
            <a:avLst/>
          </a:prstGeom>
          <a:noFill/>
        </p:spPr>
        <p:txBody>
          <a:bodyPr wrap="square" rtlCol="0">
            <a:spAutoFit/>
          </a:bodyPr>
          <a:lstStyle/>
          <a:p>
            <a:r>
              <a:rPr lang="fr-FR" sz="2800" b="1" dirty="0">
                <a:latin typeface="Myriad Pro" panose="020B0503030403020204" charset="0"/>
                <a:cs typeface="Times New Roman" panose="02020603050405020304" pitchFamily="18" charset="0"/>
              </a:rPr>
              <a:t>Est-ce que tu comprends le sens de chaque mot ?</a:t>
            </a:r>
          </a:p>
        </p:txBody>
      </p:sp>
      <p:sp>
        <p:nvSpPr>
          <p:cNvPr id="13" name="ZoneTexte 1">
            <a:extLst>
              <a:ext uri="{FF2B5EF4-FFF2-40B4-BE49-F238E27FC236}">
                <a16:creationId xmlns:a16="http://schemas.microsoft.com/office/drawing/2014/main" id="{049BB14A-EAED-4DB1-A864-EAC13C87FB13}"/>
              </a:ext>
            </a:extLst>
          </p:cNvPr>
          <p:cNvSpPr txBox="1"/>
          <p:nvPr/>
        </p:nvSpPr>
        <p:spPr>
          <a:xfrm>
            <a:off x="369080" y="5662226"/>
            <a:ext cx="2389992" cy="954107"/>
          </a:xfrm>
          <a:prstGeom prst="rect">
            <a:avLst/>
          </a:prstGeom>
          <a:noFill/>
        </p:spPr>
        <p:txBody>
          <a:bodyPr wrap="square" rtlCol="0">
            <a:spAutoFit/>
          </a:bodyPr>
          <a:lstStyle/>
          <a:p>
            <a:r>
              <a:rPr lang="fr-FR" sz="2800" b="1" dirty="0">
                <a:latin typeface="Myriad Pro" panose="020B0503030403020204" charset="0"/>
                <a:cs typeface="Times New Roman" panose="02020603050405020304" pitchFamily="18" charset="0"/>
              </a:rPr>
              <a:t>As-tu compris le sens ?</a:t>
            </a:r>
          </a:p>
        </p:txBody>
      </p:sp>
    </p:spTree>
    <p:extLst>
      <p:ext uri="{BB962C8B-B14F-4D97-AF65-F5344CB8AC3E}">
        <p14:creationId xmlns:p14="http://schemas.microsoft.com/office/powerpoint/2010/main" val="2667722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randombar(horizontal)">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randombar(horizontal)">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randombar(horizontal)">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8" grpId="0" animBg="1"/>
      <p:bldP spid="10" grpId="0" animBg="1"/>
      <p:bldP spid="11" grpId="0"/>
      <p:bldP spid="9" grpId="0" animBg="1"/>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1"/>
        <p:cNvGrpSpPr/>
        <p:nvPr/>
      </p:nvGrpSpPr>
      <p:grpSpPr>
        <a:xfrm>
          <a:off x="0" y="0"/>
          <a:ext cx="0" cy="0"/>
          <a:chOff x="0" y="0"/>
          <a:chExt cx="0" cy="0"/>
        </a:xfrm>
      </p:grpSpPr>
      <p:sp>
        <p:nvSpPr>
          <p:cNvPr id="32" name="Google Shape;32;p5"/>
          <p:cNvSpPr/>
          <p:nvPr/>
        </p:nvSpPr>
        <p:spPr>
          <a:xfrm>
            <a:off x="798667" y="186766"/>
            <a:ext cx="10194613" cy="462614"/>
          </a:xfrm>
          <a:prstGeom prst="rect">
            <a:avLst/>
          </a:prstGeom>
          <a:noFill/>
          <a:ln>
            <a:noFill/>
          </a:ln>
        </p:spPr>
        <p:txBody>
          <a:bodyPr spcFirstLastPara="1" wrap="square" lIns="91425" tIns="45700" rIns="91425" bIns="45700" anchor="ctr" anchorCtr="0">
            <a:noAutofit/>
          </a:bodyPr>
          <a:lstStyle/>
          <a:p>
            <a:r>
              <a:rPr lang="fr-FR" sz="3600" b="1" cap="all" dirty="0">
                <a:solidFill>
                  <a:srgbClr val="0097D7"/>
                </a:solidFill>
                <a:latin typeface="Myriad Pro" panose="020B0503030403020204" pitchFamily="34" charset="0"/>
                <a:sym typeface="Calibri"/>
              </a:rPr>
              <a:t>Découverte</a:t>
            </a:r>
          </a:p>
        </p:txBody>
      </p:sp>
      <p:sp>
        <p:nvSpPr>
          <p:cNvPr id="3" name="ZoneTexte 2">
            <a:extLst>
              <a:ext uri="{FF2B5EF4-FFF2-40B4-BE49-F238E27FC236}">
                <a16:creationId xmlns:a16="http://schemas.microsoft.com/office/drawing/2014/main" id="{DC94CA7D-3660-4155-A08D-57AA6494E953}"/>
              </a:ext>
            </a:extLst>
          </p:cNvPr>
          <p:cNvSpPr txBox="1"/>
          <p:nvPr/>
        </p:nvSpPr>
        <p:spPr>
          <a:xfrm>
            <a:off x="1753001" y="5529502"/>
            <a:ext cx="1488685" cy="523220"/>
          </a:xfrm>
          <a:prstGeom prst="rect">
            <a:avLst/>
          </a:prstGeom>
          <a:ln w="28575"/>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fr-FR" sz="2800" b="1" dirty="0">
                <a:solidFill>
                  <a:schemeClr val="accent1">
                    <a:lumMod val="75000"/>
                  </a:schemeClr>
                </a:solidFill>
                <a:latin typeface="Myriad Pro" panose="020B0503030403020204" charset="0"/>
              </a:rPr>
              <a:t>Papa</a:t>
            </a:r>
            <a:endParaRPr lang="fr-FR" sz="3200" b="1" dirty="0">
              <a:solidFill>
                <a:schemeClr val="accent1">
                  <a:lumMod val="75000"/>
                </a:schemeClr>
              </a:solidFill>
              <a:latin typeface="Myriad Pro" panose="020B0503030403020204" charset="0"/>
            </a:endParaRPr>
          </a:p>
        </p:txBody>
      </p:sp>
      <p:sp>
        <p:nvSpPr>
          <p:cNvPr id="8" name="ZoneTexte 7">
            <a:extLst>
              <a:ext uri="{FF2B5EF4-FFF2-40B4-BE49-F238E27FC236}">
                <a16:creationId xmlns:a16="http://schemas.microsoft.com/office/drawing/2014/main" id="{5CB7F154-B1B2-486D-B932-5AF57DBF81DE}"/>
              </a:ext>
            </a:extLst>
          </p:cNvPr>
          <p:cNvSpPr txBox="1"/>
          <p:nvPr/>
        </p:nvSpPr>
        <p:spPr>
          <a:xfrm>
            <a:off x="4834682" y="5529502"/>
            <a:ext cx="1845212" cy="523220"/>
          </a:xfrm>
          <a:prstGeom prst="rect">
            <a:avLst/>
          </a:prstGeom>
          <a:ln w="28575"/>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fr-FR" sz="2800" b="1" dirty="0">
                <a:solidFill>
                  <a:srgbClr val="92D050"/>
                </a:solidFill>
                <a:latin typeface="Myriad Pro" panose="020B0503030403020204" charset="0"/>
                <a:cs typeface="Times New Roman" panose="02020603050405020304" pitchFamily="18" charset="0"/>
              </a:rPr>
              <a:t>répare</a:t>
            </a:r>
            <a:endParaRPr lang="fr-FR" sz="3200" b="1" dirty="0">
              <a:solidFill>
                <a:srgbClr val="92D050"/>
              </a:solidFill>
              <a:latin typeface="Myriad Pro" panose="020B0503030403020204" charset="0"/>
              <a:cs typeface="Times New Roman" panose="02020603050405020304" pitchFamily="18" charset="0"/>
            </a:endParaRPr>
          </a:p>
        </p:txBody>
      </p:sp>
      <p:sp>
        <p:nvSpPr>
          <p:cNvPr id="10" name="ZoneTexte 9">
            <a:extLst>
              <a:ext uri="{FF2B5EF4-FFF2-40B4-BE49-F238E27FC236}">
                <a16:creationId xmlns:a16="http://schemas.microsoft.com/office/drawing/2014/main" id="{E5D8C05F-C2E2-4432-AE4E-88C5DF33B678}"/>
              </a:ext>
            </a:extLst>
          </p:cNvPr>
          <p:cNvSpPr txBox="1"/>
          <p:nvPr/>
        </p:nvSpPr>
        <p:spPr>
          <a:xfrm>
            <a:off x="8103749" y="5467947"/>
            <a:ext cx="2348180" cy="584775"/>
          </a:xfrm>
          <a:prstGeom prst="rect">
            <a:avLst/>
          </a:prstGeom>
          <a:ln w="28575"/>
        </p:spPr>
        <p:style>
          <a:lnRef idx="2">
            <a:schemeClr val="accent4"/>
          </a:lnRef>
          <a:fillRef idx="1">
            <a:schemeClr val="lt1"/>
          </a:fillRef>
          <a:effectRef idx="0">
            <a:schemeClr val="accent4"/>
          </a:effectRef>
          <a:fontRef idx="minor">
            <a:schemeClr val="dk1"/>
          </a:fontRef>
        </p:style>
        <p:txBody>
          <a:bodyPr wrap="square" rtlCol="0">
            <a:spAutoFit/>
          </a:bodyPr>
          <a:lstStyle/>
          <a:p>
            <a:pPr algn="ctr"/>
            <a:r>
              <a:rPr lang="fr-FR" sz="2800" b="1" dirty="0">
                <a:solidFill>
                  <a:srgbClr val="FFC000"/>
                </a:solidFill>
                <a:latin typeface="Myriad Pro" panose="020B0503030403020204" charset="0"/>
                <a:cs typeface="Times New Roman" panose="02020603050405020304" pitchFamily="18" charset="0"/>
              </a:rPr>
              <a:t>sa</a:t>
            </a:r>
            <a:r>
              <a:rPr lang="fr-FR" sz="3200" b="1" dirty="0">
                <a:solidFill>
                  <a:srgbClr val="FFC000"/>
                </a:solidFill>
                <a:latin typeface="Myriad Pro" panose="020B0503030403020204" charset="0"/>
                <a:cs typeface="Times New Roman" panose="02020603050405020304" pitchFamily="18" charset="0"/>
              </a:rPr>
              <a:t> </a:t>
            </a:r>
            <a:r>
              <a:rPr lang="fr-FR" sz="2800" b="1" dirty="0">
                <a:solidFill>
                  <a:srgbClr val="FFC000"/>
                </a:solidFill>
                <a:latin typeface="Myriad Pro" panose="020B0503030403020204" charset="0"/>
                <a:cs typeface="Times New Roman" panose="02020603050405020304" pitchFamily="18" charset="0"/>
              </a:rPr>
              <a:t>voiture</a:t>
            </a:r>
            <a:r>
              <a:rPr lang="fr-FR" sz="3200" b="1" dirty="0">
                <a:solidFill>
                  <a:srgbClr val="FFC000"/>
                </a:solidFill>
                <a:latin typeface="Myriad Pro" panose="020B0503030403020204" charset="0"/>
                <a:cs typeface="Times New Roman" panose="02020603050405020304" pitchFamily="18" charset="0"/>
              </a:rPr>
              <a:t>.</a:t>
            </a:r>
          </a:p>
        </p:txBody>
      </p:sp>
      <p:sp>
        <p:nvSpPr>
          <p:cNvPr id="5" name="Rectangle 4">
            <a:extLst>
              <a:ext uri="{FF2B5EF4-FFF2-40B4-BE49-F238E27FC236}">
                <a16:creationId xmlns:a16="http://schemas.microsoft.com/office/drawing/2014/main" id="{CFC8256B-EA34-4075-BD6D-AAE0A195AF1A}"/>
              </a:ext>
            </a:extLst>
          </p:cNvPr>
          <p:cNvSpPr/>
          <p:nvPr/>
        </p:nvSpPr>
        <p:spPr>
          <a:xfrm>
            <a:off x="1411569" y="3208225"/>
            <a:ext cx="2211233" cy="1085850"/>
          </a:xfrm>
          <a:prstGeom prst="rect">
            <a:avLst/>
          </a:prstGeom>
          <a:ln w="28575"/>
        </p:spPr>
        <p:style>
          <a:lnRef idx="2">
            <a:schemeClr val="accent1"/>
          </a:lnRef>
          <a:fillRef idx="1">
            <a:schemeClr val="lt1"/>
          </a:fillRef>
          <a:effectRef idx="0">
            <a:schemeClr val="accent1"/>
          </a:effectRef>
          <a:fontRef idx="minor">
            <a:schemeClr val="dk1"/>
          </a:fontRef>
        </p:style>
        <p:txBody>
          <a:bodyPr rtlCol="0" anchor="ctr"/>
          <a:lstStyle/>
          <a:p>
            <a:pPr algn="ctr"/>
            <a:r>
              <a:rPr lang="en-US" sz="2800" b="1" dirty="0">
                <a:solidFill>
                  <a:schemeClr val="accent1">
                    <a:lumMod val="75000"/>
                  </a:schemeClr>
                </a:solidFill>
                <a:latin typeface="Myriad Pro" panose="020B0503030403020204" charset="0"/>
              </a:rPr>
              <a:t>De qui on parle?</a:t>
            </a:r>
            <a:endParaRPr lang="fr-FR" sz="2800" b="1" dirty="0">
              <a:solidFill>
                <a:schemeClr val="accent1">
                  <a:lumMod val="75000"/>
                </a:schemeClr>
              </a:solidFill>
              <a:latin typeface="Myriad Pro" panose="020B0503030403020204" charset="0"/>
            </a:endParaRPr>
          </a:p>
        </p:txBody>
      </p:sp>
      <p:sp>
        <p:nvSpPr>
          <p:cNvPr id="12" name="Rectangle 11">
            <a:extLst>
              <a:ext uri="{FF2B5EF4-FFF2-40B4-BE49-F238E27FC236}">
                <a16:creationId xmlns:a16="http://schemas.microsoft.com/office/drawing/2014/main" id="{666CF9A6-CF85-46E4-9FC5-1DF526F6BE81}"/>
              </a:ext>
            </a:extLst>
          </p:cNvPr>
          <p:cNvSpPr/>
          <p:nvPr/>
        </p:nvSpPr>
        <p:spPr>
          <a:xfrm>
            <a:off x="4651671" y="3174276"/>
            <a:ext cx="2211233" cy="1085850"/>
          </a:xfrm>
          <a:prstGeom prst="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en-US" sz="2800" b="1" dirty="0">
                <a:solidFill>
                  <a:srgbClr val="92D050"/>
                </a:solidFill>
                <a:latin typeface="Myriad Pro" panose="020B0503030403020204" charset="0"/>
              </a:rPr>
              <a:t>Que fait papa? </a:t>
            </a:r>
            <a:endParaRPr lang="fr-FR" sz="2800" b="1" dirty="0">
              <a:solidFill>
                <a:srgbClr val="92D050"/>
              </a:solidFill>
              <a:latin typeface="Myriad Pro" panose="020B0503030403020204" charset="0"/>
            </a:endParaRPr>
          </a:p>
        </p:txBody>
      </p:sp>
      <p:sp>
        <p:nvSpPr>
          <p:cNvPr id="13" name="Rectangle 12">
            <a:extLst>
              <a:ext uri="{FF2B5EF4-FFF2-40B4-BE49-F238E27FC236}">
                <a16:creationId xmlns:a16="http://schemas.microsoft.com/office/drawing/2014/main" id="{7FC0D008-0EEA-42A3-8B11-EB52918DF719}"/>
              </a:ext>
            </a:extLst>
          </p:cNvPr>
          <p:cNvSpPr/>
          <p:nvPr/>
        </p:nvSpPr>
        <p:spPr>
          <a:xfrm>
            <a:off x="7891773" y="3174276"/>
            <a:ext cx="2772132" cy="1085850"/>
          </a:xfrm>
          <a:prstGeom prst="rect">
            <a:avLst/>
          </a:prstGeom>
          <a:ln w="28575"/>
        </p:spPr>
        <p:style>
          <a:lnRef idx="2">
            <a:schemeClr val="accent4"/>
          </a:lnRef>
          <a:fillRef idx="1">
            <a:schemeClr val="lt1"/>
          </a:fillRef>
          <a:effectRef idx="0">
            <a:schemeClr val="accent4"/>
          </a:effectRef>
          <a:fontRef idx="minor">
            <a:schemeClr val="dk1"/>
          </a:fontRef>
        </p:style>
        <p:txBody>
          <a:bodyPr rtlCol="0" anchor="ctr"/>
          <a:lstStyle/>
          <a:p>
            <a:pPr algn="ctr"/>
            <a:r>
              <a:rPr lang="fr-FR" sz="2800" b="1" dirty="0">
                <a:solidFill>
                  <a:srgbClr val="FFC000"/>
                </a:solidFill>
                <a:latin typeface="Myriad Pro" panose="020B0503030403020204" charset="0"/>
              </a:rPr>
              <a:t>Que répare-t-il?</a:t>
            </a:r>
          </a:p>
        </p:txBody>
      </p:sp>
      <p:sp>
        <p:nvSpPr>
          <p:cNvPr id="11" name="ZoneTexte 10">
            <a:extLst>
              <a:ext uri="{FF2B5EF4-FFF2-40B4-BE49-F238E27FC236}">
                <a16:creationId xmlns:a16="http://schemas.microsoft.com/office/drawing/2014/main" id="{3FDB1D1E-73DE-4CD6-8A33-61784FF8D69F}"/>
              </a:ext>
            </a:extLst>
          </p:cNvPr>
          <p:cNvSpPr txBox="1"/>
          <p:nvPr/>
        </p:nvSpPr>
        <p:spPr>
          <a:xfrm>
            <a:off x="1044176" y="1285788"/>
            <a:ext cx="9060202" cy="769441"/>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sz="4400" b="1" dirty="0">
                <a:solidFill>
                  <a:schemeClr val="tx1"/>
                </a:solidFill>
                <a:latin typeface="Times New Roman" panose="02020603050405020304" pitchFamily="18" charset="0"/>
                <a:cs typeface="Times New Roman" panose="02020603050405020304" pitchFamily="18" charset="0"/>
              </a:rPr>
              <a:t>Papa répare sa voiture.</a:t>
            </a:r>
          </a:p>
        </p:txBody>
      </p:sp>
    </p:spTree>
    <p:extLst>
      <p:ext uri="{BB962C8B-B14F-4D97-AF65-F5344CB8AC3E}">
        <p14:creationId xmlns:p14="http://schemas.microsoft.com/office/powerpoint/2010/main" val="3123413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10" grpId="0" animBg="1"/>
      <p:bldP spid="5" grpId="0" animBg="1"/>
      <p:bldP spid="12" grpId="0" animBg="1"/>
      <p:bldP spid="13" grpId="0" animBg="1"/>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1"/>
        <p:cNvGrpSpPr/>
        <p:nvPr/>
      </p:nvGrpSpPr>
      <p:grpSpPr>
        <a:xfrm>
          <a:off x="0" y="0"/>
          <a:ext cx="0" cy="0"/>
          <a:chOff x="0" y="0"/>
          <a:chExt cx="0" cy="0"/>
        </a:xfrm>
      </p:grpSpPr>
      <p:sp>
        <p:nvSpPr>
          <p:cNvPr id="32" name="Google Shape;32;p5"/>
          <p:cNvSpPr/>
          <p:nvPr/>
        </p:nvSpPr>
        <p:spPr>
          <a:xfrm>
            <a:off x="798667" y="166425"/>
            <a:ext cx="10194613" cy="462614"/>
          </a:xfrm>
          <a:prstGeom prst="rect">
            <a:avLst/>
          </a:prstGeom>
          <a:noFill/>
          <a:ln>
            <a:noFill/>
          </a:ln>
        </p:spPr>
        <p:txBody>
          <a:bodyPr spcFirstLastPara="1" wrap="square" lIns="91425" tIns="45700" rIns="91425" bIns="45700" anchor="ctr" anchorCtr="0">
            <a:noAutofit/>
          </a:bodyPr>
          <a:lstStyle/>
          <a:p>
            <a:pPr marR="0" lvl="0" indent="0">
              <a:spcBef>
                <a:spcPts val="0"/>
              </a:spcBef>
              <a:spcAft>
                <a:spcPts val="0"/>
              </a:spcAft>
              <a:buNone/>
            </a:pPr>
            <a:r>
              <a:rPr lang="fr-FR" sz="3600" b="1" cap="all" dirty="0">
                <a:solidFill>
                  <a:srgbClr val="0097D7"/>
                </a:solidFill>
                <a:latin typeface="Myriad Pro" panose="020B0503030403020204" pitchFamily="34" charset="0"/>
                <a:sym typeface="Calibri"/>
              </a:rPr>
              <a:t>Découverte</a:t>
            </a:r>
          </a:p>
        </p:txBody>
      </p:sp>
      <p:sp>
        <p:nvSpPr>
          <p:cNvPr id="2" name="ZoneTexte 1">
            <a:extLst>
              <a:ext uri="{FF2B5EF4-FFF2-40B4-BE49-F238E27FC236}">
                <a16:creationId xmlns:a16="http://schemas.microsoft.com/office/drawing/2014/main" id="{DB178CD3-23A4-4214-A291-002E4C648A00}"/>
              </a:ext>
            </a:extLst>
          </p:cNvPr>
          <p:cNvSpPr txBox="1"/>
          <p:nvPr/>
        </p:nvSpPr>
        <p:spPr>
          <a:xfrm>
            <a:off x="507815" y="1558509"/>
            <a:ext cx="3305395" cy="1077218"/>
          </a:xfrm>
          <a:prstGeom prst="rect">
            <a:avLst/>
          </a:prstGeom>
          <a:noFill/>
        </p:spPr>
        <p:txBody>
          <a:bodyPr wrap="square" rtlCol="0">
            <a:spAutoFit/>
          </a:bodyPr>
          <a:lstStyle/>
          <a:p>
            <a:r>
              <a:rPr lang="fr-FR" sz="3200" b="1" dirty="0">
                <a:latin typeface="Myriad Pro" panose="020B0503030403020204" charset="0"/>
                <a:cs typeface="Times New Roman" panose="02020603050405020304" pitchFamily="18" charset="0"/>
              </a:rPr>
              <a:t>Observe les deux suites de mots.</a:t>
            </a:r>
          </a:p>
        </p:txBody>
      </p:sp>
      <p:sp>
        <p:nvSpPr>
          <p:cNvPr id="10" name="ZoneTexte 9">
            <a:extLst>
              <a:ext uri="{FF2B5EF4-FFF2-40B4-BE49-F238E27FC236}">
                <a16:creationId xmlns:a16="http://schemas.microsoft.com/office/drawing/2014/main" id="{E5D8C05F-C2E2-4432-AE4E-88C5DF33B678}"/>
              </a:ext>
            </a:extLst>
          </p:cNvPr>
          <p:cNvSpPr txBox="1"/>
          <p:nvPr/>
        </p:nvSpPr>
        <p:spPr>
          <a:xfrm>
            <a:off x="4441309" y="1733379"/>
            <a:ext cx="6551971" cy="830997"/>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fr-FR" sz="4800" dirty="0">
                <a:solidFill>
                  <a:schemeClr val="tx1"/>
                </a:solidFill>
                <a:latin typeface="Myriad Pro" panose="020B0503030403020204" charset="0"/>
                <a:cs typeface="Times New Roman" panose="02020603050405020304" pitchFamily="18" charset="0"/>
              </a:rPr>
              <a:t>voiture. répare sa Papa</a:t>
            </a:r>
          </a:p>
        </p:txBody>
      </p:sp>
      <p:sp>
        <p:nvSpPr>
          <p:cNvPr id="11" name="ZoneTexte 10">
            <a:extLst>
              <a:ext uri="{FF2B5EF4-FFF2-40B4-BE49-F238E27FC236}">
                <a16:creationId xmlns:a16="http://schemas.microsoft.com/office/drawing/2014/main" id="{00367FFD-E494-4806-9270-40FAF74A4EB3}"/>
              </a:ext>
            </a:extLst>
          </p:cNvPr>
          <p:cNvSpPr txBox="1"/>
          <p:nvPr/>
        </p:nvSpPr>
        <p:spPr>
          <a:xfrm>
            <a:off x="4441309" y="3565197"/>
            <a:ext cx="6551971" cy="830997"/>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fr-FR" sz="4800" dirty="0">
                <a:solidFill>
                  <a:schemeClr val="tx1"/>
                </a:solidFill>
                <a:latin typeface="Myriad Pro" panose="020B0503030403020204" charset="0"/>
                <a:cs typeface="Times New Roman" panose="02020603050405020304" pitchFamily="18" charset="0"/>
              </a:rPr>
              <a:t>Papa répare sa voiture.</a:t>
            </a:r>
          </a:p>
        </p:txBody>
      </p:sp>
      <p:sp>
        <p:nvSpPr>
          <p:cNvPr id="4" name="ZoneTexte 3">
            <a:extLst>
              <a:ext uri="{FF2B5EF4-FFF2-40B4-BE49-F238E27FC236}">
                <a16:creationId xmlns:a16="http://schemas.microsoft.com/office/drawing/2014/main" id="{8D024BEA-2EF4-4D64-8460-949A2F0F3939}"/>
              </a:ext>
            </a:extLst>
          </p:cNvPr>
          <p:cNvSpPr txBox="1"/>
          <p:nvPr/>
        </p:nvSpPr>
        <p:spPr>
          <a:xfrm>
            <a:off x="318977" y="5532792"/>
            <a:ext cx="11734093" cy="615553"/>
          </a:xfrm>
          <a:prstGeom prst="rect">
            <a:avLst/>
          </a:prstGeom>
          <a:noFill/>
        </p:spPr>
        <p:txBody>
          <a:bodyPr wrap="square" rtlCol="0">
            <a:spAutoFit/>
          </a:bodyPr>
          <a:lstStyle/>
          <a:p>
            <a:pPr algn="ctr"/>
            <a:r>
              <a:rPr lang="fr-FR" sz="3400" b="1" dirty="0">
                <a:solidFill>
                  <a:srgbClr val="0070C0"/>
                </a:solidFill>
                <a:latin typeface="Myriad Pro" panose="020B0503030403020204" charset="0"/>
                <a:cs typeface="Times New Roman" panose="02020603050405020304" pitchFamily="18" charset="0"/>
              </a:rPr>
              <a:t>La phrase est une suite de mots en ordre et qui a un sens.</a:t>
            </a:r>
          </a:p>
        </p:txBody>
      </p:sp>
      <p:sp>
        <p:nvSpPr>
          <p:cNvPr id="7" name="ZoneTexte 1">
            <a:extLst>
              <a:ext uri="{FF2B5EF4-FFF2-40B4-BE49-F238E27FC236}">
                <a16:creationId xmlns:a16="http://schemas.microsoft.com/office/drawing/2014/main" id="{655E3E33-3E82-4655-A82C-325904BF5114}"/>
              </a:ext>
            </a:extLst>
          </p:cNvPr>
          <p:cNvSpPr txBox="1"/>
          <p:nvPr/>
        </p:nvSpPr>
        <p:spPr>
          <a:xfrm>
            <a:off x="611729" y="3181957"/>
            <a:ext cx="3336970" cy="1077218"/>
          </a:xfrm>
          <a:prstGeom prst="rect">
            <a:avLst/>
          </a:prstGeom>
          <a:noFill/>
        </p:spPr>
        <p:txBody>
          <a:bodyPr wrap="square" rtlCol="0">
            <a:spAutoFit/>
          </a:bodyPr>
          <a:lstStyle/>
          <a:p>
            <a:r>
              <a:rPr lang="fr-FR" sz="3200" b="1" dirty="0">
                <a:latin typeface="Myriad Pro" panose="020B0503030403020204" charset="0"/>
                <a:cs typeface="Times New Roman" panose="02020603050405020304" pitchFamily="18" charset="0"/>
              </a:rPr>
              <a:t>Laquelle a-t-elle du sens?</a:t>
            </a:r>
          </a:p>
        </p:txBody>
      </p:sp>
    </p:spTree>
    <p:extLst>
      <p:ext uri="{BB962C8B-B14F-4D97-AF65-F5344CB8AC3E}">
        <p14:creationId xmlns:p14="http://schemas.microsoft.com/office/powerpoint/2010/main" val="2122060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randombar(horizont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inVertical)">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1" grpId="0" animBg="1"/>
      <p:bldP spid="4"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1"/>
        <p:cNvGrpSpPr/>
        <p:nvPr/>
      </p:nvGrpSpPr>
      <p:grpSpPr>
        <a:xfrm>
          <a:off x="0" y="0"/>
          <a:ext cx="0" cy="0"/>
          <a:chOff x="0" y="0"/>
          <a:chExt cx="0" cy="0"/>
        </a:xfrm>
      </p:grpSpPr>
      <p:sp>
        <p:nvSpPr>
          <p:cNvPr id="2" name="ZoneTexte 1">
            <a:extLst>
              <a:ext uri="{FF2B5EF4-FFF2-40B4-BE49-F238E27FC236}">
                <a16:creationId xmlns:a16="http://schemas.microsoft.com/office/drawing/2014/main" id="{DB178CD3-23A4-4214-A291-002E4C648A00}"/>
              </a:ext>
            </a:extLst>
          </p:cNvPr>
          <p:cNvSpPr txBox="1"/>
          <p:nvPr/>
        </p:nvSpPr>
        <p:spPr>
          <a:xfrm>
            <a:off x="798666" y="1297391"/>
            <a:ext cx="3667825" cy="646331"/>
          </a:xfrm>
          <a:prstGeom prst="rect">
            <a:avLst/>
          </a:prstGeom>
          <a:noFill/>
        </p:spPr>
        <p:txBody>
          <a:bodyPr wrap="square" rtlCol="0">
            <a:spAutoFit/>
          </a:bodyPr>
          <a:lstStyle/>
          <a:p>
            <a:r>
              <a:rPr lang="fr-FR" sz="3600" b="1" dirty="0">
                <a:latin typeface="Myriad Pro" panose="020B0503030403020204" charset="0"/>
                <a:cs typeface="Times New Roman" panose="02020603050405020304" pitchFamily="18" charset="0"/>
              </a:rPr>
              <a:t>Observons bien!</a:t>
            </a:r>
          </a:p>
        </p:txBody>
      </p:sp>
      <p:sp>
        <p:nvSpPr>
          <p:cNvPr id="4" name="ZoneTexte 3">
            <a:extLst>
              <a:ext uri="{FF2B5EF4-FFF2-40B4-BE49-F238E27FC236}">
                <a16:creationId xmlns:a16="http://schemas.microsoft.com/office/drawing/2014/main" id="{374E74AA-E479-444D-BFC9-F13403375AD4}"/>
              </a:ext>
            </a:extLst>
          </p:cNvPr>
          <p:cNvSpPr txBox="1"/>
          <p:nvPr/>
        </p:nvSpPr>
        <p:spPr>
          <a:xfrm>
            <a:off x="998806" y="3967089"/>
            <a:ext cx="5726459" cy="707886"/>
          </a:xfrm>
          <a:prstGeom prst="rect">
            <a:avLst/>
          </a:prstGeom>
          <a:noFill/>
        </p:spPr>
        <p:txBody>
          <a:bodyPr wrap="square" rtlCol="0">
            <a:spAutoFit/>
          </a:bodyPr>
          <a:lstStyle/>
          <a:p>
            <a:pPr algn="ctr"/>
            <a:r>
              <a:rPr lang="fr-FR" sz="4000" dirty="0">
                <a:solidFill>
                  <a:srgbClr val="FF0000"/>
                </a:solidFill>
                <a:latin typeface="Myriad Pro" panose="020B0503030403020204" charset="0"/>
                <a:cs typeface="Times New Roman" panose="02020603050405020304" pitchFamily="18" charset="0"/>
              </a:rPr>
              <a:t>P</a:t>
            </a:r>
            <a:r>
              <a:rPr lang="fr-FR" sz="4000" dirty="0">
                <a:latin typeface="Myriad Pro" panose="020B0503030403020204" charset="0"/>
                <a:cs typeface="Times New Roman" panose="02020603050405020304" pitchFamily="18" charset="0"/>
              </a:rPr>
              <a:t>apa répare sa voiture</a:t>
            </a:r>
            <a:r>
              <a:rPr lang="fr-FR" sz="4000" dirty="0">
                <a:solidFill>
                  <a:srgbClr val="FF0000"/>
                </a:solidFill>
                <a:latin typeface="Myriad Pro" panose="020B0503030403020204" charset="0"/>
                <a:cs typeface="Times New Roman" panose="02020603050405020304" pitchFamily="18" charset="0"/>
              </a:rPr>
              <a:t>.</a:t>
            </a:r>
          </a:p>
        </p:txBody>
      </p:sp>
      <p:sp>
        <p:nvSpPr>
          <p:cNvPr id="5" name="Flèche : bas 4">
            <a:extLst>
              <a:ext uri="{FF2B5EF4-FFF2-40B4-BE49-F238E27FC236}">
                <a16:creationId xmlns:a16="http://schemas.microsoft.com/office/drawing/2014/main" id="{67262EC4-C209-4738-9FC0-B71D9C0612F1}"/>
              </a:ext>
            </a:extLst>
          </p:cNvPr>
          <p:cNvSpPr/>
          <p:nvPr/>
        </p:nvSpPr>
        <p:spPr>
          <a:xfrm rot="20203273">
            <a:off x="948683" y="3265291"/>
            <a:ext cx="548640" cy="872197"/>
          </a:xfrm>
          <a:prstGeom prst="down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fr-FR"/>
          </a:p>
        </p:txBody>
      </p:sp>
      <p:sp>
        <p:nvSpPr>
          <p:cNvPr id="11" name="Flèche : bas 10">
            <a:extLst>
              <a:ext uri="{FF2B5EF4-FFF2-40B4-BE49-F238E27FC236}">
                <a16:creationId xmlns:a16="http://schemas.microsoft.com/office/drawing/2014/main" id="{0B151083-49DC-406D-B2BE-A125340E9EE1}"/>
              </a:ext>
            </a:extLst>
          </p:cNvPr>
          <p:cNvSpPr/>
          <p:nvPr/>
        </p:nvSpPr>
        <p:spPr>
          <a:xfrm rot="2057221">
            <a:off x="6407779" y="3479616"/>
            <a:ext cx="548640" cy="872197"/>
          </a:xfrm>
          <a:prstGeom prst="downArrow">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fr-FR"/>
          </a:p>
        </p:txBody>
      </p:sp>
      <p:sp>
        <p:nvSpPr>
          <p:cNvPr id="12" name="ZoneTexte 11">
            <a:extLst>
              <a:ext uri="{FF2B5EF4-FFF2-40B4-BE49-F238E27FC236}">
                <a16:creationId xmlns:a16="http://schemas.microsoft.com/office/drawing/2014/main" id="{FFB9B19A-07C6-4C87-86C0-8218A84E988D}"/>
              </a:ext>
            </a:extLst>
          </p:cNvPr>
          <p:cNvSpPr txBox="1"/>
          <p:nvPr/>
        </p:nvSpPr>
        <p:spPr>
          <a:xfrm>
            <a:off x="602692" y="5491246"/>
            <a:ext cx="11214170" cy="1200329"/>
          </a:xfrm>
          <a:prstGeom prst="rect">
            <a:avLst/>
          </a:prstGeom>
          <a:noFill/>
        </p:spPr>
        <p:txBody>
          <a:bodyPr wrap="square" rtlCol="0">
            <a:spAutoFit/>
          </a:bodyPr>
          <a:lstStyle/>
          <a:p>
            <a:pPr algn="ctr"/>
            <a:r>
              <a:rPr lang="fr-FR" sz="3600" b="1" dirty="0">
                <a:solidFill>
                  <a:srgbClr val="0070C0"/>
                </a:solidFill>
                <a:latin typeface="Myriad Pro" panose="020B0503030403020204" charset="0"/>
                <a:cs typeface="Times New Roman" panose="02020603050405020304" pitchFamily="18" charset="0"/>
              </a:rPr>
              <a:t>La phrase commence par une majuscule et se termine par un point.</a:t>
            </a:r>
          </a:p>
        </p:txBody>
      </p:sp>
      <p:sp>
        <p:nvSpPr>
          <p:cNvPr id="13" name="ZoneTexte 12">
            <a:extLst>
              <a:ext uri="{FF2B5EF4-FFF2-40B4-BE49-F238E27FC236}">
                <a16:creationId xmlns:a16="http://schemas.microsoft.com/office/drawing/2014/main" id="{049B21BA-4937-41BC-8E7C-D1A2B69ACD3D}"/>
              </a:ext>
            </a:extLst>
          </p:cNvPr>
          <p:cNvSpPr txBox="1"/>
          <p:nvPr/>
        </p:nvSpPr>
        <p:spPr>
          <a:xfrm>
            <a:off x="998806" y="2386707"/>
            <a:ext cx="5726459" cy="707886"/>
          </a:xfrm>
          <a:prstGeom prst="rect">
            <a:avLst/>
          </a:prstGeom>
          <a:noFill/>
        </p:spPr>
        <p:txBody>
          <a:bodyPr wrap="square" rtlCol="0">
            <a:spAutoFit/>
          </a:bodyPr>
          <a:lstStyle/>
          <a:p>
            <a:pPr algn="ctr"/>
            <a:r>
              <a:rPr lang="fr-FR" sz="4000" dirty="0">
                <a:solidFill>
                  <a:schemeClr val="tx1"/>
                </a:solidFill>
                <a:latin typeface="Myriad Pro" panose="020B0503030403020204" charset="0"/>
                <a:cs typeface="Times New Roman" panose="02020603050405020304" pitchFamily="18" charset="0"/>
              </a:rPr>
              <a:t>p</a:t>
            </a:r>
            <a:r>
              <a:rPr lang="fr-FR" sz="4000" dirty="0">
                <a:latin typeface="Myriad Pro" panose="020B0503030403020204" charset="0"/>
                <a:cs typeface="Times New Roman" panose="02020603050405020304" pitchFamily="18" charset="0"/>
              </a:rPr>
              <a:t>apa répare sa voiture</a:t>
            </a:r>
            <a:endParaRPr lang="fr-FR" sz="4000" dirty="0">
              <a:solidFill>
                <a:srgbClr val="FF0000"/>
              </a:solidFill>
              <a:latin typeface="Myriad Pro" panose="020B0503030403020204" charset="0"/>
              <a:cs typeface="Times New Roman" panose="02020603050405020304" pitchFamily="18" charset="0"/>
            </a:endParaRPr>
          </a:p>
        </p:txBody>
      </p:sp>
      <p:pic>
        <p:nvPicPr>
          <p:cNvPr id="6" name="Image 5">
            <a:extLst>
              <a:ext uri="{FF2B5EF4-FFF2-40B4-BE49-F238E27FC236}">
                <a16:creationId xmlns:a16="http://schemas.microsoft.com/office/drawing/2014/main" id="{BC5EB246-FEF2-4068-BCAE-25F23387B866}"/>
              </a:ext>
            </a:extLst>
          </p:cNvPr>
          <p:cNvPicPr>
            <a:picLocks noChangeAspect="1"/>
          </p:cNvPicPr>
          <p:nvPr/>
        </p:nvPicPr>
        <p:blipFill>
          <a:blip r:embed="rId3"/>
          <a:stretch>
            <a:fillRect/>
          </a:stretch>
        </p:blipFill>
        <p:spPr>
          <a:xfrm>
            <a:off x="7154421" y="781665"/>
            <a:ext cx="4860125" cy="32842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pic>
        <p:nvPicPr>
          <p:cNvPr id="7" name="Image 6">
            <a:extLst>
              <a:ext uri="{FF2B5EF4-FFF2-40B4-BE49-F238E27FC236}">
                <a16:creationId xmlns:a16="http://schemas.microsoft.com/office/drawing/2014/main" id="{7C391652-1172-447E-90CD-8C03CC694A17}"/>
              </a:ext>
            </a:extLst>
          </p:cNvPr>
          <p:cNvPicPr>
            <a:picLocks noChangeAspect="1"/>
          </p:cNvPicPr>
          <p:nvPr/>
        </p:nvPicPr>
        <p:blipFill>
          <a:blip r:embed="rId4">
            <a:duotone>
              <a:prstClr val="black"/>
              <a:srgbClr val="D9C3A5">
                <a:tint val="50000"/>
                <a:satMod val="180000"/>
              </a:srgbClr>
            </a:duotone>
          </a:blip>
          <a:stretch>
            <a:fillRect/>
          </a:stretch>
        </p:blipFill>
        <p:spPr>
          <a:xfrm>
            <a:off x="4704511" y="1268581"/>
            <a:ext cx="914479" cy="914479"/>
          </a:xfrm>
          <a:prstGeom prst="rect">
            <a:avLst/>
          </a:prstGeom>
        </p:spPr>
      </p:pic>
      <p:sp>
        <p:nvSpPr>
          <p:cNvPr id="14" name="Google Shape;32;p5">
            <a:extLst>
              <a:ext uri="{FF2B5EF4-FFF2-40B4-BE49-F238E27FC236}">
                <a16:creationId xmlns:a16="http://schemas.microsoft.com/office/drawing/2014/main" id="{B2494337-D2AD-4725-847F-2D4D774C7F04}"/>
              </a:ext>
            </a:extLst>
          </p:cNvPr>
          <p:cNvSpPr/>
          <p:nvPr/>
        </p:nvSpPr>
        <p:spPr>
          <a:xfrm>
            <a:off x="798667" y="166425"/>
            <a:ext cx="10194613" cy="462614"/>
          </a:xfrm>
          <a:prstGeom prst="rect">
            <a:avLst/>
          </a:prstGeom>
          <a:noFill/>
          <a:ln>
            <a:noFill/>
          </a:ln>
        </p:spPr>
        <p:txBody>
          <a:bodyPr spcFirstLastPara="1" wrap="square" lIns="91425" tIns="45700" rIns="91425" bIns="45700" anchor="ctr" anchorCtr="0">
            <a:noAutofit/>
          </a:bodyPr>
          <a:lstStyle/>
          <a:p>
            <a:pPr marR="0" lvl="0" indent="0">
              <a:spcBef>
                <a:spcPts val="0"/>
              </a:spcBef>
              <a:spcAft>
                <a:spcPts val="0"/>
              </a:spcAft>
              <a:buNone/>
            </a:pPr>
            <a:r>
              <a:rPr lang="fr-FR" sz="3600" b="1" cap="all" dirty="0">
                <a:solidFill>
                  <a:srgbClr val="0097D7"/>
                </a:solidFill>
                <a:latin typeface="Myriad Pro" panose="020B0503030403020204" pitchFamily="34" charset="0"/>
                <a:sym typeface="Calibri"/>
              </a:rPr>
              <a:t>Découverte</a:t>
            </a:r>
          </a:p>
        </p:txBody>
      </p:sp>
    </p:spTree>
    <p:extLst>
      <p:ext uri="{BB962C8B-B14F-4D97-AF65-F5344CB8AC3E}">
        <p14:creationId xmlns:p14="http://schemas.microsoft.com/office/powerpoint/2010/main" val="4093369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31"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1000" fill="hold"/>
                                        <p:tgtEl>
                                          <p:spTgt spid="7"/>
                                        </p:tgtEl>
                                        <p:attrNameLst>
                                          <p:attrName>ppt_w</p:attrName>
                                        </p:attrNameLst>
                                      </p:cBhvr>
                                      <p:tavLst>
                                        <p:tav tm="0">
                                          <p:val>
                                            <p:fltVal val="0"/>
                                          </p:val>
                                        </p:tav>
                                        <p:tav tm="100000">
                                          <p:val>
                                            <p:strVal val="#ppt_w"/>
                                          </p:val>
                                        </p:tav>
                                      </p:tavLst>
                                    </p:anim>
                                    <p:anim calcmode="lin" valueType="num">
                                      <p:cBhvr>
                                        <p:cTn id="11" dur="1000" fill="hold"/>
                                        <p:tgtEl>
                                          <p:spTgt spid="7"/>
                                        </p:tgtEl>
                                        <p:attrNameLst>
                                          <p:attrName>ppt_h</p:attrName>
                                        </p:attrNameLst>
                                      </p:cBhvr>
                                      <p:tavLst>
                                        <p:tav tm="0">
                                          <p:val>
                                            <p:fltVal val="0"/>
                                          </p:val>
                                        </p:tav>
                                        <p:tav tm="100000">
                                          <p:val>
                                            <p:strVal val="#ppt_h"/>
                                          </p:val>
                                        </p:tav>
                                      </p:tavLst>
                                    </p:anim>
                                    <p:anim calcmode="lin" valueType="num">
                                      <p:cBhvr>
                                        <p:cTn id="12" dur="1000" fill="hold"/>
                                        <p:tgtEl>
                                          <p:spTgt spid="7"/>
                                        </p:tgtEl>
                                        <p:attrNameLst>
                                          <p:attrName>style.rotation</p:attrName>
                                        </p:attrNameLst>
                                      </p:cBhvr>
                                      <p:tavLst>
                                        <p:tav tm="0">
                                          <p:val>
                                            <p:fltVal val="90"/>
                                          </p:val>
                                        </p:tav>
                                        <p:tav tm="100000">
                                          <p:val>
                                            <p:fltVal val="0"/>
                                          </p:val>
                                        </p:tav>
                                      </p:tavLst>
                                    </p:anim>
                                    <p:animEffect transition="in" filter="fade">
                                      <p:cBhvr>
                                        <p:cTn id="13" dur="10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80">
                                          <p:stCondLst>
                                            <p:cond delay="0"/>
                                          </p:stCondLst>
                                        </p:cTn>
                                        <p:tgtEl>
                                          <p:spTgt spid="6"/>
                                        </p:tgtEl>
                                      </p:cBhvr>
                                    </p:animEffect>
                                    <p:anim calcmode="lin" valueType="num">
                                      <p:cBhvr>
                                        <p:cTn id="19"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4" dur="26">
                                          <p:stCondLst>
                                            <p:cond delay="650"/>
                                          </p:stCondLst>
                                        </p:cTn>
                                        <p:tgtEl>
                                          <p:spTgt spid="6"/>
                                        </p:tgtEl>
                                      </p:cBhvr>
                                      <p:to x="100000" y="60000"/>
                                    </p:animScale>
                                    <p:animScale>
                                      <p:cBhvr>
                                        <p:cTn id="25" dur="166" decel="50000">
                                          <p:stCondLst>
                                            <p:cond delay="676"/>
                                          </p:stCondLst>
                                        </p:cTn>
                                        <p:tgtEl>
                                          <p:spTgt spid="6"/>
                                        </p:tgtEl>
                                      </p:cBhvr>
                                      <p:to x="100000" y="100000"/>
                                    </p:animScale>
                                    <p:animScale>
                                      <p:cBhvr>
                                        <p:cTn id="26" dur="26">
                                          <p:stCondLst>
                                            <p:cond delay="1312"/>
                                          </p:stCondLst>
                                        </p:cTn>
                                        <p:tgtEl>
                                          <p:spTgt spid="6"/>
                                        </p:tgtEl>
                                      </p:cBhvr>
                                      <p:to x="100000" y="80000"/>
                                    </p:animScale>
                                    <p:animScale>
                                      <p:cBhvr>
                                        <p:cTn id="27" dur="166" decel="50000">
                                          <p:stCondLst>
                                            <p:cond delay="1338"/>
                                          </p:stCondLst>
                                        </p:cTn>
                                        <p:tgtEl>
                                          <p:spTgt spid="6"/>
                                        </p:tgtEl>
                                      </p:cBhvr>
                                      <p:to x="100000" y="100000"/>
                                    </p:animScale>
                                    <p:animScale>
                                      <p:cBhvr>
                                        <p:cTn id="28" dur="26">
                                          <p:stCondLst>
                                            <p:cond delay="1642"/>
                                          </p:stCondLst>
                                        </p:cTn>
                                        <p:tgtEl>
                                          <p:spTgt spid="6"/>
                                        </p:tgtEl>
                                      </p:cBhvr>
                                      <p:to x="100000" y="90000"/>
                                    </p:animScale>
                                    <p:animScale>
                                      <p:cBhvr>
                                        <p:cTn id="29" dur="166" decel="50000">
                                          <p:stCondLst>
                                            <p:cond delay="1668"/>
                                          </p:stCondLst>
                                        </p:cTn>
                                        <p:tgtEl>
                                          <p:spTgt spid="6"/>
                                        </p:tgtEl>
                                      </p:cBhvr>
                                      <p:to x="100000" y="100000"/>
                                    </p:animScale>
                                    <p:animScale>
                                      <p:cBhvr>
                                        <p:cTn id="30" dur="26">
                                          <p:stCondLst>
                                            <p:cond delay="1808"/>
                                          </p:stCondLst>
                                        </p:cTn>
                                        <p:tgtEl>
                                          <p:spTgt spid="6"/>
                                        </p:tgtEl>
                                      </p:cBhvr>
                                      <p:to x="100000" y="95000"/>
                                    </p:animScale>
                                    <p:animScale>
                                      <p:cBhvr>
                                        <p:cTn id="31" dur="166" decel="50000">
                                          <p:stCondLst>
                                            <p:cond delay="1834"/>
                                          </p:stCondLst>
                                        </p:cTn>
                                        <p:tgtEl>
                                          <p:spTgt spid="6"/>
                                        </p:tgtEl>
                                      </p:cBhvr>
                                      <p:to x="100000" y="100000"/>
                                    </p:animScale>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1000" fill="hold"/>
                                        <p:tgtEl>
                                          <p:spTgt spid="13"/>
                                        </p:tgtEl>
                                        <p:attrNameLst>
                                          <p:attrName>ppt_w</p:attrName>
                                        </p:attrNameLst>
                                      </p:cBhvr>
                                      <p:tavLst>
                                        <p:tav tm="0">
                                          <p:val>
                                            <p:fltVal val="0"/>
                                          </p:val>
                                        </p:tav>
                                        <p:tav tm="100000">
                                          <p:val>
                                            <p:strVal val="#ppt_w"/>
                                          </p:val>
                                        </p:tav>
                                      </p:tavLst>
                                    </p:anim>
                                    <p:anim calcmode="lin" valueType="num">
                                      <p:cBhvr>
                                        <p:cTn id="37" dur="1000" fill="hold"/>
                                        <p:tgtEl>
                                          <p:spTgt spid="13"/>
                                        </p:tgtEl>
                                        <p:attrNameLst>
                                          <p:attrName>ppt_h</p:attrName>
                                        </p:attrNameLst>
                                      </p:cBhvr>
                                      <p:tavLst>
                                        <p:tav tm="0">
                                          <p:val>
                                            <p:fltVal val="0"/>
                                          </p:val>
                                        </p:tav>
                                        <p:tav tm="100000">
                                          <p:val>
                                            <p:strVal val="#ppt_h"/>
                                          </p:val>
                                        </p:tav>
                                      </p:tavLst>
                                    </p:anim>
                                    <p:anim calcmode="lin" valueType="num">
                                      <p:cBhvr>
                                        <p:cTn id="38" dur="1000" fill="hold"/>
                                        <p:tgtEl>
                                          <p:spTgt spid="13"/>
                                        </p:tgtEl>
                                        <p:attrNameLst>
                                          <p:attrName>style.rotation</p:attrName>
                                        </p:attrNameLst>
                                      </p:cBhvr>
                                      <p:tavLst>
                                        <p:tav tm="0">
                                          <p:val>
                                            <p:fltVal val="90"/>
                                          </p:val>
                                        </p:tav>
                                        <p:tav tm="100000">
                                          <p:val>
                                            <p:fltVal val="0"/>
                                          </p:val>
                                        </p:tav>
                                      </p:tavLst>
                                    </p:anim>
                                    <p:animEffect transition="in" filter="fade">
                                      <p:cBhvr>
                                        <p:cTn id="39" dur="100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21" presetClass="entr" presetSubtype="1"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heel(1)">
                                      <p:cBhvr>
                                        <p:cTn id="44" dur="2000"/>
                                        <p:tgtEl>
                                          <p:spTgt spid="4"/>
                                        </p:tgtEl>
                                      </p:cBhvr>
                                    </p:animEffect>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80">
                                          <p:stCondLst>
                                            <p:cond delay="0"/>
                                          </p:stCondLst>
                                        </p:cTn>
                                        <p:tgtEl>
                                          <p:spTgt spid="5"/>
                                        </p:tgtEl>
                                      </p:cBhvr>
                                    </p:animEffect>
                                    <p:anim calcmode="lin" valueType="num">
                                      <p:cBhvr>
                                        <p:cTn id="50"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55" dur="26">
                                          <p:stCondLst>
                                            <p:cond delay="650"/>
                                          </p:stCondLst>
                                        </p:cTn>
                                        <p:tgtEl>
                                          <p:spTgt spid="5"/>
                                        </p:tgtEl>
                                      </p:cBhvr>
                                      <p:to x="100000" y="60000"/>
                                    </p:animScale>
                                    <p:animScale>
                                      <p:cBhvr>
                                        <p:cTn id="56" dur="166" decel="50000">
                                          <p:stCondLst>
                                            <p:cond delay="676"/>
                                          </p:stCondLst>
                                        </p:cTn>
                                        <p:tgtEl>
                                          <p:spTgt spid="5"/>
                                        </p:tgtEl>
                                      </p:cBhvr>
                                      <p:to x="100000" y="100000"/>
                                    </p:animScale>
                                    <p:animScale>
                                      <p:cBhvr>
                                        <p:cTn id="57" dur="26">
                                          <p:stCondLst>
                                            <p:cond delay="1312"/>
                                          </p:stCondLst>
                                        </p:cTn>
                                        <p:tgtEl>
                                          <p:spTgt spid="5"/>
                                        </p:tgtEl>
                                      </p:cBhvr>
                                      <p:to x="100000" y="80000"/>
                                    </p:animScale>
                                    <p:animScale>
                                      <p:cBhvr>
                                        <p:cTn id="58" dur="166" decel="50000">
                                          <p:stCondLst>
                                            <p:cond delay="1338"/>
                                          </p:stCondLst>
                                        </p:cTn>
                                        <p:tgtEl>
                                          <p:spTgt spid="5"/>
                                        </p:tgtEl>
                                      </p:cBhvr>
                                      <p:to x="100000" y="100000"/>
                                    </p:animScale>
                                    <p:animScale>
                                      <p:cBhvr>
                                        <p:cTn id="59" dur="26">
                                          <p:stCondLst>
                                            <p:cond delay="1642"/>
                                          </p:stCondLst>
                                        </p:cTn>
                                        <p:tgtEl>
                                          <p:spTgt spid="5"/>
                                        </p:tgtEl>
                                      </p:cBhvr>
                                      <p:to x="100000" y="90000"/>
                                    </p:animScale>
                                    <p:animScale>
                                      <p:cBhvr>
                                        <p:cTn id="60" dur="166" decel="50000">
                                          <p:stCondLst>
                                            <p:cond delay="1668"/>
                                          </p:stCondLst>
                                        </p:cTn>
                                        <p:tgtEl>
                                          <p:spTgt spid="5"/>
                                        </p:tgtEl>
                                      </p:cBhvr>
                                      <p:to x="100000" y="100000"/>
                                    </p:animScale>
                                    <p:animScale>
                                      <p:cBhvr>
                                        <p:cTn id="61" dur="26">
                                          <p:stCondLst>
                                            <p:cond delay="1808"/>
                                          </p:stCondLst>
                                        </p:cTn>
                                        <p:tgtEl>
                                          <p:spTgt spid="5"/>
                                        </p:tgtEl>
                                      </p:cBhvr>
                                      <p:to x="100000" y="95000"/>
                                    </p:animScale>
                                    <p:animScale>
                                      <p:cBhvr>
                                        <p:cTn id="62" dur="166" decel="50000">
                                          <p:stCondLst>
                                            <p:cond delay="1834"/>
                                          </p:stCondLst>
                                        </p:cTn>
                                        <p:tgtEl>
                                          <p:spTgt spid="5"/>
                                        </p:tgtEl>
                                      </p:cBhvr>
                                      <p:to x="100000" y="100000"/>
                                    </p:animScale>
                                  </p:childTnLst>
                                </p:cTn>
                              </p:par>
                            </p:childTnLst>
                          </p:cTn>
                        </p:par>
                      </p:childTnLst>
                    </p:cTn>
                  </p:par>
                  <p:par>
                    <p:cTn id="63" fill="hold">
                      <p:stCondLst>
                        <p:cond delay="indefinite"/>
                      </p:stCondLst>
                      <p:childTnLst>
                        <p:par>
                          <p:cTn id="64" fill="hold">
                            <p:stCondLst>
                              <p:cond delay="0"/>
                            </p:stCondLst>
                            <p:childTnLst>
                              <p:par>
                                <p:cTn id="65" presetID="26" presetClass="entr" presetSubtype="0" fill="hold" grpId="0" nodeType="click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down)">
                                      <p:cBhvr>
                                        <p:cTn id="67" dur="580">
                                          <p:stCondLst>
                                            <p:cond delay="0"/>
                                          </p:stCondLst>
                                        </p:cTn>
                                        <p:tgtEl>
                                          <p:spTgt spid="11"/>
                                        </p:tgtEl>
                                      </p:cBhvr>
                                    </p:animEffect>
                                    <p:anim calcmode="lin" valueType="num">
                                      <p:cBhvr>
                                        <p:cTn id="6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7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7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7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73" dur="26">
                                          <p:stCondLst>
                                            <p:cond delay="650"/>
                                          </p:stCondLst>
                                        </p:cTn>
                                        <p:tgtEl>
                                          <p:spTgt spid="11"/>
                                        </p:tgtEl>
                                      </p:cBhvr>
                                      <p:to x="100000" y="60000"/>
                                    </p:animScale>
                                    <p:animScale>
                                      <p:cBhvr>
                                        <p:cTn id="74" dur="166" decel="50000">
                                          <p:stCondLst>
                                            <p:cond delay="676"/>
                                          </p:stCondLst>
                                        </p:cTn>
                                        <p:tgtEl>
                                          <p:spTgt spid="11"/>
                                        </p:tgtEl>
                                      </p:cBhvr>
                                      <p:to x="100000" y="100000"/>
                                    </p:animScale>
                                    <p:animScale>
                                      <p:cBhvr>
                                        <p:cTn id="75" dur="26">
                                          <p:stCondLst>
                                            <p:cond delay="1312"/>
                                          </p:stCondLst>
                                        </p:cTn>
                                        <p:tgtEl>
                                          <p:spTgt spid="11"/>
                                        </p:tgtEl>
                                      </p:cBhvr>
                                      <p:to x="100000" y="80000"/>
                                    </p:animScale>
                                    <p:animScale>
                                      <p:cBhvr>
                                        <p:cTn id="76" dur="166" decel="50000">
                                          <p:stCondLst>
                                            <p:cond delay="1338"/>
                                          </p:stCondLst>
                                        </p:cTn>
                                        <p:tgtEl>
                                          <p:spTgt spid="11"/>
                                        </p:tgtEl>
                                      </p:cBhvr>
                                      <p:to x="100000" y="100000"/>
                                    </p:animScale>
                                    <p:animScale>
                                      <p:cBhvr>
                                        <p:cTn id="77" dur="26">
                                          <p:stCondLst>
                                            <p:cond delay="1642"/>
                                          </p:stCondLst>
                                        </p:cTn>
                                        <p:tgtEl>
                                          <p:spTgt spid="11"/>
                                        </p:tgtEl>
                                      </p:cBhvr>
                                      <p:to x="100000" y="90000"/>
                                    </p:animScale>
                                    <p:animScale>
                                      <p:cBhvr>
                                        <p:cTn id="78" dur="166" decel="50000">
                                          <p:stCondLst>
                                            <p:cond delay="1668"/>
                                          </p:stCondLst>
                                        </p:cTn>
                                        <p:tgtEl>
                                          <p:spTgt spid="11"/>
                                        </p:tgtEl>
                                      </p:cBhvr>
                                      <p:to x="100000" y="100000"/>
                                    </p:animScale>
                                    <p:animScale>
                                      <p:cBhvr>
                                        <p:cTn id="79" dur="26">
                                          <p:stCondLst>
                                            <p:cond delay="1808"/>
                                          </p:stCondLst>
                                        </p:cTn>
                                        <p:tgtEl>
                                          <p:spTgt spid="11"/>
                                        </p:tgtEl>
                                      </p:cBhvr>
                                      <p:to x="100000" y="95000"/>
                                    </p:animScale>
                                    <p:animScale>
                                      <p:cBhvr>
                                        <p:cTn id="80" dur="166" decel="50000">
                                          <p:stCondLst>
                                            <p:cond delay="1834"/>
                                          </p:stCondLst>
                                        </p:cTn>
                                        <p:tgtEl>
                                          <p:spTgt spid="11"/>
                                        </p:tgtEl>
                                      </p:cBhvr>
                                      <p:to x="100000" y="100000"/>
                                    </p:animScale>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12"/>
                                        </p:tgtEl>
                                        <p:attrNameLst>
                                          <p:attrName>style.visibility</p:attrName>
                                        </p:attrNameLst>
                                      </p:cBhvr>
                                      <p:to>
                                        <p:strVal val="visible"/>
                                      </p:to>
                                    </p:set>
                                    <p:animEffect transition="in" filter="barn(inVertical)">
                                      <p:cBhvr>
                                        <p:cTn id="8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animBg="1"/>
      <p:bldP spid="11" grpId="0" animBg="1"/>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1"/>
        <p:cNvGrpSpPr/>
        <p:nvPr/>
      </p:nvGrpSpPr>
      <p:grpSpPr>
        <a:xfrm>
          <a:off x="0" y="0"/>
          <a:ext cx="0" cy="0"/>
          <a:chOff x="0" y="0"/>
          <a:chExt cx="0" cy="0"/>
        </a:xfrm>
      </p:grpSpPr>
      <p:sp>
        <p:nvSpPr>
          <p:cNvPr id="12" name="Google Shape;32;p5">
            <a:extLst>
              <a:ext uri="{FF2B5EF4-FFF2-40B4-BE49-F238E27FC236}">
                <a16:creationId xmlns:a16="http://schemas.microsoft.com/office/drawing/2014/main" id="{9E4D2361-43E0-4B98-9178-B8FEF7034E68}"/>
              </a:ext>
            </a:extLst>
          </p:cNvPr>
          <p:cNvSpPr/>
          <p:nvPr/>
        </p:nvSpPr>
        <p:spPr>
          <a:xfrm>
            <a:off x="798667" y="166425"/>
            <a:ext cx="10194613" cy="462614"/>
          </a:xfrm>
          <a:prstGeom prst="rect">
            <a:avLst/>
          </a:prstGeom>
          <a:noFill/>
          <a:ln>
            <a:noFill/>
          </a:ln>
        </p:spPr>
        <p:txBody>
          <a:bodyPr spcFirstLastPara="1" wrap="square" lIns="91425" tIns="45700" rIns="91425" bIns="45700" anchor="ctr" anchorCtr="0">
            <a:noAutofit/>
          </a:bodyPr>
          <a:lstStyle/>
          <a:p>
            <a:pPr marR="0" lvl="0" indent="0">
              <a:spcBef>
                <a:spcPts val="0"/>
              </a:spcBef>
              <a:spcAft>
                <a:spcPts val="0"/>
              </a:spcAft>
              <a:buNone/>
            </a:pPr>
            <a:r>
              <a:rPr lang="fr-FR" sz="3600" b="1" cap="all" dirty="0">
                <a:solidFill>
                  <a:srgbClr val="0097D7"/>
                </a:solidFill>
                <a:latin typeface="Myriad Pro" panose="020B0503030403020204" pitchFamily="34" charset="0"/>
                <a:sym typeface="Calibri"/>
              </a:rPr>
              <a:t>Découverte</a:t>
            </a:r>
            <a:endParaRPr lang="fr-FR" sz="2800" b="1" cap="all" dirty="0">
              <a:solidFill>
                <a:srgbClr val="0097D7"/>
              </a:solidFill>
              <a:latin typeface="Myriad Pro" panose="020B0503030403020204" pitchFamily="34" charset="0"/>
              <a:sym typeface="Calibri"/>
            </a:endParaRPr>
          </a:p>
        </p:txBody>
      </p:sp>
      <p:sp>
        <p:nvSpPr>
          <p:cNvPr id="16" name="ZoneTexte 3">
            <a:extLst>
              <a:ext uri="{FF2B5EF4-FFF2-40B4-BE49-F238E27FC236}">
                <a16:creationId xmlns:a16="http://schemas.microsoft.com/office/drawing/2014/main" id="{F0436DD8-CAFE-478A-9C91-F19E1F9B0C5B}"/>
              </a:ext>
            </a:extLst>
          </p:cNvPr>
          <p:cNvSpPr txBox="1"/>
          <p:nvPr/>
        </p:nvSpPr>
        <p:spPr>
          <a:xfrm>
            <a:off x="2604323" y="1910840"/>
            <a:ext cx="5726459" cy="707886"/>
          </a:xfrm>
          <a:prstGeom prst="rect">
            <a:avLst/>
          </a:prstGeom>
          <a:noFill/>
        </p:spPr>
        <p:txBody>
          <a:bodyPr wrap="square" rtlCol="0">
            <a:spAutoFit/>
          </a:bodyPr>
          <a:lstStyle/>
          <a:p>
            <a:pPr algn="ctr"/>
            <a:r>
              <a:rPr lang="fr-FR" sz="4000" dirty="0">
                <a:solidFill>
                  <a:srgbClr val="FF0000"/>
                </a:solidFill>
                <a:latin typeface="Myriad Pro" panose="020B0503030403020204" charset="0"/>
                <a:cs typeface="Times New Roman" panose="02020603050405020304" pitchFamily="18" charset="0"/>
              </a:rPr>
              <a:t>P</a:t>
            </a:r>
            <a:r>
              <a:rPr lang="fr-FR" sz="4000" dirty="0">
                <a:latin typeface="Myriad Pro" panose="020B0503030403020204" charset="0"/>
                <a:cs typeface="Times New Roman" panose="02020603050405020304" pitchFamily="18" charset="0"/>
              </a:rPr>
              <a:t>apa répare sa voiture</a:t>
            </a:r>
            <a:r>
              <a:rPr lang="fr-FR" sz="4000" dirty="0">
                <a:solidFill>
                  <a:srgbClr val="FF0000"/>
                </a:solidFill>
                <a:latin typeface="Myriad Pro" panose="020B0503030403020204" charset="0"/>
                <a:cs typeface="Times New Roman" panose="02020603050405020304" pitchFamily="18" charset="0"/>
              </a:rPr>
              <a:t>.</a:t>
            </a:r>
          </a:p>
        </p:txBody>
      </p:sp>
      <p:sp>
        <p:nvSpPr>
          <p:cNvPr id="17" name="Flèche : bas 4">
            <a:extLst>
              <a:ext uri="{FF2B5EF4-FFF2-40B4-BE49-F238E27FC236}">
                <a16:creationId xmlns:a16="http://schemas.microsoft.com/office/drawing/2014/main" id="{BD4C931C-076A-4266-8A9E-E5210B49437F}"/>
              </a:ext>
            </a:extLst>
          </p:cNvPr>
          <p:cNvSpPr/>
          <p:nvPr/>
        </p:nvSpPr>
        <p:spPr>
          <a:xfrm rot="20203273">
            <a:off x="2554200" y="1209042"/>
            <a:ext cx="548640" cy="872197"/>
          </a:xfrm>
          <a:prstGeom prst="down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fr-FR"/>
          </a:p>
        </p:txBody>
      </p:sp>
      <p:sp>
        <p:nvSpPr>
          <p:cNvPr id="18" name="Flèche : bas 10">
            <a:extLst>
              <a:ext uri="{FF2B5EF4-FFF2-40B4-BE49-F238E27FC236}">
                <a16:creationId xmlns:a16="http://schemas.microsoft.com/office/drawing/2014/main" id="{4C0745D0-C4FC-4E9A-AAFF-65B97472E6E6}"/>
              </a:ext>
            </a:extLst>
          </p:cNvPr>
          <p:cNvSpPr/>
          <p:nvPr/>
        </p:nvSpPr>
        <p:spPr>
          <a:xfrm rot="2057221">
            <a:off x="7917603" y="1540281"/>
            <a:ext cx="548640" cy="872197"/>
          </a:xfrm>
          <a:prstGeom prst="downArrow">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fr-FR"/>
          </a:p>
        </p:txBody>
      </p:sp>
      <p:sp>
        <p:nvSpPr>
          <p:cNvPr id="19" name="ZoneTexte 3">
            <a:extLst>
              <a:ext uri="{FF2B5EF4-FFF2-40B4-BE49-F238E27FC236}">
                <a16:creationId xmlns:a16="http://schemas.microsoft.com/office/drawing/2014/main" id="{556E9FD0-9B9B-4F68-83AD-E1E8AABA7404}"/>
              </a:ext>
            </a:extLst>
          </p:cNvPr>
          <p:cNvSpPr txBox="1"/>
          <p:nvPr/>
        </p:nvSpPr>
        <p:spPr>
          <a:xfrm>
            <a:off x="3773905" y="3393436"/>
            <a:ext cx="5726459" cy="707886"/>
          </a:xfrm>
          <a:prstGeom prst="rect">
            <a:avLst/>
          </a:prstGeom>
          <a:noFill/>
        </p:spPr>
        <p:txBody>
          <a:bodyPr wrap="square" rtlCol="0">
            <a:spAutoFit/>
          </a:bodyPr>
          <a:lstStyle/>
          <a:p>
            <a:pPr algn="ctr"/>
            <a:r>
              <a:rPr lang="fr-FR" sz="4000" dirty="0">
                <a:solidFill>
                  <a:srgbClr val="FF0000"/>
                </a:solidFill>
                <a:latin typeface="Myriad Pro" panose="020B0503030403020204" charset="0"/>
                <a:cs typeface="Times New Roman" panose="02020603050405020304" pitchFamily="18" charset="0"/>
              </a:rPr>
              <a:t>P</a:t>
            </a:r>
            <a:r>
              <a:rPr lang="fr-FR" sz="4000" dirty="0">
                <a:latin typeface="Myriad Pro" panose="020B0503030403020204" charset="0"/>
                <a:cs typeface="Times New Roman" panose="02020603050405020304" pitchFamily="18" charset="0"/>
              </a:rPr>
              <a:t>apa répare sa voiture</a:t>
            </a:r>
            <a:r>
              <a:rPr lang="fr-FR" sz="4000" dirty="0">
                <a:solidFill>
                  <a:srgbClr val="FF0000"/>
                </a:solidFill>
                <a:latin typeface="Myriad Pro" panose="020B0503030403020204" charset="0"/>
                <a:cs typeface="Times New Roman" panose="02020603050405020304" pitchFamily="18" charset="0"/>
              </a:rPr>
              <a:t>?</a:t>
            </a:r>
          </a:p>
        </p:txBody>
      </p:sp>
      <p:sp>
        <p:nvSpPr>
          <p:cNvPr id="20" name="Flèche : bas 4">
            <a:extLst>
              <a:ext uri="{FF2B5EF4-FFF2-40B4-BE49-F238E27FC236}">
                <a16:creationId xmlns:a16="http://schemas.microsoft.com/office/drawing/2014/main" id="{64B8156B-FABA-49FE-874D-C73044CA4087}"/>
              </a:ext>
            </a:extLst>
          </p:cNvPr>
          <p:cNvSpPr/>
          <p:nvPr/>
        </p:nvSpPr>
        <p:spPr>
          <a:xfrm rot="20203273">
            <a:off x="3723782" y="2691638"/>
            <a:ext cx="548640" cy="872197"/>
          </a:xfrm>
          <a:prstGeom prst="down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fr-FR"/>
          </a:p>
        </p:txBody>
      </p:sp>
      <p:sp>
        <p:nvSpPr>
          <p:cNvPr id="21" name="Flèche : bas 10">
            <a:extLst>
              <a:ext uri="{FF2B5EF4-FFF2-40B4-BE49-F238E27FC236}">
                <a16:creationId xmlns:a16="http://schemas.microsoft.com/office/drawing/2014/main" id="{DFB6D50D-4020-421D-A837-FEEA97BCD483}"/>
              </a:ext>
            </a:extLst>
          </p:cNvPr>
          <p:cNvSpPr/>
          <p:nvPr/>
        </p:nvSpPr>
        <p:spPr>
          <a:xfrm rot="2057221">
            <a:off x="9182878" y="2905963"/>
            <a:ext cx="548640" cy="872197"/>
          </a:xfrm>
          <a:prstGeom prst="downArrow">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fr-FR"/>
          </a:p>
        </p:txBody>
      </p:sp>
      <p:sp>
        <p:nvSpPr>
          <p:cNvPr id="22" name="ZoneTexte 3">
            <a:extLst>
              <a:ext uri="{FF2B5EF4-FFF2-40B4-BE49-F238E27FC236}">
                <a16:creationId xmlns:a16="http://schemas.microsoft.com/office/drawing/2014/main" id="{3D31452F-C065-4F5C-A30C-5A7AC5DD06C2}"/>
              </a:ext>
            </a:extLst>
          </p:cNvPr>
          <p:cNvSpPr txBox="1"/>
          <p:nvPr/>
        </p:nvSpPr>
        <p:spPr>
          <a:xfrm>
            <a:off x="4422439" y="5120441"/>
            <a:ext cx="5726459" cy="707886"/>
          </a:xfrm>
          <a:prstGeom prst="rect">
            <a:avLst/>
          </a:prstGeom>
          <a:noFill/>
        </p:spPr>
        <p:txBody>
          <a:bodyPr wrap="square" rtlCol="0">
            <a:spAutoFit/>
          </a:bodyPr>
          <a:lstStyle/>
          <a:p>
            <a:pPr algn="ctr"/>
            <a:r>
              <a:rPr lang="fr-FR" sz="4000" dirty="0">
                <a:solidFill>
                  <a:srgbClr val="FF0000"/>
                </a:solidFill>
                <a:latin typeface="Myriad Pro" panose="020B0503030403020204" charset="0"/>
                <a:cs typeface="Times New Roman" panose="02020603050405020304" pitchFamily="18" charset="0"/>
              </a:rPr>
              <a:t>Q</a:t>
            </a:r>
            <a:r>
              <a:rPr lang="fr-FR" sz="4000" dirty="0">
                <a:latin typeface="Myriad Pro" panose="020B0503030403020204" charset="0"/>
                <a:cs typeface="Times New Roman" panose="02020603050405020304" pitchFamily="18" charset="0"/>
              </a:rPr>
              <a:t>uelle belle voiture </a:t>
            </a:r>
            <a:r>
              <a:rPr lang="fr-FR" sz="4000" dirty="0">
                <a:solidFill>
                  <a:srgbClr val="FF0000"/>
                </a:solidFill>
                <a:latin typeface="Myriad Pro" panose="020B0503030403020204" charset="0"/>
                <a:cs typeface="Times New Roman" panose="02020603050405020304" pitchFamily="18" charset="0"/>
              </a:rPr>
              <a:t>!</a:t>
            </a:r>
          </a:p>
        </p:txBody>
      </p:sp>
      <p:sp>
        <p:nvSpPr>
          <p:cNvPr id="23" name="Flèche : bas 4">
            <a:extLst>
              <a:ext uri="{FF2B5EF4-FFF2-40B4-BE49-F238E27FC236}">
                <a16:creationId xmlns:a16="http://schemas.microsoft.com/office/drawing/2014/main" id="{A64C6631-40D6-4332-88B1-EC5BEE4AC96A}"/>
              </a:ext>
            </a:extLst>
          </p:cNvPr>
          <p:cNvSpPr/>
          <p:nvPr/>
        </p:nvSpPr>
        <p:spPr>
          <a:xfrm rot="20203273">
            <a:off x="4372316" y="4418643"/>
            <a:ext cx="548640" cy="872197"/>
          </a:xfrm>
          <a:prstGeom prst="downArrow">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fr-FR"/>
          </a:p>
        </p:txBody>
      </p:sp>
      <p:sp>
        <p:nvSpPr>
          <p:cNvPr id="24" name="Flèche : bas 10">
            <a:extLst>
              <a:ext uri="{FF2B5EF4-FFF2-40B4-BE49-F238E27FC236}">
                <a16:creationId xmlns:a16="http://schemas.microsoft.com/office/drawing/2014/main" id="{566BF388-70FA-4DB6-8D28-DB459DE26533}"/>
              </a:ext>
            </a:extLst>
          </p:cNvPr>
          <p:cNvSpPr/>
          <p:nvPr/>
        </p:nvSpPr>
        <p:spPr>
          <a:xfrm rot="2057221">
            <a:off x="9665815" y="4684342"/>
            <a:ext cx="548640" cy="872197"/>
          </a:xfrm>
          <a:prstGeom prst="downArrow">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866307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heel(1)">
                                      <p:cBhvr>
                                        <p:cTn id="7" dur="2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80">
                                          <p:stCondLst>
                                            <p:cond delay="0"/>
                                          </p:stCondLst>
                                        </p:cTn>
                                        <p:tgtEl>
                                          <p:spTgt spid="17"/>
                                        </p:tgtEl>
                                      </p:cBhvr>
                                    </p:animEffect>
                                    <p:anim calcmode="lin" valueType="num">
                                      <p:cBhvr>
                                        <p:cTn id="13"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18" dur="26">
                                          <p:stCondLst>
                                            <p:cond delay="650"/>
                                          </p:stCondLst>
                                        </p:cTn>
                                        <p:tgtEl>
                                          <p:spTgt spid="17"/>
                                        </p:tgtEl>
                                      </p:cBhvr>
                                      <p:to x="100000" y="60000"/>
                                    </p:animScale>
                                    <p:animScale>
                                      <p:cBhvr>
                                        <p:cTn id="19" dur="166" decel="50000">
                                          <p:stCondLst>
                                            <p:cond delay="676"/>
                                          </p:stCondLst>
                                        </p:cTn>
                                        <p:tgtEl>
                                          <p:spTgt spid="17"/>
                                        </p:tgtEl>
                                      </p:cBhvr>
                                      <p:to x="100000" y="100000"/>
                                    </p:animScale>
                                    <p:animScale>
                                      <p:cBhvr>
                                        <p:cTn id="20" dur="26">
                                          <p:stCondLst>
                                            <p:cond delay="1312"/>
                                          </p:stCondLst>
                                        </p:cTn>
                                        <p:tgtEl>
                                          <p:spTgt spid="17"/>
                                        </p:tgtEl>
                                      </p:cBhvr>
                                      <p:to x="100000" y="80000"/>
                                    </p:animScale>
                                    <p:animScale>
                                      <p:cBhvr>
                                        <p:cTn id="21" dur="166" decel="50000">
                                          <p:stCondLst>
                                            <p:cond delay="1338"/>
                                          </p:stCondLst>
                                        </p:cTn>
                                        <p:tgtEl>
                                          <p:spTgt spid="17"/>
                                        </p:tgtEl>
                                      </p:cBhvr>
                                      <p:to x="100000" y="100000"/>
                                    </p:animScale>
                                    <p:animScale>
                                      <p:cBhvr>
                                        <p:cTn id="22" dur="26">
                                          <p:stCondLst>
                                            <p:cond delay="1642"/>
                                          </p:stCondLst>
                                        </p:cTn>
                                        <p:tgtEl>
                                          <p:spTgt spid="17"/>
                                        </p:tgtEl>
                                      </p:cBhvr>
                                      <p:to x="100000" y="90000"/>
                                    </p:animScale>
                                    <p:animScale>
                                      <p:cBhvr>
                                        <p:cTn id="23" dur="166" decel="50000">
                                          <p:stCondLst>
                                            <p:cond delay="1668"/>
                                          </p:stCondLst>
                                        </p:cTn>
                                        <p:tgtEl>
                                          <p:spTgt spid="17"/>
                                        </p:tgtEl>
                                      </p:cBhvr>
                                      <p:to x="100000" y="100000"/>
                                    </p:animScale>
                                    <p:animScale>
                                      <p:cBhvr>
                                        <p:cTn id="24" dur="26">
                                          <p:stCondLst>
                                            <p:cond delay="1808"/>
                                          </p:stCondLst>
                                        </p:cTn>
                                        <p:tgtEl>
                                          <p:spTgt spid="17"/>
                                        </p:tgtEl>
                                      </p:cBhvr>
                                      <p:to x="100000" y="95000"/>
                                    </p:animScale>
                                    <p:animScale>
                                      <p:cBhvr>
                                        <p:cTn id="25" dur="166" decel="50000">
                                          <p:stCondLst>
                                            <p:cond delay="1834"/>
                                          </p:stCondLst>
                                        </p:cTn>
                                        <p:tgtEl>
                                          <p:spTgt spid="17"/>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down)">
                                      <p:cBhvr>
                                        <p:cTn id="30" dur="580">
                                          <p:stCondLst>
                                            <p:cond delay="0"/>
                                          </p:stCondLst>
                                        </p:cTn>
                                        <p:tgtEl>
                                          <p:spTgt spid="18"/>
                                        </p:tgtEl>
                                      </p:cBhvr>
                                    </p:animEffect>
                                    <p:anim calcmode="lin" valueType="num">
                                      <p:cBhvr>
                                        <p:cTn id="31"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36" dur="26">
                                          <p:stCondLst>
                                            <p:cond delay="650"/>
                                          </p:stCondLst>
                                        </p:cTn>
                                        <p:tgtEl>
                                          <p:spTgt spid="18"/>
                                        </p:tgtEl>
                                      </p:cBhvr>
                                      <p:to x="100000" y="60000"/>
                                    </p:animScale>
                                    <p:animScale>
                                      <p:cBhvr>
                                        <p:cTn id="37" dur="166" decel="50000">
                                          <p:stCondLst>
                                            <p:cond delay="676"/>
                                          </p:stCondLst>
                                        </p:cTn>
                                        <p:tgtEl>
                                          <p:spTgt spid="18"/>
                                        </p:tgtEl>
                                      </p:cBhvr>
                                      <p:to x="100000" y="100000"/>
                                    </p:animScale>
                                    <p:animScale>
                                      <p:cBhvr>
                                        <p:cTn id="38" dur="26">
                                          <p:stCondLst>
                                            <p:cond delay="1312"/>
                                          </p:stCondLst>
                                        </p:cTn>
                                        <p:tgtEl>
                                          <p:spTgt spid="18"/>
                                        </p:tgtEl>
                                      </p:cBhvr>
                                      <p:to x="100000" y="80000"/>
                                    </p:animScale>
                                    <p:animScale>
                                      <p:cBhvr>
                                        <p:cTn id="39" dur="166" decel="50000">
                                          <p:stCondLst>
                                            <p:cond delay="1338"/>
                                          </p:stCondLst>
                                        </p:cTn>
                                        <p:tgtEl>
                                          <p:spTgt spid="18"/>
                                        </p:tgtEl>
                                      </p:cBhvr>
                                      <p:to x="100000" y="100000"/>
                                    </p:animScale>
                                    <p:animScale>
                                      <p:cBhvr>
                                        <p:cTn id="40" dur="26">
                                          <p:stCondLst>
                                            <p:cond delay="1642"/>
                                          </p:stCondLst>
                                        </p:cTn>
                                        <p:tgtEl>
                                          <p:spTgt spid="18"/>
                                        </p:tgtEl>
                                      </p:cBhvr>
                                      <p:to x="100000" y="90000"/>
                                    </p:animScale>
                                    <p:animScale>
                                      <p:cBhvr>
                                        <p:cTn id="41" dur="166" decel="50000">
                                          <p:stCondLst>
                                            <p:cond delay="1668"/>
                                          </p:stCondLst>
                                        </p:cTn>
                                        <p:tgtEl>
                                          <p:spTgt spid="18"/>
                                        </p:tgtEl>
                                      </p:cBhvr>
                                      <p:to x="100000" y="100000"/>
                                    </p:animScale>
                                    <p:animScale>
                                      <p:cBhvr>
                                        <p:cTn id="42" dur="26">
                                          <p:stCondLst>
                                            <p:cond delay="1808"/>
                                          </p:stCondLst>
                                        </p:cTn>
                                        <p:tgtEl>
                                          <p:spTgt spid="18"/>
                                        </p:tgtEl>
                                      </p:cBhvr>
                                      <p:to x="100000" y="95000"/>
                                    </p:animScale>
                                    <p:animScale>
                                      <p:cBhvr>
                                        <p:cTn id="43" dur="166" decel="50000">
                                          <p:stCondLst>
                                            <p:cond delay="1834"/>
                                          </p:stCondLst>
                                        </p:cTn>
                                        <p:tgtEl>
                                          <p:spTgt spid="18"/>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21" presetClass="entr" presetSubtype="1" fill="hold" grpId="0" nodeType="click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heel(1)">
                                      <p:cBhvr>
                                        <p:cTn id="48" dur="2000"/>
                                        <p:tgtEl>
                                          <p:spTgt spid="19"/>
                                        </p:tgtEl>
                                      </p:cBhvr>
                                    </p:animEffect>
                                  </p:childTnLst>
                                </p:cTn>
                              </p:par>
                            </p:childTnLst>
                          </p:cTn>
                        </p:par>
                      </p:childTnLst>
                    </p:cTn>
                  </p:par>
                  <p:par>
                    <p:cTn id="49" fill="hold">
                      <p:stCondLst>
                        <p:cond delay="indefinite"/>
                      </p:stCondLst>
                      <p:childTnLst>
                        <p:par>
                          <p:cTn id="50" fill="hold">
                            <p:stCondLst>
                              <p:cond delay="0"/>
                            </p:stCondLst>
                            <p:childTnLst>
                              <p:par>
                                <p:cTn id="51" presetID="26" presetClass="entr" presetSubtype="0" fill="hold" grpId="0" nodeType="click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down)">
                                      <p:cBhvr>
                                        <p:cTn id="53" dur="580">
                                          <p:stCondLst>
                                            <p:cond delay="0"/>
                                          </p:stCondLst>
                                        </p:cTn>
                                        <p:tgtEl>
                                          <p:spTgt spid="20"/>
                                        </p:tgtEl>
                                      </p:cBhvr>
                                    </p:animEffect>
                                    <p:anim calcmode="lin" valueType="num">
                                      <p:cBhvr>
                                        <p:cTn id="54"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59" dur="26">
                                          <p:stCondLst>
                                            <p:cond delay="650"/>
                                          </p:stCondLst>
                                        </p:cTn>
                                        <p:tgtEl>
                                          <p:spTgt spid="20"/>
                                        </p:tgtEl>
                                      </p:cBhvr>
                                      <p:to x="100000" y="60000"/>
                                    </p:animScale>
                                    <p:animScale>
                                      <p:cBhvr>
                                        <p:cTn id="60" dur="166" decel="50000">
                                          <p:stCondLst>
                                            <p:cond delay="676"/>
                                          </p:stCondLst>
                                        </p:cTn>
                                        <p:tgtEl>
                                          <p:spTgt spid="20"/>
                                        </p:tgtEl>
                                      </p:cBhvr>
                                      <p:to x="100000" y="100000"/>
                                    </p:animScale>
                                    <p:animScale>
                                      <p:cBhvr>
                                        <p:cTn id="61" dur="26">
                                          <p:stCondLst>
                                            <p:cond delay="1312"/>
                                          </p:stCondLst>
                                        </p:cTn>
                                        <p:tgtEl>
                                          <p:spTgt spid="20"/>
                                        </p:tgtEl>
                                      </p:cBhvr>
                                      <p:to x="100000" y="80000"/>
                                    </p:animScale>
                                    <p:animScale>
                                      <p:cBhvr>
                                        <p:cTn id="62" dur="166" decel="50000">
                                          <p:stCondLst>
                                            <p:cond delay="1338"/>
                                          </p:stCondLst>
                                        </p:cTn>
                                        <p:tgtEl>
                                          <p:spTgt spid="20"/>
                                        </p:tgtEl>
                                      </p:cBhvr>
                                      <p:to x="100000" y="100000"/>
                                    </p:animScale>
                                    <p:animScale>
                                      <p:cBhvr>
                                        <p:cTn id="63" dur="26">
                                          <p:stCondLst>
                                            <p:cond delay="1642"/>
                                          </p:stCondLst>
                                        </p:cTn>
                                        <p:tgtEl>
                                          <p:spTgt spid="20"/>
                                        </p:tgtEl>
                                      </p:cBhvr>
                                      <p:to x="100000" y="90000"/>
                                    </p:animScale>
                                    <p:animScale>
                                      <p:cBhvr>
                                        <p:cTn id="64" dur="166" decel="50000">
                                          <p:stCondLst>
                                            <p:cond delay="1668"/>
                                          </p:stCondLst>
                                        </p:cTn>
                                        <p:tgtEl>
                                          <p:spTgt spid="20"/>
                                        </p:tgtEl>
                                      </p:cBhvr>
                                      <p:to x="100000" y="100000"/>
                                    </p:animScale>
                                    <p:animScale>
                                      <p:cBhvr>
                                        <p:cTn id="65" dur="26">
                                          <p:stCondLst>
                                            <p:cond delay="1808"/>
                                          </p:stCondLst>
                                        </p:cTn>
                                        <p:tgtEl>
                                          <p:spTgt spid="20"/>
                                        </p:tgtEl>
                                      </p:cBhvr>
                                      <p:to x="100000" y="95000"/>
                                    </p:animScale>
                                    <p:animScale>
                                      <p:cBhvr>
                                        <p:cTn id="66" dur="166" decel="50000">
                                          <p:stCondLst>
                                            <p:cond delay="1834"/>
                                          </p:stCondLst>
                                        </p:cTn>
                                        <p:tgtEl>
                                          <p:spTgt spid="20"/>
                                        </p:tgtEl>
                                      </p:cBhvr>
                                      <p:to x="100000" y="100000"/>
                                    </p:animScale>
                                  </p:childTnLst>
                                </p:cTn>
                              </p:par>
                            </p:childTnLst>
                          </p:cTn>
                        </p:par>
                      </p:childTnLst>
                    </p:cTn>
                  </p:par>
                  <p:par>
                    <p:cTn id="67" fill="hold">
                      <p:stCondLst>
                        <p:cond delay="indefinite"/>
                      </p:stCondLst>
                      <p:childTnLst>
                        <p:par>
                          <p:cTn id="68" fill="hold">
                            <p:stCondLst>
                              <p:cond delay="0"/>
                            </p:stCondLst>
                            <p:childTnLst>
                              <p:par>
                                <p:cTn id="69" presetID="26" presetClass="entr" presetSubtype="0" fill="hold" grpId="0" nodeType="click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down)">
                                      <p:cBhvr>
                                        <p:cTn id="71" dur="580">
                                          <p:stCondLst>
                                            <p:cond delay="0"/>
                                          </p:stCondLst>
                                        </p:cTn>
                                        <p:tgtEl>
                                          <p:spTgt spid="21"/>
                                        </p:tgtEl>
                                      </p:cBhvr>
                                    </p:animEffect>
                                    <p:anim calcmode="lin" valueType="num">
                                      <p:cBhvr>
                                        <p:cTn id="72"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77" dur="26">
                                          <p:stCondLst>
                                            <p:cond delay="650"/>
                                          </p:stCondLst>
                                        </p:cTn>
                                        <p:tgtEl>
                                          <p:spTgt spid="21"/>
                                        </p:tgtEl>
                                      </p:cBhvr>
                                      <p:to x="100000" y="60000"/>
                                    </p:animScale>
                                    <p:animScale>
                                      <p:cBhvr>
                                        <p:cTn id="78" dur="166" decel="50000">
                                          <p:stCondLst>
                                            <p:cond delay="676"/>
                                          </p:stCondLst>
                                        </p:cTn>
                                        <p:tgtEl>
                                          <p:spTgt spid="21"/>
                                        </p:tgtEl>
                                      </p:cBhvr>
                                      <p:to x="100000" y="100000"/>
                                    </p:animScale>
                                    <p:animScale>
                                      <p:cBhvr>
                                        <p:cTn id="79" dur="26">
                                          <p:stCondLst>
                                            <p:cond delay="1312"/>
                                          </p:stCondLst>
                                        </p:cTn>
                                        <p:tgtEl>
                                          <p:spTgt spid="21"/>
                                        </p:tgtEl>
                                      </p:cBhvr>
                                      <p:to x="100000" y="80000"/>
                                    </p:animScale>
                                    <p:animScale>
                                      <p:cBhvr>
                                        <p:cTn id="80" dur="166" decel="50000">
                                          <p:stCondLst>
                                            <p:cond delay="1338"/>
                                          </p:stCondLst>
                                        </p:cTn>
                                        <p:tgtEl>
                                          <p:spTgt spid="21"/>
                                        </p:tgtEl>
                                      </p:cBhvr>
                                      <p:to x="100000" y="100000"/>
                                    </p:animScale>
                                    <p:animScale>
                                      <p:cBhvr>
                                        <p:cTn id="81" dur="26">
                                          <p:stCondLst>
                                            <p:cond delay="1642"/>
                                          </p:stCondLst>
                                        </p:cTn>
                                        <p:tgtEl>
                                          <p:spTgt spid="21"/>
                                        </p:tgtEl>
                                      </p:cBhvr>
                                      <p:to x="100000" y="90000"/>
                                    </p:animScale>
                                    <p:animScale>
                                      <p:cBhvr>
                                        <p:cTn id="82" dur="166" decel="50000">
                                          <p:stCondLst>
                                            <p:cond delay="1668"/>
                                          </p:stCondLst>
                                        </p:cTn>
                                        <p:tgtEl>
                                          <p:spTgt spid="21"/>
                                        </p:tgtEl>
                                      </p:cBhvr>
                                      <p:to x="100000" y="100000"/>
                                    </p:animScale>
                                    <p:animScale>
                                      <p:cBhvr>
                                        <p:cTn id="83" dur="26">
                                          <p:stCondLst>
                                            <p:cond delay="1808"/>
                                          </p:stCondLst>
                                        </p:cTn>
                                        <p:tgtEl>
                                          <p:spTgt spid="21"/>
                                        </p:tgtEl>
                                      </p:cBhvr>
                                      <p:to x="100000" y="95000"/>
                                    </p:animScale>
                                    <p:animScale>
                                      <p:cBhvr>
                                        <p:cTn id="84" dur="166" decel="50000">
                                          <p:stCondLst>
                                            <p:cond delay="1834"/>
                                          </p:stCondLst>
                                        </p:cTn>
                                        <p:tgtEl>
                                          <p:spTgt spid="21"/>
                                        </p:tgtEl>
                                      </p:cBhvr>
                                      <p:to x="100000" y="100000"/>
                                    </p:animScale>
                                  </p:childTnLst>
                                </p:cTn>
                              </p:par>
                            </p:childTnLst>
                          </p:cTn>
                        </p:par>
                      </p:childTnLst>
                    </p:cTn>
                  </p:par>
                  <p:par>
                    <p:cTn id="85" fill="hold">
                      <p:stCondLst>
                        <p:cond delay="indefinite"/>
                      </p:stCondLst>
                      <p:childTnLst>
                        <p:par>
                          <p:cTn id="86" fill="hold">
                            <p:stCondLst>
                              <p:cond delay="0"/>
                            </p:stCondLst>
                            <p:childTnLst>
                              <p:par>
                                <p:cTn id="87" presetID="21" presetClass="entr" presetSubtype="1" fill="hold" grpId="0" nodeType="click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wheel(1)">
                                      <p:cBhvr>
                                        <p:cTn id="89" dur="2000"/>
                                        <p:tgtEl>
                                          <p:spTgt spid="22"/>
                                        </p:tgtEl>
                                      </p:cBhvr>
                                    </p:animEffect>
                                  </p:childTnLst>
                                </p:cTn>
                              </p:par>
                            </p:childTnLst>
                          </p:cTn>
                        </p:par>
                      </p:childTnLst>
                    </p:cTn>
                  </p:par>
                  <p:par>
                    <p:cTn id="90" fill="hold">
                      <p:stCondLst>
                        <p:cond delay="indefinite"/>
                      </p:stCondLst>
                      <p:childTnLst>
                        <p:par>
                          <p:cTn id="91" fill="hold">
                            <p:stCondLst>
                              <p:cond delay="0"/>
                            </p:stCondLst>
                            <p:childTnLst>
                              <p:par>
                                <p:cTn id="92" presetID="26" presetClass="entr" presetSubtype="0" fill="hold" grpId="0" nodeType="clickEffect">
                                  <p:stCondLst>
                                    <p:cond delay="0"/>
                                  </p:stCondLst>
                                  <p:childTnLst>
                                    <p:set>
                                      <p:cBhvr>
                                        <p:cTn id="93" dur="1" fill="hold">
                                          <p:stCondLst>
                                            <p:cond delay="0"/>
                                          </p:stCondLst>
                                        </p:cTn>
                                        <p:tgtEl>
                                          <p:spTgt spid="23"/>
                                        </p:tgtEl>
                                        <p:attrNameLst>
                                          <p:attrName>style.visibility</p:attrName>
                                        </p:attrNameLst>
                                      </p:cBhvr>
                                      <p:to>
                                        <p:strVal val="visible"/>
                                      </p:to>
                                    </p:set>
                                    <p:animEffect transition="in" filter="wipe(down)">
                                      <p:cBhvr>
                                        <p:cTn id="94" dur="580">
                                          <p:stCondLst>
                                            <p:cond delay="0"/>
                                          </p:stCondLst>
                                        </p:cTn>
                                        <p:tgtEl>
                                          <p:spTgt spid="23"/>
                                        </p:tgtEl>
                                      </p:cBhvr>
                                    </p:animEffect>
                                    <p:anim calcmode="lin" valueType="num">
                                      <p:cBhvr>
                                        <p:cTn id="95"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96"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97"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98"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99"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100" dur="26">
                                          <p:stCondLst>
                                            <p:cond delay="650"/>
                                          </p:stCondLst>
                                        </p:cTn>
                                        <p:tgtEl>
                                          <p:spTgt spid="23"/>
                                        </p:tgtEl>
                                      </p:cBhvr>
                                      <p:to x="100000" y="60000"/>
                                    </p:animScale>
                                    <p:animScale>
                                      <p:cBhvr>
                                        <p:cTn id="101" dur="166" decel="50000">
                                          <p:stCondLst>
                                            <p:cond delay="676"/>
                                          </p:stCondLst>
                                        </p:cTn>
                                        <p:tgtEl>
                                          <p:spTgt spid="23"/>
                                        </p:tgtEl>
                                      </p:cBhvr>
                                      <p:to x="100000" y="100000"/>
                                    </p:animScale>
                                    <p:animScale>
                                      <p:cBhvr>
                                        <p:cTn id="102" dur="26">
                                          <p:stCondLst>
                                            <p:cond delay="1312"/>
                                          </p:stCondLst>
                                        </p:cTn>
                                        <p:tgtEl>
                                          <p:spTgt spid="23"/>
                                        </p:tgtEl>
                                      </p:cBhvr>
                                      <p:to x="100000" y="80000"/>
                                    </p:animScale>
                                    <p:animScale>
                                      <p:cBhvr>
                                        <p:cTn id="103" dur="166" decel="50000">
                                          <p:stCondLst>
                                            <p:cond delay="1338"/>
                                          </p:stCondLst>
                                        </p:cTn>
                                        <p:tgtEl>
                                          <p:spTgt spid="23"/>
                                        </p:tgtEl>
                                      </p:cBhvr>
                                      <p:to x="100000" y="100000"/>
                                    </p:animScale>
                                    <p:animScale>
                                      <p:cBhvr>
                                        <p:cTn id="104" dur="26">
                                          <p:stCondLst>
                                            <p:cond delay="1642"/>
                                          </p:stCondLst>
                                        </p:cTn>
                                        <p:tgtEl>
                                          <p:spTgt spid="23"/>
                                        </p:tgtEl>
                                      </p:cBhvr>
                                      <p:to x="100000" y="90000"/>
                                    </p:animScale>
                                    <p:animScale>
                                      <p:cBhvr>
                                        <p:cTn id="105" dur="166" decel="50000">
                                          <p:stCondLst>
                                            <p:cond delay="1668"/>
                                          </p:stCondLst>
                                        </p:cTn>
                                        <p:tgtEl>
                                          <p:spTgt spid="23"/>
                                        </p:tgtEl>
                                      </p:cBhvr>
                                      <p:to x="100000" y="100000"/>
                                    </p:animScale>
                                    <p:animScale>
                                      <p:cBhvr>
                                        <p:cTn id="106" dur="26">
                                          <p:stCondLst>
                                            <p:cond delay="1808"/>
                                          </p:stCondLst>
                                        </p:cTn>
                                        <p:tgtEl>
                                          <p:spTgt spid="23"/>
                                        </p:tgtEl>
                                      </p:cBhvr>
                                      <p:to x="100000" y="95000"/>
                                    </p:animScale>
                                    <p:animScale>
                                      <p:cBhvr>
                                        <p:cTn id="107" dur="166" decel="50000">
                                          <p:stCondLst>
                                            <p:cond delay="1834"/>
                                          </p:stCondLst>
                                        </p:cTn>
                                        <p:tgtEl>
                                          <p:spTgt spid="23"/>
                                        </p:tgtEl>
                                      </p:cBhvr>
                                      <p:to x="100000" y="100000"/>
                                    </p:animScale>
                                  </p:childTnLst>
                                </p:cTn>
                              </p:par>
                            </p:childTnLst>
                          </p:cTn>
                        </p:par>
                      </p:childTnLst>
                    </p:cTn>
                  </p:par>
                  <p:par>
                    <p:cTn id="108" fill="hold">
                      <p:stCondLst>
                        <p:cond delay="indefinite"/>
                      </p:stCondLst>
                      <p:childTnLst>
                        <p:par>
                          <p:cTn id="109" fill="hold">
                            <p:stCondLst>
                              <p:cond delay="0"/>
                            </p:stCondLst>
                            <p:childTnLst>
                              <p:par>
                                <p:cTn id="110" presetID="26" presetClass="entr" presetSubtype="0" fill="hold" grpId="0" nodeType="clickEffect">
                                  <p:stCondLst>
                                    <p:cond delay="0"/>
                                  </p:stCondLst>
                                  <p:childTnLst>
                                    <p:set>
                                      <p:cBhvr>
                                        <p:cTn id="111" dur="1" fill="hold">
                                          <p:stCondLst>
                                            <p:cond delay="0"/>
                                          </p:stCondLst>
                                        </p:cTn>
                                        <p:tgtEl>
                                          <p:spTgt spid="24"/>
                                        </p:tgtEl>
                                        <p:attrNameLst>
                                          <p:attrName>style.visibility</p:attrName>
                                        </p:attrNameLst>
                                      </p:cBhvr>
                                      <p:to>
                                        <p:strVal val="visible"/>
                                      </p:to>
                                    </p:set>
                                    <p:animEffect transition="in" filter="wipe(down)">
                                      <p:cBhvr>
                                        <p:cTn id="112" dur="580">
                                          <p:stCondLst>
                                            <p:cond delay="0"/>
                                          </p:stCondLst>
                                        </p:cTn>
                                        <p:tgtEl>
                                          <p:spTgt spid="24"/>
                                        </p:tgtEl>
                                      </p:cBhvr>
                                    </p:animEffect>
                                    <p:anim calcmode="lin" valueType="num">
                                      <p:cBhvr>
                                        <p:cTn id="113"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114"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15"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116"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117"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118" dur="26">
                                          <p:stCondLst>
                                            <p:cond delay="650"/>
                                          </p:stCondLst>
                                        </p:cTn>
                                        <p:tgtEl>
                                          <p:spTgt spid="24"/>
                                        </p:tgtEl>
                                      </p:cBhvr>
                                      <p:to x="100000" y="60000"/>
                                    </p:animScale>
                                    <p:animScale>
                                      <p:cBhvr>
                                        <p:cTn id="119" dur="166" decel="50000">
                                          <p:stCondLst>
                                            <p:cond delay="676"/>
                                          </p:stCondLst>
                                        </p:cTn>
                                        <p:tgtEl>
                                          <p:spTgt spid="24"/>
                                        </p:tgtEl>
                                      </p:cBhvr>
                                      <p:to x="100000" y="100000"/>
                                    </p:animScale>
                                    <p:animScale>
                                      <p:cBhvr>
                                        <p:cTn id="120" dur="26">
                                          <p:stCondLst>
                                            <p:cond delay="1312"/>
                                          </p:stCondLst>
                                        </p:cTn>
                                        <p:tgtEl>
                                          <p:spTgt spid="24"/>
                                        </p:tgtEl>
                                      </p:cBhvr>
                                      <p:to x="100000" y="80000"/>
                                    </p:animScale>
                                    <p:animScale>
                                      <p:cBhvr>
                                        <p:cTn id="121" dur="166" decel="50000">
                                          <p:stCondLst>
                                            <p:cond delay="1338"/>
                                          </p:stCondLst>
                                        </p:cTn>
                                        <p:tgtEl>
                                          <p:spTgt spid="24"/>
                                        </p:tgtEl>
                                      </p:cBhvr>
                                      <p:to x="100000" y="100000"/>
                                    </p:animScale>
                                    <p:animScale>
                                      <p:cBhvr>
                                        <p:cTn id="122" dur="26">
                                          <p:stCondLst>
                                            <p:cond delay="1642"/>
                                          </p:stCondLst>
                                        </p:cTn>
                                        <p:tgtEl>
                                          <p:spTgt spid="24"/>
                                        </p:tgtEl>
                                      </p:cBhvr>
                                      <p:to x="100000" y="90000"/>
                                    </p:animScale>
                                    <p:animScale>
                                      <p:cBhvr>
                                        <p:cTn id="123" dur="166" decel="50000">
                                          <p:stCondLst>
                                            <p:cond delay="1668"/>
                                          </p:stCondLst>
                                        </p:cTn>
                                        <p:tgtEl>
                                          <p:spTgt spid="24"/>
                                        </p:tgtEl>
                                      </p:cBhvr>
                                      <p:to x="100000" y="100000"/>
                                    </p:animScale>
                                    <p:animScale>
                                      <p:cBhvr>
                                        <p:cTn id="124" dur="26">
                                          <p:stCondLst>
                                            <p:cond delay="1808"/>
                                          </p:stCondLst>
                                        </p:cTn>
                                        <p:tgtEl>
                                          <p:spTgt spid="24"/>
                                        </p:tgtEl>
                                      </p:cBhvr>
                                      <p:to x="100000" y="95000"/>
                                    </p:animScale>
                                    <p:animScale>
                                      <p:cBhvr>
                                        <p:cTn id="125" dur="166" decel="50000">
                                          <p:stCondLst>
                                            <p:cond delay="1834"/>
                                          </p:stCondLst>
                                        </p:cTn>
                                        <p:tgtEl>
                                          <p:spTgt spid="2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animBg="1"/>
      <p:bldP spid="19" grpId="0"/>
      <p:bldP spid="20" grpId="0" animBg="1"/>
      <p:bldP spid="21" grpId="0" animBg="1"/>
      <p:bldP spid="22" grpId="0"/>
      <p:bldP spid="23" grpId="0" animBg="1"/>
      <p:bldP spid="2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7"/>
        <p:cNvGrpSpPr/>
        <p:nvPr/>
      </p:nvGrpSpPr>
      <p:grpSpPr>
        <a:xfrm>
          <a:off x="0" y="0"/>
          <a:ext cx="0" cy="0"/>
          <a:chOff x="0" y="0"/>
          <a:chExt cx="0" cy="0"/>
        </a:xfrm>
      </p:grpSpPr>
      <p:cxnSp>
        <p:nvCxnSpPr>
          <p:cNvPr id="11" name="Connecteur droit avec flèche 10">
            <a:extLst>
              <a:ext uri="{FF2B5EF4-FFF2-40B4-BE49-F238E27FC236}">
                <a16:creationId xmlns:a16="http://schemas.microsoft.com/office/drawing/2014/main" id="{BE05F3FC-62FA-4714-A6DA-F28C8EA63078}"/>
              </a:ext>
            </a:extLst>
          </p:cNvPr>
          <p:cNvCxnSpPr>
            <a:cxnSpLocks/>
          </p:cNvCxnSpPr>
          <p:nvPr/>
        </p:nvCxnSpPr>
        <p:spPr>
          <a:xfrm>
            <a:off x="6096000" y="1713739"/>
            <a:ext cx="5063075" cy="3303311"/>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6" name="ZoneTexte 15">
            <a:extLst>
              <a:ext uri="{FF2B5EF4-FFF2-40B4-BE49-F238E27FC236}">
                <a16:creationId xmlns:a16="http://schemas.microsoft.com/office/drawing/2014/main" id="{49A6C7C6-FD61-450C-A34C-933F9DD633B6}"/>
              </a:ext>
            </a:extLst>
          </p:cNvPr>
          <p:cNvSpPr txBox="1"/>
          <p:nvPr/>
        </p:nvSpPr>
        <p:spPr>
          <a:xfrm>
            <a:off x="357741" y="2614544"/>
            <a:ext cx="3460652" cy="1532334"/>
          </a:xfrm>
          <a:prstGeom prst="round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fr-FR" sz="2800" dirty="0">
                <a:solidFill>
                  <a:schemeClr val="tx1"/>
                </a:solidFill>
                <a:latin typeface="Myriad Pro" panose="020B0503030403020204" charset="0"/>
                <a:cs typeface="Times New Roman" panose="02020603050405020304" pitchFamily="18" charset="0"/>
              </a:rPr>
              <a:t>est une suite de mots présentée dans le bon ordre. </a:t>
            </a:r>
          </a:p>
        </p:txBody>
      </p:sp>
      <p:sp>
        <p:nvSpPr>
          <p:cNvPr id="19" name="ZoneTexte 18">
            <a:extLst>
              <a:ext uri="{FF2B5EF4-FFF2-40B4-BE49-F238E27FC236}">
                <a16:creationId xmlns:a16="http://schemas.microsoft.com/office/drawing/2014/main" id="{5A9B94AC-69CC-4D12-B200-783F73FFBC8E}"/>
              </a:ext>
            </a:extLst>
          </p:cNvPr>
          <p:cNvSpPr txBox="1"/>
          <p:nvPr/>
        </p:nvSpPr>
        <p:spPr>
          <a:xfrm>
            <a:off x="7923559" y="5134630"/>
            <a:ext cx="4057620" cy="578882"/>
          </a:xfrm>
          <a:prstGeom prst="round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fr-FR" sz="2800" dirty="0">
                <a:solidFill>
                  <a:schemeClr val="tx1"/>
                </a:solidFill>
                <a:latin typeface="Myriad Pro" panose="020B0503030403020204" charset="0"/>
                <a:cs typeface="Times New Roman" panose="02020603050405020304" pitchFamily="18" charset="0"/>
              </a:rPr>
              <a:t>se termine par un ., !, ou ?</a:t>
            </a:r>
          </a:p>
        </p:txBody>
      </p:sp>
      <p:sp>
        <p:nvSpPr>
          <p:cNvPr id="3" name="ZoneTexte 2">
            <a:extLst>
              <a:ext uri="{FF2B5EF4-FFF2-40B4-BE49-F238E27FC236}">
                <a16:creationId xmlns:a16="http://schemas.microsoft.com/office/drawing/2014/main" id="{6702AC96-1079-4E62-B37A-5DDAAED9B875}"/>
              </a:ext>
            </a:extLst>
          </p:cNvPr>
          <p:cNvSpPr txBox="1"/>
          <p:nvPr/>
        </p:nvSpPr>
        <p:spPr>
          <a:xfrm>
            <a:off x="4630694" y="935834"/>
            <a:ext cx="2749819" cy="785860"/>
          </a:xfrm>
          <a:prstGeom prst="rect">
            <a:avLst/>
          </a:prstGeom>
          <a:solidFill>
            <a:schemeClr val="accent2">
              <a:lumMod val="40000"/>
              <a:lumOff val="60000"/>
            </a:schemeClr>
          </a:solidFill>
          <a:ln>
            <a:solidFill>
              <a:schemeClr val="accent2">
                <a:lumMod val="40000"/>
                <a:lumOff val="60000"/>
              </a:schemeClr>
            </a:solidFill>
          </a:ln>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sz="4400" b="1" dirty="0">
                <a:solidFill>
                  <a:schemeClr val="tx1"/>
                </a:solidFill>
                <a:latin typeface="Myriad Pro" panose="020B0503030403020204" charset="0"/>
                <a:cs typeface="Times New Roman" panose="02020603050405020304" pitchFamily="18" charset="0"/>
              </a:rPr>
              <a:t>La phrase</a:t>
            </a:r>
          </a:p>
        </p:txBody>
      </p:sp>
      <p:cxnSp>
        <p:nvCxnSpPr>
          <p:cNvPr id="5" name="Connecteur droit avec flèche 4">
            <a:extLst>
              <a:ext uri="{FF2B5EF4-FFF2-40B4-BE49-F238E27FC236}">
                <a16:creationId xmlns:a16="http://schemas.microsoft.com/office/drawing/2014/main" id="{1C0B7EEE-8908-4400-8984-F48783E3F4BE}"/>
              </a:ext>
            </a:extLst>
          </p:cNvPr>
          <p:cNvCxnSpPr>
            <a:cxnSpLocks/>
            <a:stCxn id="3" idx="2"/>
          </p:cNvCxnSpPr>
          <p:nvPr/>
        </p:nvCxnSpPr>
        <p:spPr>
          <a:xfrm flipH="1">
            <a:off x="2088067" y="1721694"/>
            <a:ext cx="3917537" cy="781549"/>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7" name="Connecteur droit avec flèche 6">
            <a:extLst>
              <a:ext uri="{FF2B5EF4-FFF2-40B4-BE49-F238E27FC236}">
                <a16:creationId xmlns:a16="http://schemas.microsoft.com/office/drawing/2014/main" id="{4E56FA28-C392-41F5-B56B-F05915147C55}"/>
              </a:ext>
            </a:extLst>
          </p:cNvPr>
          <p:cNvCxnSpPr>
            <a:cxnSpLocks/>
            <a:stCxn id="3" idx="2"/>
          </p:cNvCxnSpPr>
          <p:nvPr/>
        </p:nvCxnSpPr>
        <p:spPr>
          <a:xfrm flipH="1">
            <a:off x="5240422" y="1721694"/>
            <a:ext cx="765182" cy="1396365"/>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4" name="ZoneTexte 13">
            <a:extLst>
              <a:ext uri="{FF2B5EF4-FFF2-40B4-BE49-F238E27FC236}">
                <a16:creationId xmlns:a16="http://schemas.microsoft.com/office/drawing/2014/main" id="{781259F1-F19A-41DF-9C46-7B7684ED3AB2}"/>
              </a:ext>
            </a:extLst>
          </p:cNvPr>
          <p:cNvSpPr txBox="1"/>
          <p:nvPr/>
        </p:nvSpPr>
        <p:spPr>
          <a:xfrm>
            <a:off x="4203723" y="3314510"/>
            <a:ext cx="2073398" cy="578882"/>
          </a:xfrm>
          <a:prstGeom prst="round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fr-FR" sz="2800" dirty="0">
                <a:solidFill>
                  <a:schemeClr val="tx1"/>
                </a:solidFill>
                <a:latin typeface="Myriad Pro" panose="020B0503030403020204" charset="0"/>
                <a:cs typeface="Times New Roman" panose="02020603050405020304" pitchFamily="18" charset="0"/>
              </a:rPr>
              <a:t>a un sens.</a:t>
            </a:r>
          </a:p>
        </p:txBody>
      </p:sp>
      <p:cxnSp>
        <p:nvCxnSpPr>
          <p:cNvPr id="24" name="Connecteur droit avec flèche 23">
            <a:extLst>
              <a:ext uri="{FF2B5EF4-FFF2-40B4-BE49-F238E27FC236}">
                <a16:creationId xmlns:a16="http://schemas.microsoft.com/office/drawing/2014/main" id="{01EFCCC4-5BB3-472E-BB6D-51DAA6FFCD3C}"/>
              </a:ext>
            </a:extLst>
          </p:cNvPr>
          <p:cNvCxnSpPr>
            <a:cxnSpLocks/>
            <a:stCxn id="3" idx="2"/>
          </p:cNvCxnSpPr>
          <p:nvPr/>
        </p:nvCxnSpPr>
        <p:spPr>
          <a:xfrm>
            <a:off x="6005604" y="1721694"/>
            <a:ext cx="2206090" cy="234983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25" name="ZoneTexte 24">
            <a:extLst>
              <a:ext uri="{FF2B5EF4-FFF2-40B4-BE49-F238E27FC236}">
                <a16:creationId xmlns:a16="http://schemas.microsoft.com/office/drawing/2014/main" id="{92BC46B7-F1FA-4845-AAE5-08EAD1389AF9}"/>
              </a:ext>
            </a:extLst>
          </p:cNvPr>
          <p:cNvSpPr txBox="1"/>
          <p:nvPr/>
        </p:nvSpPr>
        <p:spPr>
          <a:xfrm>
            <a:off x="4772481" y="4100370"/>
            <a:ext cx="4964565" cy="578882"/>
          </a:xfrm>
          <a:prstGeom prst="round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fr-FR" sz="2800" dirty="0">
                <a:solidFill>
                  <a:schemeClr val="tx1"/>
                </a:solidFill>
                <a:latin typeface="Myriad Pro" panose="020B0503030403020204" charset="0"/>
                <a:cs typeface="Times New Roman" panose="02020603050405020304" pitchFamily="18" charset="0"/>
              </a:rPr>
              <a:t>commence par une majuscule.</a:t>
            </a:r>
          </a:p>
        </p:txBody>
      </p:sp>
      <p:sp>
        <p:nvSpPr>
          <p:cNvPr id="4" name="Rectangle: Rounded Corners 3">
            <a:extLst>
              <a:ext uri="{FF2B5EF4-FFF2-40B4-BE49-F238E27FC236}">
                <a16:creationId xmlns:a16="http://schemas.microsoft.com/office/drawing/2014/main" id="{136105A9-EA4B-41E5-B2DC-577608E58261}"/>
              </a:ext>
            </a:extLst>
          </p:cNvPr>
          <p:cNvSpPr/>
          <p:nvPr/>
        </p:nvSpPr>
        <p:spPr>
          <a:xfrm>
            <a:off x="370166" y="4610029"/>
            <a:ext cx="3460652" cy="814042"/>
          </a:xfrm>
          <a:prstGeom prst="roundRect">
            <a:avLst/>
          </a:prstGeom>
          <a:ln w="28575">
            <a:solidFill>
              <a:schemeClr val="accent1">
                <a:lumMod val="60000"/>
                <a:lumOff val="4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dirty="0">
                <a:latin typeface="Myriad Pro" panose="020B0503030403020204" charset="0"/>
              </a:rPr>
              <a:t>Qui? </a:t>
            </a:r>
            <a:endParaRPr lang="fr-FR" sz="3600" dirty="0">
              <a:latin typeface="Myriad Pro" panose="020B0503030403020204" charset="0"/>
            </a:endParaRPr>
          </a:p>
        </p:txBody>
      </p:sp>
      <p:sp>
        <p:nvSpPr>
          <p:cNvPr id="15" name="Rectangle: Rounded Corners 14">
            <a:extLst>
              <a:ext uri="{FF2B5EF4-FFF2-40B4-BE49-F238E27FC236}">
                <a16:creationId xmlns:a16="http://schemas.microsoft.com/office/drawing/2014/main" id="{EE69F63E-72E2-45B0-ABB4-EDD452648602}"/>
              </a:ext>
            </a:extLst>
          </p:cNvPr>
          <p:cNvSpPr/>
          <p:nvPr/>
        </p:nvSpPr>
        <p:spPr>
          <a:xfrm>
            <a:off x="337627" y="5643920"/>
            <a:ext cx="3460652" cy="814042"/>
          </a:xfrm>
          <a:prstGeom prst="roundRect">
            <a:avLst/>
          </a:prstGeom>
          <a:ln w="28575">
            <a:solidFill>
              <a:schemeClr val="accent1">
                <a:lumMod val="60000"/>
                <a:lumOff val="4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600" dirty="0">
                <a:latin typeface="Myriad Pro" panose="020B0503030403020204" charset="0"/>
              </a:rPr>
              <a:t>Que fait-il /</a:t>
            </a:r>
            <a:r>
              <a:rPr lang="en-US" sz="3600" dirty="0" err="1">
                <a:latin typeface="Myriad Pro" panose="020B0503030403020204" charset="0"/>
              </a:rPr>
              <a:t>elle</a:t>
            </a:r>
            <a:r>
              <a:rPr lang="en-US" sz="3600" dirty="0">
                <a:latin typeface="Myriad Pro" panose="020B0503030403020204" charset="0"/>
              </a:rPr>
              <a:t>? </a:t>
            </a:r>
            <a:endParaRPr lang="fr-FR" sz="3600" dirty="0">
              <a:latin typeface="Myriad Pro" panose="020B0503030403020204" charset="0"/>
            </a:endParaRPr>
          </a:p>
        </p:txBody>
      </p:sp>
      <p:sp>
        <p:nvSpPr>
          <p:cNvPr id="17" name="Google Shape;32;p5">
            <a:extLst>
              <a:ext uri="{FF2B5EF4-FFF2-40B4-BE49-F238E27FC236}">
                <a16:creationId xmlns:a16="http://schemas.microsoft.com/office/drawing/2014/main" id="{8F734F01-AD5E-4AA3-B568-D8D791CDA56B}"/>
              </a:ext>
            </a:extLst>
          </p:cNvPr>
          <p:cNvSpPr/>
          <p:nvPr/>
        </p:nvSpPr>
        <p:spPr>
          <a:xfrm>
            <a:off x="798667" y="166425"/>
            <a:ext cx="10194613" cy="462614"/>
          </a:xfrm>
          <a:prstGeom prst="rect">
            <a:avLst/>
          </a:prstGeom>
          <a:noFill/>
          <a:ln>
            <a:noFill/>
          </a:ln>
        </p:spPr>
        <p:txBody>
          <a:bodyPr spcFirstLastPara="1" wrap="square" lIns="91425" tIns="45700" rIns="91425" bIns="45700" anchor="ctr" anchorCtr="0">
            <a:noAutofit/>
          </a:bodyPr>
          <a:lstStyle/>
          <a:p>
            <a:pPr marR="0" lvl="0" indent="0">
              <a:spcBef>
                <a:spcPts val="0"/>
              </a:spcBef>
              <a:spcAft>
                <a:spcPts val="0"/>
              </a:spcAft>
              <a:buNone/>
            </a:pPr>
            <a:r>
              <a:rPr lang="en-US" sz="3600" b="1" cap="all" dirty="0">
                <a:solidFill>
                  <a:srgbClr val="0097D7"/>
                </a:solidFill>
                <a:latin typeface="Myriad Pro" panose="020B0503030403020204" pitchFamily="34" charset="0"/>
                <a:sym typeface="Calibri"/>
              </a:rPr>
              <a:t>SYNTHÈSE</a:t>
            </a:r>
            <a:endParaRPr sz="3600" b="1" cap="all" dirty="0">
              <a:solidFill>
                <a:srgbClr val="0097D7"/>
              </a:solidFill>
              <a:latin typeface="Myriad Pro" panose="020B0503030403020204" pitchFamily="34" charset="0"/>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ppt_x"/>
                                          </p:val>
                                        </p:tav>
                                        <p:tav tm="100000">
                                          <p:val>
                                            <p:strVal val="#ppt_x"/>
                                          </p:val>
                                        </p:tav>
                                      </p:tavLst>
                                    </p:anim>
                                    <p:anim calcmode="lin" valueType="num">
                                      <p:cBhvr additive="base">
                                        <p:cTn id="3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ppt_x"/>
                                          </p:val>
                                        </p:tav>
                                        <p:tav tm="100000">
                                          <p:val>
                                            <p:strVal val="#ppt_x"/>
                                          </p:val>
                                        </p:tav>
                                      </p:tavLst>
                                    </p:anim>
                                    <p:anim calcmode="lin" valueType="num">
                                      <p:cBhvr additive="base">
                                        <p:cTn id="4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25"/>
                                        </p:tgtEl>
                                        <p:attrNameLst>
                                          <p:attrName>style.visibility</p:attrName>
                                        </p:attrNameLst>
                                      </p:cBhvr>
                                      <p:to>
                                        <p:strVal val="visible"/>
                                      </p:to>
                                    </p:set>
                                    <p:anim calcmode="lin" valueType="num">
                                      <p:cBhvr additive="base">
                                        <p:cTn id="59" dur="500" fill="hold"/>
                                        <p:tgtEl>
                                          <p:spTgt spid="25"/>
                                        </p:tgtEl>
                                        <p:attrNameLst>
                                          <p:attrName>ppt_x</p:attrName>
                                        </p:attrNameLst>
                                      </p:cBhvr>
                                      <p:tavLst>
                                        <p:tav tm="0">
                                          <p:val>
                                            <p:strVal val="#ppt_x"/>
                                          </p:val>
                                        </p:tav>
                                        <p:tav tm="100000">
                                          <p:val>
                                            <p:strVal val="#ppt_x"/>
                                          </p:val>
                                        </p:tav>
                                      </p:tavLst>
                                    </p:anim>
                                    <p:anim calcmode="lin" valueType="num">
                                      <p:cBhvr additive="base">
                                        <p:cTn id="6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nodeType="click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p:cTn id="65" dur="500" fill="hold"/>
                                        <p:tgtEl>
                                          <p:spTgt spid="11"/>
                                        </p:tgtEl>
                                        <p:attrNameLst>
                                          <p:attrName>ppt_w</p:attrName>
                                        </p:attrNameLst>
                                      </p:cBhvr>
                                      <p:tavLst>
                                        <p:tav tm="0">
                                          <p:val>
                                            <p:fltVal val="0"/>
                                          </p:val>
                                        </p:tav>
                                        <p:tav tm="100000">
                                          <p:val>
                                            <p:strVal val="#ppt_w"/>
                                          </p:val>
                                        </p:tav>
                                      </p:tavLst>
                                    </p:anim>
                                    <p:anim calcmode="lin" valueType="num">
                                      <p:cBhvr>
                                        <p:cTn id="66" dur="500" fill="hold"/>
                                        <p:tgtEl>
                                          <p:spTgt spid="11"/>
                                        </p:tgtEl>
                                        <p:attrNameLst>
                                          <p:attrName>ppt_h</p:attrName>
                                        </p:attrNameLst>
                                      </p:cBhvr>
                                      <p:tavLst>
                                        <p:tav tm="0">
                                          <p:val>
                                            <p:fltVal val="0"/>
                                          </p:val>
                                        </p:tav>
                                        <p:tav tm="100000">
                                          <p:val>
                                            <p:strVal val="#ppt_h"/>
                                          </p:val>
                                        </p:tav>
                                      </p:tavLst>
                                    </p:anim>
                                    <p:animEffect transition="in" filter="fade">
                                      <p:cBhvr>
                                        <p:cTn id="67" dur="500"/>
                                        <p:tgtEl>
                                          <p:spTgt spid="11"/>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500" fill="hold"/>
                                        <p:tgtEl>
                                          <p:spTgt spid="19"/>
                                        </p:tgtEl>
                                        <p:attrNameLst>
                                          <p:attrName>ppt_x</p:attrName>
                                        </p:attrNameLst>
                                      </p:cBhvr>
                                      <p:tavLst>
                                        <p:tav tm="0">
                                          <p:val>
                                            <p:strVal val="#ppt_x"/>
                                          </p:val>
                                        </p:tav>
                                        <p:tav tm="100000">
                                          <p:val>
                                            <p:strVal val="#ppt_x"/>
                                          </p:val>
                                        </p:tav>
                                      </p:tavLst>
                                    </p:anim>
                                    <p:anim calcmode="lin" valueType="num">
                                      <p:cBhvr additive="base">
                                        <p:cTn id="7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9" grpId="0" animBg="1"/>
      <p:bldP spid="3" grpId="0" animBg="1"/>
      <p:bldP spid="14" grpId="0" animBg="1"/>
      <p:bldP spid="25" grpId="0" animBg="1"/>
      <p:bldP spid="4" grpId="0" animBg="1"/>
      <p:bldP spid="15"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3179</TotalTime>
  <Words>1736</Words>
  <Application>Microsoft Office PowerPoint</Application>
  <PresentationFormat>Widescreen</PresentationFormat>
  <Paragraphs>241</Paragraphs>
  <Slides>18</Slides>
  <Notes>16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Myriad Pro</vt:lpstr>
      <vt:lpstr>Myriad Pro Light</vt:lpstr>
      <vt:lpstr>Times New Roman</vt:lpstr>
      <vt:lpstr>Arial</vt:lpstr>
      <vt:lpstr>Tw Cen MT</vt:lpstr>
      <vt:lpstr>Adobe Arabic</vt:lpstr>
      <vt:lpstr>Calibri</vt:lpstr>
      <vt:lpstr>Office Theme</vt:lpstr>
      <vt:lpstr>La phrase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العنوان (Activity)</dc:title>
  <dc:creator>Rana Abdallah</dc:creator>
  <cp:lastModifiedBy>Acer</cp:lastModifiedBy>
  <cp:revision>191</cp:revision>
  <dcterms:created xsi:type="dcterms:W3CDTF">2021-05-31T08:15:25Z</dcterms:created>
  <dcterms:modified xsi:type="dcterms:W3CDTF">2021-11-05T17:10:16Z</dcterms:modified>
</cp:coreProperties>
</file>