
<file path=[Content_Types].xml><?xml version="1.0" encoding="utf-8"?>
<Types xmlns="http://schemas.openxmlformats.org/package/2006/content-types">
  <Default Extension="jfif" ContentType="image/jpeg"/>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ags/tag4.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4"/>
  </p:sldMasterIdLst>
  <p:notesMasterIdLst>
    <p:notesMasterId r:id="rId20"/>
  </p:notesMasterIdLst>
  <p:sldIdLst>
    <p:sldId id="2138" r:id="rId5"/>
    <p:sldId id="297" r:id="rId6"/>
    <p:sldId id="298" r:id="rId7"/>
    <p:sldId id="299" r:id="rId8"/>
    <p:sldId id="300" r:id="rId9"/>
    <p:sldId id="301" r:id="rId10"/>
    <p:sldId id="302" r:id="rId11"/>
    <p:sldId id="304" r:id="rId12"/>
    <p:sldId id="306" r:id="rId13"/>
    <p:sldId id="307" r:id="rId14"/>
    <p:sldId id="308" r:id="rId15"/>
    <p:sldId id="310" r:id="rId16"/>
    <p:sldId id="311" r:id="rId17"/>
    <p:sldId id="312" r:id="rId18"/>
    <p:sldId id="314" r:id="rId19"/>
  </p:sldIdLst>
  <p:sldSz cx="12192000" cy="6858000"/>
  <p:notesSz cx="6858000" cy="9144000"/>
  <p:custDataLst>
    <p:tags r:id="rId2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88" userDrawn="1">
          <p15:clr>
            <a:srgbClr val="A4A3A4"/>
          </p15:clr>
        </p15:guide>
        <p15:guide id="2" pos="506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Rita Kassar" initials="RK" lastIdx="3" clrIdx="6">
    <p:extLst>
      <p:ext uri="{19B8F6BF-5375-455C-9EA6-DF929625EA0E}">
        <p15:presenceInfo xmlns:p15="http://schemas.microsoft.com/office/powerpoint/2012/main" userId="S::Rita.Kassar@qitabi.org::5460e9e5-99ec-4736-9ceb-a64d7832788a" providerId="AD"/>
      </p:ext>
    </p:extLst>
  </p:cmAuthor>
  <p:cmAuthor id="1" name="Rana Aridi" initials="" lastIdx="30" clrIdx="0"/>
  <p:cmAuthor id="8" name="Dany Aouad" initials="DA" lastIdx="1" clrIdx="7">
    <p:extLst>
      <p:ext uri="{19B8F6BF-5375-455C-9EA6-DF929625EA0E}">
        <p15:presenceInfo xmlns:p15="http://schemas.microsoft.com/office/powerpoint/2012/main" userId="S::Dany.Aouad@qitabi.org::d49ee0a1-a67e-483a-91b6-e3d7c013a9df" providerId="AD"/>
      </p:ext>
    </p:extLst>
  </p:cmAuthor>
  <p:cmAuthor id="2" name="Souhair Ghozayel" initials="SG" lastIdx="68" clrIdx="1">
    <p:extLst>
      <p:ext uri="{19B8F6BF-5375-455C-9EA6-DF929625EA0E}">
        <p15:presenceInfo xmlns:p15="http://schemas.microsoft.com/office/powerpoint/2012/main" userId="S::Souhair.Ghozayel@qitabi.org::c642db19-12cd-416a-820c-59b4ebaae96b" providerId="AD"/>
      </p:ext>
    </p:extLst>
  </p:cmAuthor>
  <p:cmAuthor id="9" name="Sara Kassab" initials="SK" lastIdx="18" clrIdx="8">
    <p:extLst>
      <p:ext uri="{19B8F6BF-5375-455C-9EA6-DF929625EA0E}">
        <p15:presenceInfo xmlns:p15="http://schemas.microsoft.com/office/powerpoint/2012/main" userId="S::Sara.Kassab@qitabi.org::ca60c3b0-9343-4f68-bdbe-1b892f45baad" providerId="AD"/>
      </p:ext>
    </p:extLst>
  </p:cmAuthor>
  <p:cmAuthor id="3" name="Kara McBride" initials="KM" lastIdx="40" clrIdx="2">
    <p:extLst>
      <p:ext uri="{19B8F6BF-5375-455C-9EA6-DF929625EA0E}">
        <p15:presenceInfo xmlns:p15="http://schemas.microsoft.com/office/powerpoint/2012/main" userId="S::Kara.McBride@worldlearning.org::c54b3836-24f4-4af9-a728-c5c0702254aa" providerId="AD"/>
      </p:ext>
    </p:extLst>
  </p:cmAuthor>
  <p:cmAuthor id="10" name="Zeina Abourousse" initials="ZA" lastIdx="1" clrIdx="9">
    <p:extLst>
      <p:ext uri="{19B8F6BF-5375-455C-9EA6-DF929625EA0E}">
        <p15:presenceInfo xmlns:p15="http://schemas.microsoft.com/office/powerpoint/2012/main" userId="S::Zeina.Abourousse@qitabi.org::0ac4309a-7c16-47ba-85d8-1b191b739971" providerId="AD"/>
      </p:ext>
    </p:extLst>
  </p:cmAuthor>
  <p:cmAuthor id="4" name="Rana Aridi" initials="RA" lastIdx="298" clrIdx="3">
    <p:extLst>
      <p:ext uri="{19B8F6BF-5375-455C-9EA6-DF929625EA0E}">
        <p15:presenceInfo xmlns:p15="http://schemas.microsoft.com/office/powerpoint/2012/main" userId="S::Rana.Aridi@qitabi.org::bc0141a6-272a-4f52-8dab-89dc569c7517" providerId="AD"/>
      </p:ext>
    </p:extLst>
  </p:cmAuthor>
  <p:cmAuthor id="5" name="Rania Khalil" initials="RK" lastIdx="12" clrIdx="4">
    <p:extLst>
      <p:ext uri="{19B8F6BF-5375-455C-9EA6-DF929625EA0E}">
        <p15:presenceInfo xmlns:p15="http://schemas.microsoft.com/office/powerpoint/2012/main" userId="S::rania.khalil@worldlearning.org::7e639223-6b9f-4f28-9980-e129f81dacb7" providerId="AD"/>
      </p:ext>
    </p:extLst>
  </p:cmAuthor>
  <p:cmAuthor id="6" name="Elia Mansour" initials="EM" lastIdx="2" clrIdx="5">
    <p:extLst>
      <p:ext uri="{19B8F6BF-5375-455C-9EA6-DF929625EA0E}">
        <p15:presenceInfo xmlns:p15="http://schemas.microsoft.com/office/powerpoint/2012/main" userId="S::Elia.Mansour@qitabi.org::0ca26d34-a40f-4642-85d2-c962d07ad60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4193"/>
    <a:srgbClr val="DAB4BA"/>
    <a:srgbClr val="F3E1E7"/>
    <a:srgbClr val="E7D1D5"/>
    <a:srgbClr val="E0C2C7"/>
    <a:srgbClr val="E7CFD3"/>
    <a:srgbClr val="DFBDC3"/>
    <a:srgbClr val="D8B0B7"/>
    <a:srgbClr val="D2A2AA"/>
    <a:srgbClr val="A8B9E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284" autoAdjust="0"/>
    <p:restoredTop sz="61307" autoAdjust="0"/>
  </p:normalViewPr>
  <p:slideViewPr>
    <p:cSldViewPr snapToGrid="0">
      <p:cViewPr varScale="1">
        <p:scale>
          <a:sx n="70" d="100"/>
          <a:sy n="70" d="100"/>
        </p:scale>
        <p:origin x="1908" y="60"/>
      </p:cViewPr>
      <p:guideLst>
        <p:guide orient="horz" pos="1488"/>
        <p:guide pos="506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tags" Target="tags/tag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1-06-03T12:33:24.561" idx="30">
    <p:pos x="6000" y="0"/>
    <p:text>ID: Allow 2 tries, then show correct answer.</p:text>
    <p:extLst>
      <p:ext uri="{C676402C-5697-4E1C-873F-D02D1690AC5C}">
        <p15:threadingInfo xmlns:p15="http://schemas.microsoft.com/office/powerpoint/2012/main" timeZoneBias="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148F39-9E46-4FB9-916A-D08E278FEF71}" type="datetimeFigureOut">
              <a:rPr lang="en-US" smtClean="0"/>
              <a:t>18-Oct-21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C47EA9-339C-40BE-A2F1-4795BE3FC0DC}" type="slidenum">
              <a:rPr lang="en-US" smtClean="0"/>
              <a:t>‹#›</a:t>
            </a:fld>
            <a:endParaRPr lang="en-US" dirty="0"/>
          </a:p>
        </p:txBody>
      </p:sp>
    </p:spTree>
    <p:extLst>
      <p:ext uri="{BB962C8B-B14F-4D97-AF65-F5344CB8AC3E}">
        <p14:creationId xmlns:p14="http://schemas.microsoft.com/office/powerpoint/2010/main" val="35057823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SzPts val="1200"/>
              <a:buFont typeface="Calibri"/>
              <a:buNone/>
            </a:pPr>
            <a:r>
              <a:rPr lang="en-US" b="1" dirty="0"/>
              <a:t>Narration/VO: </a:t>
            </a:r>
            <a:r>
              <a:rPr lang="en-US" b="0" dirty="0"/>
              <a:t>Now, let’s finish reading Cinderella’s story. </a:t>
            </a:r>
            <a:endParaRPr lang="en-US" dirty="0"/>
          </a:p>
          <a:p>
            <a:pPr marL="0" lvl="0" indent="0" algn="l" rtl="0">
              <a:spcBef>
                <a:spcPts val="0"/>
              </a:spcBef>
              <a:spcAft>
                <a:spcPts val="0"/>
              </a:spcAft>
              <a:buClr>
                <a:schemeClr val="dk1"/>
              </a:buClr>
              <a:buSzPts val="1200"/>
              <a:buFont typeface="Calibri"/>
              <a:buNone/>
            </a:pPr>
            <a:endParaRPr lang="en-US" sz="1200" b="0" i="0" u="none" strike="noStrike" dirty="0">
              <a:solidFill>
                <a:srgbClr val="000000"/>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r>
              <a:rPr lang="en-US" dirty="0"/>
              <a:t>Remember that simple questions will pop-up while reading the story. Tap/ click on the answer you choose.  </a:t>
            </a:r>
          </a:p>
          <a:p>
            <a:pPr marL="0" marR="0" lvl="0" indent="0" algn="l" rtl="0">
              <a:lnSpc>
                <a:spcPct val="100000"/>
              </a:lnSpc>
              <a:spcBef>
                <a:spcPts val="0"/>
              </a:spcBef>
              <a:spcAft>
                <a:spcPts val="0"/>
              </a:spcAft>
              <a:buClr>
                <a:schemeClr val="dk1"/>
              </a:buClr>
              <a:buSzPts val="1400"/>
              <a:buFont typeface="Arial"/>
              <a:buNone/>
            </a:pPr>
            <a:endParaRPr lang="en-US" sz="1200" dirty="0">
              <a:solidFill>
                <a:srgbClr val="000000"/>
              </a:solidFill>
            </a:endParaRPr>
          </a:p>
          <a:p>
            <a:pPr marL="0" marR="0" lvl="0" indent="0" algn="l" rtl="0">
              <a:lnSpc>
                <a:spcPct val="100000"/>
              </a:lnSpc>
              <a:spcBef>
                <a:spcPts val="0"/>
              </a:spcBef>
              <a:spcAft>
                <a:spcPts val="0"/>
              </a:spcAft>
              <a:buClr>
                <a:schemeClr val="dk1"/>
              </a:buClr>
              <a:buSzPts val="1400"/>
              <a:buFont typeface="Arial"/>
              <a:buNone/>
            </a:pPr>
            <a:r>
              <a:rPr lang="en-US" sz="1200" dirty="0">
                <a:solidFill>
                  <a:srgbClr val="000000"/>
                </a:solidFill>
              </a:rPr>
              <a:t>-------------------------------------------------------------------------------------------------------------------------------------------------</a:t>
            </a:r>
            <a:endParaRPr lang="en-US" dirty="0"/>
          </a:p>
          <a:p>
            <a:pPr marL="0" marR="0" lvl="0" indent="0" algn="l" rtl="0">
              <a:lnSpc>
                <a:spcPct val="100000"/>
              </a:lnSpc>
              <a:spcBef>
                <a:spcPts val="0"/>
              </a:spcBef>
              <a:spcAft>
                <a:spcPts val="0"/>
              </a:spcAft>
              <a:buClr>
                <a:schemeClr val="dk1"/>
              </a:buClr>
              <a:buSzPts val="1400"/>
              <a:buFont typeface="Arial"/>
              <a:buNone/>
            </a:pPr>
            <a:endParaRPr lang="en-US" sz="1200" dirty="0">
              <a:solidFill>
                <a:srgbClr val="000000"/>
              </a:solidFill>
            </a:endParaRPr>
          </a:p>
          <a:p>
            <a:pPr marL="0" lvl="0" indent="0" algn="l" rtl="0">
              <a:lnSpc>
                <a:spcPct val="100000"/>
              </a:lnSpc>
              <a:spcBef>
                <a:spcPts val="0"/>
              </a:spcBef>
              <a:spcAft>
                <a:spcPts val="0"/>
              </a:spcAft>
              <a:buClr>
                <a:schemeClr val="dk1"/>
              </a:buClr>
              <a:buSzPts val="1400"/>
              <a:buFont typeface="Arial"/>
              <a:buNone/>
            </a:pPr>
            <a:r>
              <a:rPr lang="en-US" sz="1200" b="1" dirty="0">
                <a:latin typeface="Comic Sans MS"/>
              </a:rPr>
              <a:t>Teachers’ Notes</a:t>
            </a:r>
            <a:r>
              <a:rPr lang="en-US" sz="1200" dirty="0"/>
              <a:t>:</a:t>
            </a:r>
            <a:endParaRPr lang="en-US" dirty="0"/>
          </a:p>
          <a:p>
            <a:pPr marL="0" lvl="0" indent="0" algn="l" rtl="0">
              <a:spcBef>
                <a:spcPts val="0"/>
              </a:spcBef>
              <a:spcAft>
                <a:spcPts val="0"/>
              </a:spcAft>
              <a:buClr>
                <a:schemeClr val="dk1"/>
              </a:buClr>
              <a:buSzPts val="1200"/>
              <a:buFont typeface="Calibri"/>
              <a:buNone/>
            </a:pPr>
            <a:r>
              <a:rPr lang="en-US" dirty="0"/>
              <a:t>This text is a modified version of the text on page 74 in third grade’s national student textbook. </a:t>
            </a: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1</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34036996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Google Shape;391;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2" name="Google Shape;392;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b="1"/>
              <a:t>Narration/VO: </a:t>
            </a:r>
            <a:r>
              <a:rPr lang="en-US" sz="1800" b="1">
                <a:latin typeface="Calibri"/>
                <a:ea typeface="Calibri"/>
                <a:cs typeface="Calibri"/>
                <a:sym typeface="Calibri"/>
              </a:rPr>
              <a:t>[read slide] </a:t>
            </a:r>
            <a:endParaRPr b="1"/>
          </a:p>
          <a:p>
            <a:pPr marL="0" marR="0" lvl="0" indent="0" algn="l" rtl="0">
              <a:lnSpc>
                <a:spcPct val="100000"/>
              </a:lnSpc>
              <a:spcBef>
                <a:spcPts val="0"/>
              </a:spcBef>
              <a:spcAft>
                <a:spcPts val="0"/>
              </a:spcAft>
              <a:buClr>
                <a:schemeClr val="dk1"/>
              </a:buClr>
              <a:buSzPts val="1200"/>
              <a:buFont typeface="Calibri"/>
              <a:buNone/>
            </a:pPr>
            <a:endParaRPr b="1"/>
          </a:p>
        </p:txBody>
      </p:sp>
      <p:sp>
        <p:nvSpPr>
          <p:cNvPr id="393" name="Google Shape;393;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Calibri"/>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7"/>
        <p:cNvGrpSpPr/>
        <p:nvPr/>
      </p:nvGrpSpPr>
      <p:grpSpPr>
        <a:xfrm>
          <a:off x="0" y="0"/>
          <a:ext cx="0" cy="0"/>
          <a:chOff x="0" y="0"/>
          <a:chExt cx="0" cy="0"/>
        </a:xfrm>
      </p:grpSpPr>
      <p:sp>
        <p:nvSpPr>
          <p:cNvPr id="398" name="Google Shape;398;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9" name="Google Shape;399;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b="1"/>
              <a:t>Narration/VO: </a:t>
            </a:r>
            <a:r>
              <a:rPr lang="en-US" sz="1800" b="1">
                <a:latin typeface="Calibri"/>
                <a:ea typeface="Calibri"/>
                <a:cs typeface="Calibri"/>
                <a:sym typeface="Calibri"/>
              </a:rPr>
              <a:t>[read slide] </a:t>
            </a:r>
            <a:endParaRPr b="1"/>
          </a:p>
          <a:p>
            <a:pPr marL="0" marR="0" lvl="0" indent="0" algn="l" rtl="0">
              <a:lnSpc>
                <a:spcPct val="100000"/>
              </a:lnSpc>
              <a:spcBef>
                <a:spcPts val="0"/>
              </a:spcBef>
              <a:spcAft>
                <a:spcPts val="0"/>
              </a:spcAft>
              <a:buClr>
                <a:schemeClr val="dk1"/>
              </a:buClr>
              <a:buSzPts val="1200"/>
              <a:buFont typeface="Calibri"/>
              <a:buNone/>
            </a:pPr>
            <a:endParaRPr b="1"/>
          </a:p>
        </p:txBody>
      </p:sp>
      <p:sp>
        <p:nvSpPr>
          <p:cNvPr id="400" name="Google Shape;400;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Calibri"/>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Google Shape;411;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2" name="Google Shape;412;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b="1"/>
              <a:t>Narration/VO: </a:t>
            </a:r>
            <a:r>
              <a:rPr lang="en-US" sz="1800" b="1">
                <a:latin typeface="Calibri"/>
                <a:ea typeface="Calibri"/>
                <a:cs typeface="Calibri"/>
                <a:sym typeface="Calibri"/>
              </a:rPr>
              <a:t>[read slide] </a:t>
            </a:r>
            <a:endParaRPr b="1"/>
          </a:p>
          <a:p>
            <a:pPr marL="0" marR="0" lvl="0" indent="0" algn="l" rtl="0">
              <a:lnSpc>
                <a:spcPct val="100000"/>
              </a:lnSpc>
              <a:spcBef>
                <a:spcPts val="0"/>
              </a:spcBef>
              <a:spcAft>
                <a:spcPts val="0"/>
              </a:spcAft>
              <a:buClr>
                <a:schemeClr val="dk1"/>
              </a:buClr>
              <a:buSzPts val="1200"/>
              <a:buFont typeface="Calibri"/>
              <a:buNone/>
            </a:pPr>
            <a:endParaRPr b="1"/>
          </a:p>
        </p:txBody>
      </p:sp>
      <p:sp>
        <p:nvSpPr>
          <p:cNvPr id="413" name="Google Shape;413;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Calibri"/>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7"/>
        <p:cNvGrpSpPr/>
        <p:nvPr/>
      </p:nvGrpSpPr>
      <p:grpSpPr>
        <a:xfrm>
          <a:off x="0" y="0"/>
          <a:ext cx="0" cy="0"/>
          <a:chOff x="0" y="0"/>
          <a:chExt cx="0" cy="0"/>
        </a:xfrm>
      </p:grpSpPr>
      <p:sp>
        <p:nvSpPr>
          <p:cNvPr id="418" name="Google Shape;418;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9" name="Google Shape;419;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b="1"/>
              <a:t>Narration/VO: </a:t>
            </a:r>
            <a:r>
              <a:rPr lang="en-US" sz="1800" b="1">
                <a:latin typeface="Calibri"/>
                <a:ea typeface="Calibri"/>
                <a:cs typeface="Calibri"/>
                <a:sym typeface="Calibri"/>
              </a:rPr>
              <a:t>[read slide] </a:t>
            </a:r>
            <a:endParaRPr b="1"/>
          </a:p>
          <a:p>
            <a:pPr marL="0" marR="0" lvl="0" indent="0" algn="l" rtl="0">
              <a:lnSpc>
                <a:spcPct val="100000"/>
              </a:lnSpc>
              <a:spcBef>
                <a:spcPts val="0"/>
              </a:spcBef>
              <a:spcAft>
                <a:spcPts val="0"/>
              </a:spcAft>
              <a:buClr>
                <a:schemeClr val="dk1"/>
              </a:buClr>
              <a:buSzPts val="1200"/>
              <a:buFont typeface="Calibri"/>
              <a:buNone/>
            </a:pPr>
            <a:endParaRPr b="1"/>
          </a:p>
        </p:txBody>
      </p:sp>
      <p:sp>
        <p:nvSpPr>
          <p:cNvPr id="420" name="Google Shape;420;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Calibri"/>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5"/>
        <p:cNvGrpSpPr/>
        <p:nvPr/>
      </p:nvGrpSpPr>
      <p:grpSpPr>
        <a:xfrm>
          <a:off x="0" y="0"/>
          <a:ext cx="0" cy="0"/>
          <a:chOff x="0" y="0"/>
          <a:chExt cx="0" cy="0"/>
        </a:xfrm>
      </p:grpSpPr>
      <p:sp>
        <p:nvSpPr>
          <p:cNvPr id="426" name="Google Shape;426;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7" name="Google Shape;427;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b="1"/>
              <a:t>Narration/VO: </a:t>
            </a:r>
            <a:r>
              <a:rPr lang="en-US" sz="1800" b="1">
                <a:latin typeface="Calibri"/>
                <a:ea typeface="Calibri"/>
                <a:cs typeface="Calibri"/>
                <a:sym typeface="Calibri"/>
              </a:rPr>
              <a:t>[read slide] </a:t>
            </a:r>
            <a:endParaRPr b="1"/>
          </a:p>
          <a:p>
            <a:pPr marL="0" marR="0" lvl="0" indent="0" algn="l" rtl="0">
              <a:lnSpc>
                <a:spcPct val="100000"/>
              </a:lnSpc>
              <a:spcBef>
                <a:spcPts val="0"/>
              </a:spcBef>
              <a:spcAft>
                <a:spcPts val="0"/>
              </a:spcAft>
              <a:buClr>
                <a:schemeClr val="dk1"/>
              </a:buClr>
              <a:buSzPts val="1200"/>
              <a:buFont typeface="Calibri"/>
              <a:buNone/>
            </a:pPr>
            <a:endParaRPr b="1"/>
          </a:p>
        </p:txBody>
      </p:sp>
      <p:sp>
        <p:nvSpPr>
          <p:cNvPr id="428" name="Google Shape;428;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Calibri"/>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8"/>
        <p:cNvGrpSpPr/>
        <p:nvPr/>
      </p:nvGrpSpPr>
      <p:grpSpPr>
        <a:xfrm>
          <a:off x="0" y="0"/>
          <a:ext cx="0" cy="0"/>
          <a:chOff x="0" y="0"/>
          <a:chExt cx="0" cy="0"/>
        </a:xfrm>
      </p:grpSpPr>
      <p:sp>
        <p:nvSpPr>
          <p:cNvPr id="439" name="Google Shape;439;ge027502e65_1_7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0" name="Google Shape;440;ge027502e65_1_7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b="1" dirty="0"/>
              <a:t>Narration/VO: </a:t>
            </a:r>
            <a:r>
              <a:rPr lang="en-US" b="0" dirty="0"/>
              <a:t>Did you enjoy the story the way that Cinderella told it? </a:t>
            </a:r>
            <a:r>
              <a:rPr lang="en-US" b="1" dirty="0"/>
              <a:t>[pause] </a:t>
            </a:r>
            <a:r>
              <a:rPr lang="en-US" b="0" dirty="0"/>
              <a:t>Great! I like it better this way, too. Now, do you think you can rearrange the events of the story in the correct order? </a:t>
            </a:r>
            <a:r>
              <a:rPr lang="en-US" b="1" dirty="0"/>
              <a:t>[pause] </a:t>
            </a:r>
            <a:r>
              <a:rPr lang="en-US" b="0" dirty="0"/>
              <a:t>Read the sentences and type the numbers in the boxes to retell the story in the correct order. The first one is already done to help you get started. </a:t>
            </a:r>
            <a:endParaRPr b="1" dirty="0"/>
          </a:p>
        </p:txBody>
      </p:sp>
      <p:sp>
        <p:nvSpPr>
          <p:cNvPr id="441" name="Google Shape;441;ge027502e65_1_7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15</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9" name="Google Shape;319;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b="1"/>
              <a:t>Narration/VO: </a:t>
            </a:r>
            <a:r>
              <a:rPr lang="en-US" b="0"/>
              <a:t>The title of this story is </a:t>
            </a:r>
            <a:r>
              <a:rPr lang="en-US" sz="1200" b="0">
                <a:solidFill>
                  <a:schemeClr val="lt1"/>
                </a:solidFill>
                <a:latin typeface="Comic Sans MS"/>
                <a:ea typeface="Comic Sans MS"/>
                <a:cs typeface="Comic Sans MS"/>
                <a:sym typeface="Comic Sans MS"/>
              </a:rPr>
              <a:t>Cinderella Tells Her Story. Do you remember what Cinderella told us in the first part of the story? </a:t>
            </a:r>
            <a:r>
              <a:rPr lang="en-US" sz="1200" b="1">
                <a:solidFill>
                  <a:schemeClr val="lt1"/>
                </a:solidFill>
                <a:latin typeface="Comic Sans MS"/>
                <a:ea typeface="Comic Sans MS"/>
                <a:cs typeface="Comic Sans MS"/>
                <a:sym typeface="Comic Sans MS"/>
              </a:rPr>
              <a:t>[pause] </a:t>
            </a:r>
            <a:r>
              <a:rPr lang="en-US" sz="1200" b="0">
                <a:solidFill>
                  <a:schemeClr val="lt1"/>
                </a:solidFill>
                <a:latin typeface="Comic Sans MS"/>
                <a:ea typeface="Comic Sans MS"/>
                <a:cs typeface="Comic Sans MS"/>
                <a:sym typeface="Comic Sans MS"/>
              </a:rPr>
              <a:t>Who did Cinderella live with? </a:t>
            </a:r>
            <a:r>
              <a:rPr lang="en-US" sz="1200" b="1">
                <a:solidFill>
                  <a:schemeClr val="lt1"/>
                </a:solidFill>
                <a:latin typeface="Comic Sans MS"/>
                <a:ea typeface="Comic Sans MS"/>
                <a:cs typeface="Comic Sans MS"/>
                <a:sym typeface="Comic Sans MS"/>
              </a:rPr>
              <a:t>[pause] </a:t>
            </a:r>
            <a:r>
              <a:rPr lang="en-US" sz="1200" b="0">
                <a:solidFill>
                  <a:schemeClr val="lt1"/>
                </a:solidFill>
                <a:latin typeface="Comic Sans MS"/>
                <a:ea typeface="Comic Sans MS"/>
                <a:cs typeface="Comic Sans MS"/>
                <a:sym typeface="Comic Sans MS"/>
              </a:rPr>
              <a:t>That’s right! She lived with her stepmother and stepsisters. And did they treat her well? </a:t>
            </a:r>
            <a:r>
              <a:rPr lang="en-US" sz="1200" b="1">
                <a:solidFill>
                  <a:schemeClr val="lt1"/>
                </a:solidFill>
                <a:latin typeface="Comic Sans MS"/>
                <a:ea typeface="Comic Sans MS"/>
                <a:cs typeface="Comic Sans MS"/>
                <a:sym typeface="Comic Sans MS"/>
              </a:rPr>
              <a:t>[pause] </a:t>
            </a:r>
            <a:r>
              <a:rPr lang="en-US" sz="1200" b="0">
                <a:solidFill>
                  <a:schemeClr val="lt1"/>
                </a:solidFill>
                <a:latin typeface="Comic Sans MS"/>
                <a:ea typeface="Comic Sans MS"/>
                <a:cs typeface="Comic Sans MS"/>
                <a:sym typeface="Comic Sans MS"/>
              </a:rPr>
              <a:t>Oh, I remember! They were not very kind, and they made her do a lot of hard work. Do you remember why Cinderella was sad at the end of the story? </a:t>
            </a:r>
            <a:r>
              <a:rPr lang="en-US" sz="1200" b="1">
                <a:solidFill>
                  <a:schemeClr val="lt1"/>
                </a:solidFill>
                <a:latin typeface="Comic Sans MS"/>
                <a:ea typeface="Comic Sans MS"/>
                <a:cs typeface="Comic Sans MS"/>
                <a:sym typeface="Comic Sans MS"/>
              </a:rPr>
              <a:t>[pause] </a:t>
            </a:r>
            <a:r>
              <a:rPr lang="en-US" sz="1200" b="0">
                <a:solidFill>
                  <a:schemeClr val="lt1"/>
                </a:solidFill>
                <a:latin typeface="Comic Sans MS"/>
                <a:ea typeface="Comic Sans MS"/>
                <a:cs typeface="Comic Sans MS"/>
                <a:sym typeface="Comic Sans MS"/>
              </a:rPr>
              <a:t>Oh yeah, she was upset because they went to the party and left her home alone. Are you excited to continue the story and find out how and WHY Cinderella’s Godmother helped her? </a:t>
            </a:r>
            <a:r>
              <a:rPr lang="en-US" sz="1200" b="1">
                <a:solidFill>
                  <a:schemeClr val="lt1"/>
                </a:solidFill>
                <a:latin typeface="Comic Sans MS"/>
                <a:ea typeface="Comic Sans MS"/>
                <a:cs typeface="Comic Sans MS"/>
                <a:sym typeface="Comic Sans MS"/>
              </a:rPr>
              <a:t>[pause] </a:t>
            </a:r>
            <a:r>
              <a:rPr lang="en-US" sz="1200" b="0">
                <a:solidFill>
                  <a:schemeClr val="lt1"/>
                </a:solidFill>
                <a:latin typeface="Comic Sans MS"/>
                <a:ea typeface="Comic Sans MS"/>
                <a:cs typeface="Comic Sans MS"/>
                <a:sym typeface="Comic Sans MS"/>
              </a:rPr>
              <a:t>Let’s read together and find out!</a:t>
            </a:r>
            <a:endParaRPr/>
          </a:p>
          <a:p>
            <a:pPr marL="0" lvl="0" indent="0" algn="l" rtl="0">
              <a:spcBef>
                <a:spcPts val="0"/>
              </a:spcBef>
              <a:spcAft>
                <a:spcPts val="0"/>
              </a:spcAft>
              <a:buClr>
                <a:schemeClr val="dk1"/>
              </a:buClr>
              <a:buSzPts val="1200"/>
              <a:buFont typeface="Calibri"/>
              <a:buNone/>
            </a:pPr>
            <a:endParaRPr/>
          </a:p>
        </p:txBody>
      </p:sp>
      <p:sp>
        <p:nvSpPr>
          <p:cNvPr id="320" name="Google Shape;320;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Calibri"/>
              <a:buNone/>
            </a:pPr>
            <a:fld id="{00000000-1234-1234-1234-123412341234}" type="slidenum">
              <a:rPr lang="en-US"/>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7" name="Google Shape;327;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b="1"/>
              <a:t>Narration/VO: </a:t>
            </a:r>
            <a:r>
              <a:rPr lang="en-US" sz="1800" b="1">
                <a:latin typeface="Calibri"/>
                <a:ea typeface="Calibri"/>
                <a:cs typeface="Calibri"/>
                <a:sym typeface="Calibri"/>
              </a:rPr>
              <a:t>[read slide] </a:t>
            </a:r>
            <a:endParaRPr b="1"/>
          </a:p>
          <a:p>
            <a:pPr marL="0" marR="0" lvl="0" indent="0" algn="l" rtl="0">
              <a:lnSpc>
                <a:spcPct val="100000"/>
              </a:lnSpc>
              <a:spcBef>
                <a:spcPts val="0"/>
              </a:spcBef>
              <a:spcAft>
                <a:spcPts val="0"/>
              </a:spcAft>
              <a:buClr>
                <a:schemeClr val="dk1"/>
              </a:buClr>
              <a:buSzPts val="1200"/>
              <a:buFont typeface="Calibri"/>
              <a:buNone/>
            </a:pPr>
            <a:endParaRPr b="1"/>
          </a:p>
        </p:txBody>
      </p:sp>
      <p:sp>
        <p:nvSpPr>
          <p:cNvPr id="328" name="Google Shape;328;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Calibri"/>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4" name="Google Shape;334;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b="1"/>
              <a:t>Narration/VO: </a:t>
            </a:r>
            <a:r>
              <a:rPr lang="en-US" sz="1800" b="1">
                <a:latin typeface="Calibri"/>
                <a:ea typeface="Calibri"/>
                <a:cs typeface="Calibri"/>
                <a:sym typeface="Calibri"/>
              </a:rPr>
              <a:t>[read slide] </a:t>
            </a:r>
            <a:endParaRPr b="1"/>
          </a:p>
          <a:p>
            <a:pPr marL="0" marR="0" lvl="0" indent="0" algn="l" rtl="0">
              <a:lnSpc>
                <a:spcPct val="100000"/>
              </a:lnSpc>
              <a:spcBef>
                <a:spcPts val="0"/>
              </a:spcBef>
              <a:spcAft>
                <a:spcPts val="0"/>
              </a:spcAft>
              <a:buClr>
                <a:schemeClr val="dk1"/>
              </a:buClr>
              <a:buSzPts val="1200"/>
              <a:buFont typeface="Calibri"/>
              <a:buNone/>
            </a:pPr>
            <a:endParaRPr b="1"/>
          </a:p>
        </p:txBody>
      </p:sp>
      <p:sp>
        <p:nvSpPr>
          <p:cNvPr id="335" name="Google Shape;335;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Calibri"/>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2" name="Google Shape;342;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b="1"/>
              <a:t>Narration/VO: </a:t>
            </a:r>
            <a:r>
              <a:rPr lang="en-US" sz="1800" b="1">
                <a:latin typeface="Calibri"/>
                <a:ea typeface="Calibri"/>
                <a:cs typeface="Calibri"/>
                <a:sym typeface="Calibri"/>
              </a:rPr>
              <a:t>[read slide] </a:t>
            </a:r>
            <a:endParaRPr b="1"/>
          </a:p>
          <a:p>
            <a:pPr marL="0" marR="0" lvl="0" indent="0" algn="l" rtl="0">
              <a:lnSpc>
                <a:spcPct val="100000"/>
              </a:lnSpc>
              <a:spcBef>
                <a:spcPts val="0"/>
              </a:spcBef>
              <a:spcAft>
                <a:spcPts val="0"/>
              </a:spcAft>
              <a:buClr>
                <a:schemeClr val="dk1"/>
              </a:buClr>
              <a:buSzPts val="1200"/>
              <a:buFont typeface="Calibri"/>
              <a:buNone/>
            </a:pPr>
            <a:endParaRPr b="1"/>
          </a:p>
        </p:txBody>
      </p:sp>
      <p:sp>
        <p:nvSpPr>
          <p:cNvPr id="343" name="Google Shape;343;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Calibri"/>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Google Shape;348;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9" name="Google Shape;349;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b="1"/>
              <a:t>Narration/VO: </a:t>
            </a:r>
            <a:r>
              <a:rPr lang="en-US" sz="1800" b="1">
                <a:latin typeface="Calibri"/>
                <a:ea typeface="Calibri"/>
                <a:cs typeface="Calibri"/>
                <a:sym typeface="Calibri"/>
              </a:rPr>
              <a:t>[read slide] </a:t>
            </a:r>
            <a:endParaRPr b="1"/>
          </a:p>
          <a:p>
            <a:pPr marL="0" marR="0" lvl="0" indent="0" algn="l" rtl="0">
              <a:lnSpc>
                <a:spcPct val="100000"/>
              </a:lnSpc>
              <a:spcBef>
                <a:spcPts val="0"/>
              </a:spcBef>
              <a:spcAft>
                <a:spcPts val="0"/>
              </a:spcAft>
              <a:buClr>
                <a:schemeClr val="dk1"/>
              </a:buClr>
              <a:buSzPts val="1200"/>
              <a:buFont typeface="Calibri"/>
              <a:buNone/>
            </a:pPr>
            <a:endParaRPr b="1"/>
          </a:p>
        </p:txBody>
      </p:sp>
      <p:sp>
        <p:nvSpPr>
          <p:cNvPr id="350" name="Google Shape;350;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Calibri"/>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Google Shape;358;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9" name="Google Shape;359;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b="1"/>
              <a:t>Narration/VO: </a:t>
            </a:r>
            <a:r>
              <a:rPr lang="en-US" sz="1800" b="1">
                <a:latin typeface="Calibri"/>
                <a:ea typeface="Calibri"/>
                <a:cs typeface="Calibri"/>
                <a:sym typeface="Calibri"/>
              </a:rPr>
              <a:t>[read slide] </a:t>
            </a:r>
            <a:endParaRPr b="1"/>
          </a:p>
          <a:p>
            <a:pPr marL="0" marR="0" lvl="0" indent="0" algn="l" rtl="0">
              <a:lnSpc>
                <a:spcPct val="100000"/>
              </a:lnSpc>
              <a:spcBef>
                <a:spcPts val="0"/>
              </a:spcBef>
              <a:spcAft>
                <a:spcPts val="0"/>
              </a:spcAft>
              <a:buClr>
                <a:schemeClr val="dk1"/>
              </a:buClr>
              <a:buSzPts val="1200"/>
              <a:buFont typeface="Calibri"/>
              <a:buNone/>
            </a:pPr>
            <a:endParaRPr b="1"/>
          </a:p>
        </p:txBody>
      </p:sp>
      <p:sp>
        <p:nvSpPr>
          <p:cNvPr id="360" name="Google Shape;360;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Calibri"/>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Google Shape;371;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2" name="Google Shape;372;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b="1"/>
              <a:t>Narration/VO: </a:t>
            </a:r>
            <a:r>
              <a:rPr lang="en-US" sz="1800" b="1">
                <a:latin typeface="Calibri"/>
                <a:ea typeface="Calibri"/>
                <a:cs typeface="Calibri"/>
                <a:sym typeface="Calibri"/>
              </a:rPr>
              <a:t>[read slide] </a:t>
            </a:r>
            <a:endParaRPr b="1"/>
          </a:p>
          <a:p>
            <a:pPr marL="0" marR="0" lvl="0" indent="0" algn="l" rtl="0">
              <a:lnSpc>
                <a:spcPct val="100000"/>
              </a:lnSpc>
              <a:spcBef>
                <a:spcPts val="0"/>
              </a:spcBef>
              <a:spcAft>
                <a:spcPts val="0"/>
              </a:spcAft>
              <a:buClr>
                <a:schemeClr val="dk1"/>
              </a:buClr>
              <a:buSzPts val="1200"/>
              <a:buFont typeface="Calibri"/>
              <a:buNone/>
            </a:pPr>
            <a:endParaRPr b="1"/>
          </a:p>
        </p:txBody>
      </p:sp>
      <p:sp>
        <p:nvSpPr>
          <p:cNvPr id="373" name="Google Shape;373;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Calibri"/>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5" name="Google Shape;385;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b="1"/>
              <a:t>Narration/VO: </a:t>
            </a:r>
            <a:r>
              <a:rPr lang="en-US" sz="1800" b="1">
                <a:latin typeface="Calibri"/>
                <a:ea typeface="Calibri"/>
                <a:cs typeface="Calibri"/>
                <a:sym typeface="Calibri"/>
              </a:rPr>
              <a:t>[read slide] </a:t>
            </a:r>
            <a:endParaRPr b="1"/>
          </a:p>
          <a:p>
            <a:pPr marL="0" marR="0" lvl="0" indent="0" algn="l" rtl="0">
              <a:lnSpc>
                <a:spcPct val="100000"/>
              </a:lnSpc>
              <a:spcBef>
                <a:spcPts val="0"/>
              </a:spcBef>
              <a:spcAft>
                <a:spcPts val="0"/>
              </a:spcAft>
              <a:buClr>
                <a:schemeClr val="dk1"/>
              </a:buClr>
              <a:buSzPts val="1200"/>
              <a:buFont typeface="Calibri"/>
              <a:buNone/>
            </a:pPr>
            <a:endParaRPr b="1"/>
          </a:p>
        </p:txBody>
      </p:sp>
      <p:sp>
        <p:nvSpPr>
          <p:cNvPr id="386" name="Google Shape;386;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Calibri"/>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D2C4D15-71B1-4028-B46F-4EE71232F863}" type="datetimeFigureOut">
              <a:rPr lang="en-US" smtClean="0"/>
              <a:t>18-Oct-21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dirty="0"/>
          </a:p>
        </p:txBody>
      </p:sp>
      <p:pic>
        <p:nvPicPr>
          <p:cNvPr id="8" name="Picture 7">
            <a:extLst>
              <a:ext uri="{FF2B5EF4-FFF2-40B4-BE49-F238E27FC236}">
                <a16:creationId xmlns:a16="http://schemas.microsoft.com/office/drawing/2014/main" id="{014B69B2-7E51-4D7A-8F96-6B4E0EFA618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8" y="0"/>
            <a:ext cx="12187263" cy="6858000"/>
          </a:xfrm>
          <a:prstGeom prst="rect">
            <a:avLst/>
          </a:prstGeom>
        </p:spPr>
      </p:pic>
    </p:spTree>
    <p:extLst>
      <p:ext uri="{BB962C8B-B14F-4D97-AF65-F5344CB8AC3E}">
        <p14:creationId xmlns:p14="http://schemas.microsoft.com/office/powerpoint/2010/main" val="36156094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18-Oct-21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4183849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18-Oct-21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19932296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53685-8A0B-4F86-9EE0-AA34BDC9CF2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381E164-DF06-4CC6-9B40-C024C1566C5F}"/>
              </a:ext>
            </a:extLst>
          </p:cNvPr>
          <p:cNvSpPr>
            <a:spLocks noGrp="1"/>
          </p:cNvSpPr>
          <p:nvPr>
            <p:ph type="dt" sz="half" idx="10"/>
          </p:nvPr>
        </p:nvSpPr>
        <p:spPr/>
        <p:txBody>
          <a:bodyPr/>
          <a:lstStyle/>
          <a:p>
            <a:fld id="{BD2C4D15-71B1-4028-B46F-4EE71232F863}" type="datetimeFigureOut">
              <a:rPr lang="en-US" smtClean="0"/>
              <a:t>18-Oct-21</a:t>
            </a:fld>
            <a:endParaRPr lang="en-US" dirty="0"/>
          </a:p>
        </p:txBody>
      </p:sp>
      <p:sp>
        <p:nvSpPr>
          <p:cNvPr id="4" name="Footer Placeholder 3">
            <a:extLst>
              <a:ext uri="{FF2B5EF4-FFF2-40B4-BE49-F238E27FC236}">
                <a16:creationId xmlns:a16="http://schemas.microsoft.com/office/drawing/2014/main" id="{095DD9DC-87C7-4DF8-A13E-CD15AAC6BB06}"/>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9CB768C2-A1D4-459D-A560-98AD69B48B9F}"/>
              </a:ext>
            </a:extLst>
          </p:cNvPr>
          <p:cNvSpPr>
            <a:spLocks noGrp="1"/>
          </p:cNvSpPr>
          <p:nvPr>
            <p:ph type="sldNum" sz="quarter" idx="12"/>
          </p:nvPr>
        </p:nvSpPr>
        <p:spPr/>
        <p:txBody>
          <a:bodyPr/>
          <a:lstStyle/>
          <a:p>
            <a:fld id="{809E340D-D49F-4060-B830-48E207260F1E}" type="slidenum">
              <a:rPr lang="en-US" smtClean="0"/>
              <a:t>‹#›</a:t>
            </a:fld>
            <a:endParaRPr lang="en-US" dirty="0"/>
          </a:p>
        </p:txBody>
      </p:sp>
      <p:pic>
        <p:nvPicPr>
          <p:cNvPr id="6" name="Picture 5">
            <a:extLst>
              <a:ext uri="{FF2B5EF4-FFF2-40B4-BE49-F238E27FC236}">
                <a16:creationId xmlns:a16="http://schemas.microsoft.com/office/drawing/2014/main" id="{FDDFF268-7790-428C-9E02-2B436026F1E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8" y="0"/>
            <a:ext cx="12187263" cy="6858000"/>
          </a:xfrm>
          <a:prstGeom prst="rect">
            <a:avLst/>
          </a:prstGeom>
        </p:spPr>
      </p:pic>
    </p:spTree>
    <p:extLst>
      <p:ext uri="{BB962C8B-B14F-4D97-AF65-F5344CB8AC3E}">
        <p14:creationId xmlns:p14="http://schemas.microsoft.com/office/powerpoint/2010/main" val="28787023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Content">
  <p:cSld name="1_Title and Content">
    <p:spTree>
      <p:nvGrpSpPr>
        <p:cNvPr id="1" name="Shape 15"/>
        <p:cNvGrpSpPr/>
        <p:nvPr/>
      </p:nvGrpSpPr>
      <p:grpSpPr>
        <a:xfrm>
          <a:off x="0" y="0"/>
          <a:ext cx="0" cy="0"/>
          <a:chOff x="0" y="0"/>
          <a:chExt cx="0" cy="0"/>
        </a:xfrm>
      </p:grpSpPr>
      <p:sp>
        <p:nvSpPr>
          <p:cNvPr id="16" name="Google Shape;16;p4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4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4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pic>
        <p:nvPicPr>
          <p:cNvPr id="19" name="Google Shape;19;p47"/>
          <p:cNvPicPr preferRelativeResize="0"/>
          <p:nvPr/>
        </p:nvPicPr>
        <p:blipFill rotWithShape="1">
          <a:blip r:embed="rId2">
            <a:alphaModFix/>
          </a:blip>
          <a:srcRect l="86273" t="84400" r="2211" b="3525"/>
          <a:stretch/>
        </p:blipFill>
        <p:spPr>
          <a:xfrm rot="10800000">
            <a:off x="53268" y="93170"/>
            <a:ext cx="784932" cy="463359"/>
          </a:xfrm>
          <a:prstGeom prst="rect">
            <a:avLst/>
          </a:prstGeom>
          <a:noFill/>
          <a:ln>
            <a:noFill/>
          </a:ln>
        </p:spPr>
      </p:pic>
    </p:spTree>
    <p:extLst>
      <p:ext uri="{BB962C8B-B14F-4D97-AF65-F5344CB8AC3E}">
        <p14:creationId xmlns:p14="http://schemas.microsoft.com/office/powerpoint/2010/main" val="41199553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24722472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D2C4D15-71B1-4028-B46F-4EE71232F863}" type="datetimeFigureOut">
              <a:rPr lang="en-US" smtClean="0"/>
              <a:t>18-Oct-21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13737938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D2C4D15-71B1-4028-B46F-4EE71232F863}" type="datetimeFigureOut">
              <a:rPr lang="en-US" smtClean="0"/>
              <a:t>18-Oct-21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2687817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D2C4D15-71B1-4028-B46F-4EE71232F863}" type="datetimeFigureOut">
              <a:rPr lang="en-US" smtClean="0"/>
              <a:t>18-Oct-21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7055978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D2C4D15-71B1-4028-B46F-4EE71232F863}" type="datetimeFigureOut">
              <a:rPr lang="en-US" smtClean="0"/>
              <a:t>18-Oct-21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22603632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2C4D15-71B1-4028-B46F-4EE71232F863}" type="datetimeFigureOut">
              <a:rPr lang="en-US" smtClean="0"/>
              <a:t>18-Oct-21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09E340D-D49F-4060-B830-48E207260F1E}" type="slidenum">
              <a:rPr lang="en-US" smtClean="0"/>
              <a:t>‹#›</a:t>
            </a:fld>
            <a:endParaRPr lang="en-US" dirty="0"/>
          </a:p>
        </p:txBody>
      </p:sp>
    </p:spTree>
    <p:custDataLst>
      <p:tags r:id="rId1"/>
    </p:custDataLst>
    <p:extLst>
      <p:ext uri="{BB962C8B-B14F-4D97-AF65-F5344CB8AC3E}">
        <p14:creationId xmlns:p14="http://schemas.microsoft.com/office/powerpoint/2010/main" val="3744777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18-Oct-21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5792562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18-Oct-21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34360623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2C4D15-71B1-4028-B46F-4EE71232F863}" type="datetimeFigureOut">
              <a:rPr lang="en-US" smtClean="0"/>
              <a:t>18-Oct-21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9E340D-D49F-4060-B830-48E207260F1E}" type="slidenum">
              <a:rPr lang="en-US" smtClean="0"/>
              <a:t>‹#›</a:t>
            </a:fld>
            <a:endParaRPr lang="en-US" dirty="0"/>
          </a:p>
        </p:txBody>
      </p:sp>
      <p:pic>
        <p:nvPicPr>
          <p:cNvPr id="8" name="Picture 7">
            <a:extLst>
              <a:ext uri="{FF2B5EF4-FFF2-40B4-BE49-F238E27FC236}">
                <a16:creationId xmlns:a16="http://schemas.microsoft.com/office/drawing/2014/main" id="{C8A0E137-B218-4DAC-9366-32FAB12EFA45}"/>
              </a:ext>
            </a:extLst>
          </p:cNvPr>
          <p:cNvPicPr>
            <a:picLocks noChangeAspect="1"/>
          </p:cNvPicPr>
          <p:nvPr userDrawn="1"/>
        </p:nvPicPr>
        <p:blipFill rotWithShape="1">
          <a:blip r:embed="rId15">
            <a:extLst>
              <a:ext uri="{28A0092B-C50C-407E-A947-70E740481C1C}">
                <a14:useLocalDpi xmlns:a14="http://schemas.microsoft.com/office/drawing/2010/main" val="0"/>
              </a:ext>
            </a:extLst>
          </a:blip>
          <a:srcRect l="86274" t="84401" r="2211" b="3525"/>
          <a:stretch/>
        </p:blipFill>
        <p:spPr>
          <a:xfrm rot="10800000">
            <a:off x="53268" y="93170"/>
            <a:ext cx="784932" cy="463359"/>
          </a:xfrm>
          <a:prstGeom prst="rect">
            <a:avLst/>
          </a:prstGeom>
        </p:spPr>
      </p:pic>
    </p:spTree>
    <p:extLst>
      <p:ext uri="{BB962C8B-B14F-4D97-AF65-F5344CB8AC3E}">
        <p14:creationId xmlns:p14="http://schemas.microsoft.com/office/powerpoint/2010/main" val="362390693"/>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4.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13.xml"/><Relationship Id="rId5" Type="http://schemas.openxmlformats.org/officeDocument/2006/relationships/comments" Target="../comments/comment1.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9.jfif"/></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image" Target="../media/image14.jpg"/><Relationship Id="rId5" Type="http://schemas.openxmlformats.org/officeDocument/2006/relationships/image" Target="../media/image13.jpg"/><Relationship Id="rId4" Type="http://schemas.openxmlformats.org/officeDocument/2006/relationships/image" Target="../media/image12.jpg"/></Relationships>
</file>

<file path=ppt/slides/_rels/slide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blue sky with clouds&#10;&#10;Description automatically generated with low confidence">
            <a:extLst>
              <a:ext uri="{FF2B5EF4-FFF2-40B4-BE49-F238E27FC236}">
                <a16:creationId xmlns:a16="http://schemas.microsoft.com/office/drawing/2014/main" id="{0EFF9BC5-3F30-4B44-B070-41C9C7FDED21}"/>
              </a:ext>
            </a:extLst>
          </p:cNvPr>
          <p:cNvPicPr>
            <a:picLocks noChangeAspect="1"/>
          </p:cNvPicPr>
          <p:nvPr/>
        </p:nvPicPr>
        <p:blipFill>
          <a:blip r:embed="rId4">
            <a:alphaModFix amt="70000"/>
          </a:blip>
          <a:stretch>
            <a:fillRect/>
          </a:stretch>
        </p:blipFill>
        <p:spPr>
          <a:xfrm>
            <a:off x="0" y="0"/>
            <a:ext cx="12243386" cy="6884679"/>
          </a:xfrm>
          <a:prstGeom prst="rect">
            <a:avLst/>
          </a:prstGeom>
        </p:spPr>
      </p:pic>
      <p:sp>
        <p:nvSpPr>
          <p:cNvPr id="6" name="Rectangle 16">
            <a:extLst>
              <a:ext uri="{FF2B5EF4-FFF2-40B4-BE49-F238E27FC236}">
                <a16:creationId xmlns:a16="http://schemas.microsoft.com/office/drawing/2014/main" id="{A5BB12E1-2593-49C5-A7CB-53553D6AD08B}"/>
              </a:ext>
            </a:extLst>
          </p:cNvPr>
          <p:cNvSpPr>
            <a:spLocks noChangeArrowheads="1"/>
          </p:cNvSpPr>
          <p:nvPr/>
        </p:nvSpPr>
        <p:spPr bwMode="gray">
          <a:xfrm>
            <a:off x="0" y="4612942"/>
            <a:ext cx="12192000" cy="2245057"/>
          </a:xfrm>
          <a:prstGeom prst="rect">
            <a:avLst/>
          </a:prstGeom>
          <a:solidFill>
            <a:srgbClr val="274193"/>
          </a:solidFill>
          <a:ln w="9525">
            <a:solidFill>
              <a:srgbClr val="5B9BD5">
                <a:lumMod val="40000"/>
                <a:lumOff val="60000"/>
              </a:srgbClr>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marL="0" marR="0" lvl="0" indent="0" algn="ct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en-US" sz="5400" b="0" i="0" u="none" strike="noStrike" kern="0" cap="none" spc="0" normalizeH="0" baseline="0" noProof="0">
                <a:ln>
                  <a:noFill/>
                </a:ln>
                <a:solidFill>
                  <a:schemeClr val="bg1"/>
                </a:solidFill>
                <a:effectLst/>
                <a:uLnTx/>
                <a:uFillTx/>
                <a:latin typeface="Comic Sans MS" panose="030F0702030302020204" pitchFamily="66" charset="0"/>
                <a:cs typeface="Arial" panose="020B0604020202020204" pitchFamily="34" charset="0"/>
                <a:sym typeface="Arial"/>
              </a:rPr>
              <a:t> Reading Comprehension </a:t>
            </a:r>
          </a:p>
        </p:txBody>
      </p:sp>
      <p:pic>
        <p:nvPicPr>
          <p:cNvPr id="7" name="Graphic 6">
            <a:extLst>
              <a:ext uri="{FF2B5EF4-FFF2-40B4-BE49-F238E27FC236}">
                <a16:creationId xmlns:a16="http://schemas.microsoft.com/office/drawing/2014/main" id="{FFA9B61A-670C-4677-9D70-133D5A6B77F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033048" y="0"/>
            <a:ext cx="4125903" cy="4848225"/>
          </a:xfrm>
          <a:prstGeom prst="rect">
            <a:avLst/>
          </a:prstGeom>
          <a:effectLst>
            <a:outerShdw blurRad="63500" sx="102000" sy="102000" algn="ctr" rotWithShape="0">
              <a:prstClr val="black">
                <a:alpha val="40000"/>
              </a:prstClr>
            </a:outerShdw>
          </a:effectLst>
        </p:spPr>
      </p:pic>
    </p:spTree>
    <p:custDataLst>
      <p:tags r:id="rId1"/>
    </p:custDataLst>
    <p:extLst>
      <p:ext uri="{BB962C8B-B14F-4D97-AF65-F5344CB8AC3E}">
        <p14:creationId xmlns:p14="http://schemas.microsoft.com/office/powerpoint/2010/main" val="13694739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sp>
        <p:nvSpPr>
          <p:cNvPr id="395" name="Google Shape;395;p17"/>
          <p:cNvSpPr txBox="1"/>
          <p:nvPr/>
        </p:nvSpPr>
        <p:spPr>
          <a:xfrm>
            <a:off x="191069" y="1491002"/>
            <a:ext cx="5363570" cy="501671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000" dirty="0">
                <a:solidFill>
                  <a:schemeClr val="dk1"/>
                </a:solidFill>
                <a:latin typeface="Comic Sans MS"/>
                <a:ea typeface="Comic Sans MS"/>
                <a:cs typeface="Comic Sans MS"/>
                <a:sym typeface="Comic Sans MS"/>
              </a:rPr>
              <a:t>My Godmother was very confused and said, "My poor child, you are like all other children. It’s your right to have proper health care. It’s your right to go to school."</a:t>
            </a:r>
            <a:endParaRPr dirty="0"/>
          </a:p>
        </p:txBody>
      </p:sp>
      <p:pic>
        <p:nvPicPr>
          <p:cNvPr id="396" name="Google Shape;396;p17" descr="A person wearing a white robe and a red tie&#10;&#10;Description automatically generated with low confidence"/>
          <p:cNvPicPr preferRelativeResize="0"/>
          <p:nvPr/>
        </p:nvPicPr>
        <p:blipFill rotWithShape="1">
          <a:blip r:embed="rId3">
            <a:alphaModFix/>
          </a:blip>
          <a:srcRect/>
          <a:stretch/>
        </p:blipFill>
        <p:spPr>
          <a:xfrm>
            <a:off x="5813947" y="1200330"/>
            <a:ext cx="6378054" cy="5657669"/>
          </a:xfrm>
          <a:prstGeom prst="rect">
            <a:avLst/>
          </a:prstGeom>
          <a:noFill/>
          <a:ln>
            <a:noFill/>
          </a:ln>
        </p:spPr>
      </p:pic>
      <p:sp>
        <p:nvSpPr>
          <p:cNvPr id="4" name="Google Shape;323;p7">
            <a:extLst>
              <a:ext uri="{FF2B5EF4-FFF2-40B4-BE49-F238E27FC236}">
                <a16:creationId xmlns:a16="http://schemas.microsoft.com/office/drawing/2014/main" id="{CF14292F-1E56-4C15-B8F3-3FAEFC7BB5D3}"/>
              </a:ext>
            </a:extLst>
          </p:cNvPr>
          <p:cNvSpPr txBox="1"/>
          <p:nvPr/>
        </p:nvSpPr>
        <p:spPr>
          <a:xfrm>
            <a:off x="0" y="615596"/>
            <a:ext cx="12192000" cy="584735"/>
          </a:xfrm>
          <a:prstGeom prst="rect">
            <a:avLst/>
          </a:prstGeom>
          <a:solidFill>
            <a:srgbClr val="274193"/>
          </a:solidFill>
          <a:ln>
            <a:noFill/>
          </a:ln>
        </p:spPr>
        <p:txBody>
          <a:bodyPr spcFirstLastPara="1" wrap="square" lIns="91425" tIns="45700" rIns="91425" bIns="45700" anchor="t" anchorCtr="0">
            <a:spAutoFit/>
          </a:bodyPr>
          <a:lstStyle/>
          <a:p>
            <a:pPr marL="457200" marR="0" lvl="1" indent="0" algn="l" rtl="0">
              <a:spcBef>
                <a:spcPts val="0"/>
              </a:spcBef>
              <a:spcAft>
                <a:spcPts val="0"/>
              </a:spcAft>
              <a:buNone/>
            </a:pPr>
            <a:r>
              <a:rPr lang="en-US" sz="3200" b="1" i="0" u="none" strike="noStrike" cap="none">
                <a:solidFill>
                  <a:schemeClr val="lt1"/>
                </a:solidFill>
                <a:latin typeface="Comic Sans MS"/>
                <a:ea typeface="Comic Sans MS"/>
                <a:cs typeface="Comic Sans MS"/>
                <a:sym typeface="Comic Sans MS"/>
              </a:rPr>
              <a:t>Cinderella Tells Her Story</a:t>
            </a:r>
            <a:endParaRPr sz="3200" b="0" i="0" u="none" strike="noStrike" cap="none">
              <a:solidFill>
                <a:schemeClr val="dk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02" name="Google Shape;402;p18"/>
          <p:cNvSpPr txBox="1"/>
          <p:nvPr/>
        </p:nvSpPr>
        <p:spPr>
          <a:xfrm>
            <a:off x="234363" y="1498373"/>
            <a:ext cx="5304535" cy="501671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000" dirty="0">
                <a:solidFill>
                  <a:schemeClr val="dk1"/>
                </a:solidFill>
                <a:latin typeface="Comic Sans MS"/>
                <a:ea typeface="Comic Sans MS"/>
                <a:cs typeface="Comic Sans MS"/>
                <a:sym typeface="Comic Sans MS"/>
              </a:rPr>
              <a:t>"Is this the right of every child?" I interrupted.</a:t>
            </a:r>
            <a:endParaRPr dirty="0"/>
          </a:p>
          <a:p>
            <a:pPr marL="0" marR="0" lvl="0" indent="0" algn="l" rtl="0">
              <a:spcBef>
                <a:spcPts val="0"/>
              </a:spcBef>
              <a:spcAft>
                <a:spcPts val="0"/>
              </a:spcAft>
              <a:buNone/>
            </a:pPr>
            <a:r>
              <a:rPr lang="en-US" sz="4000" dirty="0">
                <a:solidFill>
                  <a:schemeClr val="dk1"/>
                </a:solidFill>
                <a:latin typeface="Comic Sans MS"/>
                <a:ea typeface="Comic Sans MS"/>
                <a:cs typeface="Comic Sans MS"/>
                <a:sym typeface="Comic Sans MS"/>
              </a:rPr>
              <a:t>"Of course, </a:t>
            </a:r>
            <a:r>
              <a:rPr lang="en-US" sz="4000" dirty="0" err="1">
                <a:solidFill>
                  <a:schemeClr val="dk1"/>
                </a:solidFill>
                <a:latin typeface="Comic Sans MS"/>
                <a:ea typeface="Comic Sans MS"/>
                <a:cs typeface="Comic Sans MS"/>
                <a:sym typeface="Comic Sans MS"/>
              </a:rPr>
              <a:t>Cila</a:t>
            </a:r>
            <a:r>
              <a:rPr lang="en-US" sz="4000" dirty="0">
                <a:solidFill>
                  <a:schemeClr val="dk1"/>
                </a:solidFill>
                <a:latin typeface="Comic Sans MS"/>
                <a:ea typeface="Comic Sans MS"/>
                <a:cs typeface="Comic Sans MS"/>
                <a:sym typeface="Comic Sans MS"/>
              </a:rPr>
              <a:t>. All children are equal, every child on Earth has these rights," she said. </a:t>
            </a:r>
            <a:endParaRPr dirty="0"/>
          </a:p>
        </p:txBody>
      </p:sp>
      <p:pic>
        <p:nvPicPr>
          <p:cNvPr id="403" name="Google Shape;403;p18" descr="A picture containing clipart&#10;&#10;Description automatically generated"/>
          <p:cNvPicPr preferRelativeResize="0"/>
          <p:nvPr/>
        </p:nvPicPr>
        <p:blipFill rotWithShape="1">
          <a:blip r:embed="rId3">
            <a:alphaModFix/>
          </a:blip>
          <a:srcRect/>
          <a:stretch/>
        </p:blipFill>
        <p:spPr>
          <a:xfrm>
            <a:off x="5538899" y="1200330"/>
            <a:ext cx="6653102" cy="5657669"/>
          </a:xfrm>
          <a:prstGeom prst="rect">
            <a:avLst/>
          </a:prstGeom>
          <a:noFill/>
          <a:ln>
            <a:noFill/>
          </a:ln>
        </p:spPr>
      </p:pic>
      <p:sp>
        <p:nvSpPr>
          <p:cNvPr id="4" name="Google Shape;323;p7">
            <a:extLst>
              <a:ext uri="{FF2B5EF4-FFF2-40B4-BE49-F238E27FC236}">
                <a16:creationId xmlns:a16="http://schemas.microsoft.com/office/drawing/2014/main" id="{AE8F694A-BBEF-4A5E-BC4B-E64134C20BD0}"/>
              </a:ext>
            </a:extLst>
          </p:cNvPr>
          <p:cNvSpPr txBox="1"/>
          <p:nvPr/>
        </p:nvSpPr>
        <p:spPr>
          <a:xfrm>
            <a:off x="0" y="615596"/>
            <a:ext cx="12192000" cy="584735"/>
          </a:xfrm>
          <a:prstGeom prst="rect">
            <a:avLst/>
          </a:prstGeom>
          <a:solidFill>
            <a:srgbClr val="274193"/>
          </a:solidFill>
          <a:ln>
            <a:noFill/>
          </a:ln>
        </p:spPr>
        <p:txBody>
          <a:bodyPr spcFirstLastPara="1" wrap="square" lIns="91425" tIns="45700" rIns="91425" bIns="45700" anchor="t" anchorCtr="0">
            <a:spAutoFit/>
          </a:bodyPr>
          <a:lstStyle/>
          <a:p>
            <a:pPr marL="457200" marR="0" lvl="1" indent="0" algn="l" rtl="0">
              <a:spcBef>
                <a:spcPts val="0"/>
              </a:spcBef>
              <a:spcAft>
                <a:spcPts val="0"/>
              </a:spcAft>
              <a:buNone/>
            </a:pPr>
            <a:r>
              <a:rPr lang="en-US" sz="3200" b="1" i="0" u="none" strike="noStrike" cap="none">
                <a:solidFill>
                  <a:schemeClr val="lt1"/>
                </a:solidFill>
                <a:latin typeface="Comic Sans MS"/>
                <a:ea typeface="Comic Sans MS"/>
                <a:cs typeface="Comic Sans MS"/>
                <a:sym typeface="Comic Sans MS"/>
              </a:rPr>
              <a:t>Cinderella Tells Her Story</a:t>
            </a:r>
            <a:endParaRPr sz="3200" b="0" i="0" u="none" strike="noStrike" cap="none">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14"/>
        <p:cNvGrpSpPr/>
        <p:nvPr/>
      </p:nvGrpSpPr>
      <p:grpSpPr>
        <a:xfrm>
          <a:off x="0" y="0"/>
          <a:ext cx="0" cy="0"/>
          <a:chOff x="0" y="0"/>
          <a:chExt cx="0" cy="0"/>
        </a:xfrm>
      </p:grpSpPr>
      <p:sp>
        <p:nvSpPr>
          <p:cNvPr id="415" name="Google Shape;415;p20"/>
          <p:cNvSpPr txBox="1"/>
          <p:nvPr/>
        </p:nvSpPr>
        <p:spPr>
          <a:xfrm>
            <a:off x="236457" y="1529304"/>
            <a:ext cx="5673024" cy="501671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000" dirty="0">
                <a:solidFill>
                  <a:schemeClr val="dk1"/>
                </a:solidFill>
                <a:latin typeface="Comic Sans MS"/>
                <a:ea typeface="Comic Sans MS"/>
                <a:cs typeface="Comic Sans MS"/>
                <a:sym typeface="Comic Sans MS"/>
              </a:rPr>
              <a:t>Then an idea came to my mind, and I asked, "Do I have the right to have fun?"</a:t>
            </a:r>
            <a:endParaRPr dirty="0"/>
          </a:p>
          <a:p>
            <a:pPr marL="0" marR="0" lvl="0" indent="0" algn="l" rtl="0">
              <a:spcBef>
                <a:spcPts val="0"/>
              </a:spcBef>
              <a:spcAft>
                <a:spcPts val="0"/>
              </a:spcAft>
              <a:buNone/>
            </a:pPr>
            <a:r>
              <a:rPr lang="en-US" sz="4000" dirty="0">
                <a:solidFill>
                  <a:schemeClr val="dk1"/>
                </a:solidFill>
                <a:latin typeface="Comic Sans MS"/>
                <a:ea typeface="Comic Sans MS"/>
                <a:cs typeface="Comic Sans MS"/>
                <a:sym typeface="Comic Sans MS"/>
              </a:rPr>
              <a:t>"Of course, you do. It’s your right to be happy, Cinderella," Godmother said kindly. </a:t>
            </a:r>
            <a:endParaRPr dirty="0"/>
          </a:p>
        </p:txBody>
      </p:sp>
      <p:pic>
        <p:nvPicPr>
          <p:cNvPr id="416" name="Google Shape;416;p20"/>
          <p:cNvPicPr preferRelativeResize="0"/>
          <p:nvPr/>
        </p:nvPicPr>
        <p:blipFill rotWithShape="1">
          <a:blip r:embed="rId3">
            <a:alphaModFix/>
          </a:blip>
          <a:srcRect/>
          <a:stretch/>
        </p:blipFill>
        <p:spPr>
          <a:xfrm>
            <a:off x="6282521" y="1200330"/>
            <a:ext cx="5909479" cy="5657669"/>
          </a:xfrm>
          <a:prstGeom prst="rect">
            <a:avLst/>
          </a:prstGeom>
          <a:noFill/>
          <a:ln>
            <a:noFill/>
          </a:ln>
        </p:spPr>
      </p:pic>
      <p:sp>
        <p:nvSpPr>
          <p:cNvPr id="4" name="Google Shape;323;p7">
            <a:extLst>
              <a:ext uri="{FF2B5EF4-FFF2-40B4-BE49-F238E27FC236}">
                <a16:creationId xmlns:a16="http://schemas.microsoft.com/office/drawing/2014/main" id="{82870862-2410-4BE3-A7A9-52B3930DD66B}"/>
              </a:ext>
            </a:extLst>
          </p:cNvPr>
          <p:cNvSpPr txBox="1"/>
          <p:nvPr/>
        </p:nvSpPr>
        <p:spPr>
          <a:xfrm>
            <a:off x="0" y="615596"/>
            <a:ext cx="12192000" cy="584735"/>
          </a:xfrm>
          <a:prstGeom prst="rect">
            <a:avLst/>
          </a:prstGeom>
          <a:solidFill>
            <a:srgbClr val="274193"/>
          </a:solidFill>
          <a:ln>
            <a:noFill/>
          </a:ln>
        </p:spPr>
        <p:txBody>
          <a:bodyPr spcFirstLastPara="1" wrap="square" lIns="91425" tIns="45700" rIns="91425" bIns="45700" anchor="t" anchorCtr="0">
            <a:spAutoFit/>
          </a:bodyPr>
          <a:lstStyle/>
          <a:p>
            <a:pPr marL="457200" marR="0" lvl="1" indent="0" algn="l" rtl="0">
              <a:spcBef>
                <a:spcPts val="0"/>
              </a:spcBef>
              <a:spcAft>
                <a:spcPts val="0"/>
              </a:spcAft>
              <a:buNone/>
            </a:pPr>
            <a:r>
              <a:rPr lang="en-US" sz="3200" b="1" i="0" u="none" strike="noStrike" cap="none">
                <a:solidFill>
                  <a:schemeClr val="lt1"/>
                </a:solidFill>
                <a:latin typeface="Comic Sans MS"/>
                <a:ea typeface="Comic Sans MS"/>
                <a:cs typeface="Comic Sans MS"/>
                <a:sym typeface="Comic Sans MS"/>
              </a:rPr>
              <a:t>Cinderella Tells Her Story</a:t>
            </a:r>
            <a:endParaRPr sz="3200" b="0" i="0" u="none" strike="noStrike" cap="none">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21"/>
        <p:cNvGrpSpPr/>
        <p:nvPr/>
      </p:nvGrpSpPr>
      <p:grpSpPr>
        <a:xfrm>
          <a:off x="0" y="0"/>
          <a:ext cx="0" cy="0"/>
          <a:chOff x="0" y="0"/>
          <a:chExt cx="0" cy="0"/>
        </a:xfrm>
      </p:grpSpPr>
      <p:sp>
        <p:nvSpPr>
          <p:cNvPr id="422" name="Google Shape;422;p21"/>
          <p:cNvSpPr txBox="1"/>
          <p:nvPr/>
        </p:nvSpPr>
        <p:spPr>
          <a:xfrm>
            <a:off x="178415" y="2136359"/>
            <a:ext cx="5785658" cy="378561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000" dirty="0">
                <a:solidFill>
                  <a:schemeClr val="dk1"/>
                </a:solidFill>
                <a:latin typeface="Comic Sans MS"/>
                <a:ea typeface="Comic Sans MS"/>
                <a:cs typeface="Comic Sans MS"/>
                <a:sym typeface="Comic Sans MS"/>
              </a:rPr>
              <a:t>And she knew what I was thinking so she asked, "Would you like to go to the Prince’s party?" Of course, my answer was "Yes."</a:t>
            </a:r>
            <a:endParaRPr dirty="0"/>
          </a:p>
        </p:txBody>
      </p:sp>
      <p:pic>
        <p:nvPicPr>
          <p:cNvPr id="423" name="Google Shape;423;p21" descr="A picture containing text&#10;&#10;Description automatically generated"/>
          <p:cNvPicPr preferRelativeResize="0"/>
          <p:nvPr/>
        </p:nvPicPr>
        <p:blipFill rotWithShape="1">
          <a:blip r:embed="rId3">
            <a:alphaModFix/>
          </a:blip>
          <a:srcRect/>
          <a:stretch/>
        </p:blipFill>
        <p:spPr>
          <a:xfrm>
            <a:off x="5964073" y="1200331"/>
            <a:ext cx="6227928" cy="5657669"/>
          </a:xfrm>
          <a:prstGeom prst="rect">
            <a:avLst/>
          </a:prstGeom>
          <a:noFill/>
          <a:ln>
            <a:noFill/>
          </a:ln>
        </p:spPr>
      </p:pic>
      <p:sp>
        <p:nvSpPr>
          <p:cNvPr id="5" name="Google Shape;323;p7">
            <a:extLst>
              <a:ext uri="{FF2B5EF4-FFF2-40B4-BE49-F238E27FC236}">
                <a16:creationId xmlns:a16="http://schemas.microsoft.com/office/drawing/2014/main" id="{07ACEEB9-4F9A-4870-A88E-1D304CF48675}"/>
              </a:ext>
            </a:extLst>
          </p:cNvPr>
          <p:cNvSpPr txBox="1"/>
          <p:nvPr/>
        </p:nvSpPr>
        <p:spPr>
          <a:xfrm>
            <a:off x="0" y="615596"/>
            <a:ext cx="12192000" cy="584735"/>
          </a:xfrm>
          <a:prstGeom prst="rect">
            <a:avLst/>
          </a:prstGeom>
          <a:solidFill>
            <a:srgbClr val="274193"/>
          </a:solidFill>
          <a:ln>
            <a:noFill/>
          </a:ln>
        </p:spPr>
        <p:txBody>
          <a:bodyPr spcFirstLastPara="1" wrap="square" lIns="91425" tIns="45700" rIns="91425" bIns="45700" anchor="t" anchorCtr="0">
            <a:spAutoFit/>
          </a:bodyPr>
          <a:lstStyle/>
          <a:p>
            <a:pPr marL="457200" marR="0" lvl="1" indent="0" algn="l" rtl="0">
              <a:spcBef>
                <a:spcPts val="0"/>
              </a:spcBef>
              <a:spcAft>
                <a:spcPts val="0"/>
              </a:spcAft>
              <a:buNone/>
            </a:pPr>
            <a:r>
              <a:rPr lang="en-US" sz="3200" b="1" i="0" u="none" strike="noStrike" cap="none">
                <a:solidFill>
                  <a:schemeClr val="lt1"/>
                </a:solidFill>
                <a:latin typeface="Comic Sans MS"/>
                <a:ea typeface="Comic Sans MS"/>
                <a:cs typeface="Comic Sans MS"/>
                <a:sym typeface="Comic Sans MS"/>
              </a:rPr>
              <a:t>Cinderella Tells Her Story</a:t>
            </a:r>
            <a:endParaRPr sz="3200" b="0" i="0" u="none" strike="noStrike" cap="none">
              <a:solidFill>
                <a:schemeClr val="dk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29"/>
        <p:cNvGrpSpPr/>
        <p:nvPr/>
      </p:nvGrpSpPr>
      <p:grpSpPr>
        <a:xfrm>
          <a:off x="0" y="0"/>
          <a:ext cx="0" cy="0"/>
          <a:chOff x="0" y="0"/>
          <a:chExt cx="0" cy="0"/>
        </a:xfrm>
      </p:grpSpPr>
      <p:sp>
        <p:nvSpPr>
          <p:cNvPr id="430" name="Google Shape;430;p22"/>
          <p:cNvSpPr txBox="1"/>
          <p:nvPr/>
        </p:nvSpPr>
        <p:spPr>
          <a:xfrm>
            <a:off x="218364" y="2136358"/>
            <a:ext cx="5349922" cy="378561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000" dirty="0">
                <a:solidFill>
                  <a:schemeClr val="dk1"/>
                </a:solidFill>
                <a:latin typeface="Comic Sans MS"/>
                <a:ea typeface="Comic Sans MS"/>
                <a:cs typeface="Comic Sans MS"/>
                <a:sym typeface="Comic Sans MS"/>
              </a:rPr>
              <a:t>Suddenly, everything changed in my life. I was amazed at what I saw and what I heard. I still live in that dream.</a:t>
            </a:r>
            <a:endParaRPr dirty="0"/>
          </a:p>
        </p:txBody>
      </p:sp>
      <p:pic>
        <p:nvPicPr>
          <p:cNvPr id="431" name="Google Shape;431;p22" descr="A picture containing text&#10;&#10;Description automatically generated"/>
          <p:cNvPicPr preferRelativeResize="0"/>
          <p:nvPr/>
        </p:nvPicPr>
        <p:blipFill rotWithShape="1">
          <a:blip r:embed="rId3">
            <a:alphaModFix/>
          </a:blip>
          <a:srcRect/>
          <a:stretch/>
        </p:blipFill>
        <p:spPr>
          <a:xfrm>
            <a:off x="6096000" y="1200330"/>
            <a:ext cx="6096000" cy="5657669"/>
          </a:xfrm>
          <a:prstGeom prst="rect">
            <a:avLst/>
          </a:prstGeom>
          <a:noFill/>
          <a:ln>
            <a:noFill/>
          </a:ln>
        </p:spPr>
      </p:pic>
      <p:sp>
        <p:nvSpPr>
          <p:cNvPr id="4" name="Google Shape;323;p7">
            <a:extLst>
              <a:ext uri="{FF2B5EF4-FFF2-40B4-BE49-F238E27FC236}">
                <a16:creationId xmlns:a16="http://schemas.microsoft.com/office/drawing/2014/main" id="{EF989F2C-4998-484A-84A4-7D90392524E7}"/>
              </a:ext>
            </a:extLst>
          </p:cNvPr>
          <p:cNvSpPr txBox="1"/>
          <p:nvPr/>
        </p:nvSpPr>
        <p:spPr>
          <a:xfrm>
            <a:off x="0" y="615596"/>
            <a:ext cx="12192000" cy="584735"/>
          </a:xfrm>
          <a:prstGeom prst="rect">
            <a:avLst/>
          </a:prstGeom>
          <a:solidFill>
            <a:srgbClr val="274193"/>
          </a:solidFill>
          <a:ln>
            <a:noFill/>
          </a:ln>
        </p:spPr>
        <p:txBody>
          <a:bodyPr spcFirstLastPara="1" wrap="square" lIns="91425" tIns="45700" rIns="91425" bIns="45700" anchor="t" anchorCtr="0">
            <a:spAutoFit/>
          </a:bodyPr>
          <a:lstStyle/>
          <a:p>
            <a:pPr marL="457200" marR="0" lvl="1" indent="0" algn="l" rtl="0">
              <a:spcBef>
                <a:spcPts val="0"/>
              </a:spcBef>
              <a:spcAft>
                <a:spcPts val="0"/>
              </a:spcAft>
              <a:buNone/>
            </a:pPr>
            <a:r>
              <a:rPr lang="en-US" sz="3200" b="1" i="0" u="none" strike="noStrike" cap="none">
                <a:solidFill>
                  <a:schemeClr val="lt1"/>
                </a:solidFill>
                <a:latin typeface="Comic Sans MS"/>
                <a:ea typeface="Comic Sans MS"/>
                <a:cs typeface="Comic Sans MS"/>
                <a:sym typeface="Comic Sans MS"/>
              </a:rPr>
              <a:t>Cinderella Tells Her Story</a:t>
            </a:r>
            <a:endParaRPr sz="3200" b="0" i="0" u="none" strike="noStrike" cap="none">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42"/>
        <p:cNvGrpSpPr/>
        <p:nvPr/>
      </p:nvGrpSpPr>
      <p:grpSpPr>
        <a:xfrm>
          <a:off x="0" y="0"/>
          <a:ext cx="0" cy="0"/>
          <a:chOff x="0" y="0"/>
          <a:chExt cx="0" cy="0"/>
        </a:xfrm>
      </p:grpSpPr>
      <p:pic>
        <p:nvPicPr>
          <p:cNvPr id="13" name="Graphic 18">
            <a:extLst>
              <a:ext uri="{FF2B5EF4-FFF2-40B4-BE49-F238E27FC236}">
                <a16:creationId xmlns:a16="http://schemas.microsoft.com/office/drawing/2014/main" id="{04D05467-ED33-4EEB-B5AF-05C5165DBC77}"/>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55000"/>
                    </a14:imgEffect>
                    <a14:imgEffect>
                      <a14:brightnessContrast bright="20000" contrast="-74000"/>
                    </a14:imgEffect>
                  </a14:imgLayer>
                </a14:imgProps>
              </a:ext>
            </a:extLst>
          </a:blip>
          <a:srcRect/>
          <a:stretch/>
        </p:blipFill>
        <p:spPr>
          <a:xfrm>
            <a:off x="0" y="940810"/>
            <a:ext cx="12192000" cy="5917190"/>
          </a:xfrm>
          <a:prstGeom prst="rect">
            <a:avLst/>
          </a:prstGeom>
        </p:spPr>
      </p:pic>
      <p:sp>
        <p:nvSpPr>
          <p:cNvPr id="14" name="Rectangle 13">
            <a:extLst>
              <a:ext uri="{FF2B5EF4-FFF2-40B4-BE49-F238E27FC236}">
                <a16:creationId xmlns:a16="http://schemas.microsoft.com/office/drawing/2014/main" id="{4524C79D-D8B6-46F0-AD2D-7210C400E596}"/>
              </a:ext>
            </a:extLst>
          </p:cNvPr>
          <p:cNvSpPr/>
          <p:nvPr/>
        </p:nvSpPr>
        <p:spPr>
          <a:xfrm>
            <a:off x="95534" y="1276985"/>
            <a:ext cx="11996382" cy="5512775"/>
          </a:xfrm>
          <a:prstGeom prst="rect">
            <a:avLst/>
          </a:prstGeom>
          <a:solidFill>
            <a:schemeClr val="bg1"/>
          </a:solidFill>
          <a:ln>
            <a:solidFill>
              <a:schemeClr val="bg1">
                <a:lumMod val="85000"/>
              </a:schemeClr>
            </a:solidFill>
          </a:ln>
          <a:effectLst>
            <a:outerShdw blurRad="50800" dist="38100" dir="2700000" algn="tl" rotWithShape="0">
              <a:prstClr val="black">
                <a:alpha val="40000"/>
              </a:prstClr>
            </a:outerShdw>
            <a:softEdge rad="63500"/>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43" name="Google Shape;443;ge027502e65_1_79"/>
          <p:cNvSpPr txBox="1"/>
          <p:nvPr/>
        </p:nvSpPr>
        <p:spPr>
          <a:xfrm>
            <a:off x="-2" y="620092"/>
            <a:ext cx="12192000" cy="584735"/>
          </a:xfrm>
          <a:prstGeom prst="rect">
            <a:avLst/>
          </a:prstGeom>
          <a:solidFill>
            <a:srgbClr val="274193"/>
          </a:solidFill>
          <a:ln>
            <a:noFill/>
          </a:ln>
        </p:spPr>
        <p:txBody>
          <a:bodyPr spcFirstLastPara="1" wrap="square" lIns="91425" tIns="45700" rIns="91425" bIns="45700" anchor="t" anchorCtr="0">
            <a:spAutoFit/>
          </a:bodyPr>
          <a:lstStyle/>
          <a:p>
            <a:pPr marL="457200" marR="0" lvl="1" indent="0" algn="l" rtl="0">
              <a:spcBef>
                <a:spcPts val="0"/>
              </a:spcBef>
              <a:spcAft>
                <a:spcPts val="0"/>
              </a:spcAft>
              <a:buNone/>
            </a:pPr>
            <a:r>
              <a:rPr lang="en-US" sz="3200" b="1" dirty="0">
                <a:solidFill>
                  <a:schemeClr val="lt1"/>
                </a:solidFill>
                <a:latin typeface="Comic Sans MS"/>
                <a:ea typeface="Comic Sans MS"/>
                <a:cs typeface="Comic Sans MS"/>
                <a:sym typeface="Comic Sans MS"/>
              </a:rPr>
              <a:t>R</a:t>
            </a:r>
            <a:r>
              <a:rPr lang="en-US" sz="3200" b="1" i="0" u="none" strike="noStrike" cap="none" dirty="0">
                <a:solidFill>
                  <a:schemeClr val="lt1"/>
                </a:solidFill>
                <a:latin typeface="Comic Sans MS"/>
                <a:ea typeface="Comic Sans MS"/>
                <a:cs typeface="Comic Sans MS"/>
                <a:sym typeface="Comic Sans MS"/>
              </a:rPr>
              <a:t>earrange the events of the story in the correct order.</a:t>
            </a:r>
            <a:endParaRPr lang="en-US" sz="3200" b="1" i="0" u="none" strike="noStrike" cap="none" dirty="0">
              <a:solidFill>
                <a:srgbClr val="FFFFFF"/>
              </a:solidFill>
              <a:latin typeface="Comic Sans MS"/>
              <a:ea typeface="Comic Sans MS"/>
              <a:cs typeface="Comic Sans MS"/>
              <a:sym typeface="Comic Sans MS"/>
            </a:endParaRPr>
          </a:p>
        </p:txBody>
      </p:sp>
      <p:sp>
        <p:nvSpPr>
          <p:cNvPr id="444" name="Google Shape;444;ge027502e65_1_79"/>
          <p:cNvSpPr txBox="1"/>
          <p:nvPr/>
        </p:nvSpPr>
        <p:spPr>
          <a:xfrm>
            <a:off x="982638" y="1208745"/>
            <a:ext cx="11345837" cy="558101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000" dirty="0">
                <a:solidFill>
                  <a:schemeClr val="dk1"/>
                </a:solidFill>
                <a:latin typeface="Comic Sans MS"/>
                <a:ea typeface="Comic Sans MS"/>
                <a:cs typeface="Comic Sans MS"/>
                <a:sym typeface="Comic Sans MS"/>
              </a:rPr>
              <a:t>Cinderella’s stepmother and stepsisters went to the party.</a:t>
            </a:r>
            <a:endParaRPr dirty="0"/>
          </a:p>
          <a:p>
            <a:pPr marL="0" marR="0" lvl="0" indent="0" algn="l" rtl="0">
              <a:spcBef>
                <a:spcPts val="2000"/>
              </a:spcBef>
              <a:spcAft>
                <a:spcPts val="0"/>
              </a:spcAft>
              <a:buNone/>
            </a:pPr>
            <a:r>
              <a:rPr lang="en-US" sz="3000" dirty="0">
                <a:solidFill>
                  <a:schemeClr val="dk1"/>
                </a:solidFill>
                <a:latin typeface="Comic Sans MS"/>
                <a:ea typeface="Comic Sans MS"/>
                <a:cs typeface="Comic Sans MS"/>
                <a:sym typeface="Comic Sans MS"/>
              </a:rPr>
              <a:t>The King’s men brought an invitation to the prince’s party.</a:t>
            </a:r>
            <a:endParaRPr dirty="0"/>
          </a:p>
          <a:p>
            <a:pPr marL="0" marR="0" lvl="0" indent="0" algn="l" rtl="0">
              <a:spcBef>
                <a:spcPts val="2000"/>
              </a:spcBef>
              <a:spcAft>
                <a:spcPts val="0"/>
              </a:spcAft>
              <a:buNone/>
            </a:pPr>
            <a:r>
              <a:rPr lang="en-US" sz="3000" dirty="0">
                <a:solidFill>
                  <a:schemeClr val="dk1"/>
                </a:solidFill>
                <a:latin typeface="Comic Sans MS"/>
                <a:ea typeface="Comic Sans MS"/>
                <a:cs typeface="Comic Sans MS"/>
                <a:sym typeface="Comic Sans MS"/>
              </a:rPr>
              <a:t>Cinderella stayed home and cried in the dark corner.</a:t>
            </a:r>
            <a:endParaRPr dirty="0"/>
          </a:p>
          <a:p>
            <a:pPr marL="0" marR="0" lvl="0" indent="0" algn="l" rtl="0">
              <a:spcBef>
                <a:spcPts val="2000"/>
              </a:spcBef>
              <a:spcAft>
                <a:spcPts val="0"/>
              </a:spcAft>
              <a:buNone/>
            </a:pPr>
            <a:r>
              <a:rPr lang="en-US" sz="3000" dirty="0">
                <a:solidFill>
                  <a:schemeClr val="dk1"/>
                </a:solidFill>
                <a:latin typeface="Comic Sans MS"/>
                <a:ea typeface="Comic Sans MS"/>
                <a:cs typeface="Comic Sans MS"/>
                <a:sym typeface="Comic Sans MS"/>
              </a:rPr>
              <a:t>Cinderella’s Godmother helped her, and </a:t>
            </a:r>
            <a:r>
              <a:rPr lang="en-US" sz="3000">
                <a:solidFill>
                  <a:schemeClr val="dk1"/>
                </a:solidFill>
                <a:latin typeface="Comic Sans MS"/>
                <a:ea typeface="Comic Sans MS"/>
                <a:cs typeface="Comic Sans MS"/>
                <a:sym typeface="Comic Sans MS"/>
              </a:rPr>
              <a:t>her life </a:t>
            </a:r>
            <a:r>
              <a:rPr lang="en-US" sz="3000" dirty="0">
                <a:solidFill>
                  <a:schemeClr val="dk1"/>
                </a:solidFill>
                <a:latin typeface="Comic Sans MS"/>
                <a:ea typeface="Comic Sans MS"/>
                <a:cs typeface="Comic Sans MS"/>
                <a:sym typeface="Comic Sans MS"/>
              </a:rPr>
              <a:t>changed.</a:t>
            </a:r>
            <a:endParaRPr dirty="0"/>
          </a:p>
          <a:p>
            <a:pPr marL="0" marR="0" lvl="0" indent="0" algn="l" rtl="0">
              <a:spcBef>
                <a:spcPts val="2000"/>
              </a:spcBef>
              <a:spcAft>
                <a:spcPts val="0"/>
              </a:spcAft>
              <a:buNone/>
            </a:pPr>
            <a:r>
              <a:rPr lang="en-US" sz="3000" dirty="0">
                <a:solidFill>
                  <a:schemeClr val="dk1"/>
                </a:solidFill>
                <a:latin typeface="Comic Sans MS"/>
                <a:ea typeface="Comic Sans MS"/>
                <a:cs typeface="Comic Sans MS"/>
                <a:sym typeface="Comic Sans MS"/>
              </a:rPr>
              <a:t>Cinderella’s stepmother made her do all the house chores.</a:t>
            </a:r>
            <a:endParaRPr dirty="0"/>
          </a:p>
          <a:p>
            <a:pPr marL="0" marR="0" lvl="0" indent="0" algn="l" rtl="0">
              <a:spcBef>
                <a:spcPts val="2000"/>
              </a:spcBef>
              <a:spcAft>
                <a:spcPts val="0"/>
              </a:spcAft>
              <a:buNone/>
            </a:pPr>
            <a:r>
              <a:rPr lang="en-US" sz="3000" dirty="0">
                <a:solidFill>
                  <a:schemeClr val="dk1"/>
                </a:solidFill>
                <a:latin typeface="Comic Sans MS"/>
                <a:ea typeface="Comic Sans MS"/>
                <a:cs typeface="Comic Sans MS"/>
                <a:sym typeface="Comic Sans MS"/>
              </a:rPr>
              <a:t>Cinderella’s stepsisters were excited about the prince’s party.</a:t>
            </a:r>
            <a:endParaRPr dirty="0"/>
          </a:p>
          <a:p>
            <a:pPr marL="0" marR="0" lvl="0" indent="0" algn="l" rtl="0">
              <a:spcBef>
                <a:spcPts val="2000"/>
              </a:spcBef>
              <a:spcAft>
                <a:spcPts val="0"/>
              </a:spcAft>
              <a:buNone/>
            </a:pPr>
            <a:r>
              <a:rPr lang="en-US" sz="3000" dirty="0">
                <a:solidFill>
                  <a:schemeClr val="dk1"/>
                </a:solidFill>
                <a:latin typeface="Comic Sans MS"/>
                <a:ea typeface="Comic Sans MS"/>
                <a:cs typeface="Comic Sans MS"/>
                <a:sym typeface="Comic Sans MS"/>
              </a:rPr>
              <a:t>Cinderella was ready to go to the party.</a:t>
            </a:r>
            <a:endParaRPr dirty="0"/>
          </a:p>
          <a:p>
            <a:pPr marL="0" marR="0" lvl="0" indent="0" algn="l" rtl="0">
              <a:spcBef>
                <a:spcPts val="2000"/>
              </a:spcBef>
              <a:spcAft>
                <a:spcPts val="0"/>
              </a:spcAft>
              <a:buNone/>
            </a:pPr>
            <a:r>
              <a:rPr lang="en-US" sz="3000" dirty="0">
                <a:solidFill>
                  <a:schemeClr val="dk1"/>
                </a:solidFill>
                <a:latin typeface="Comic Sans MS"/>
                <a:ea typeface="Comic Sans MS"/>
                <a:cs typeface="Comic Sans MS"/>
                <a:sym typeface="Comic Sans MS"/>
              </a:rPr>
              <a:t>Cinderella’s Godmother told her about children’s rights. </a:t>
            </a:r>
            <a:endParaRPr dirty="0"/>
          </a:p>
        </p:txBody>
      </p:sp>
      <p:sp>
        <p:nvSpPr>
          <p:cNvPr id="445" name="Google Shape;445;ge027502e65_1_79"/>
          <p:cNvSpPr/>
          <p:nvPr/>
        </p:nvSpPr>
        <p:spPr>
          <a:xfrm>
            <a:off x="204716" y="1276985"/>
            <a:ext cx="682388" cy="483576"/>
          </a:xfrm>
          <a:prstGeom prst="rect">
            <a:avLst/>
          </a:prstGeom>
          <a:noFill/>
          <a:ln w="28575"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3000">
                <a:solidFill>
                  <a:schemeClr val="dk1"/>
                </a:solidFill>
                <a:highlight>
                  <a:srgbClr val="FFFF00"/>
                </a:highlight>
                <a:latin typeface="Comic Sans MS"/>
                <a:ea typeface="Comic Sans MS"/>
                <a:cs typeface="Comic Sans MS"/>
                <a:sym typeface="Comic Sans MS"/>
              </a:rPr>
              <a:t>4</a:t>
            </a:r>
            <a:endParaRPr/>
          </a:p>
        </p:txBody>
      </p:sp>
      <p:sp>
        <p:nvSpPr>
          <p:cNvPr id="446" name="Google Shape;446;ge027502e65_1_79"/>
          <p:cNvSpPr/>
          <p:nvPr/>
        </p:nvSpPr>
        <p:spPr>
          <a:xfrm>
            <a:off x="204716" y="6237908"/>
            <a:ext cx="682388" cy="483576"/>
          </a:xfrm>
          <a:prstGeom prst="rect">
            <a:avLst/>
          </a:prstGeom>
          <a:noFill/>
          <a:ln w="28575"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3000">
                <a:solidFill>
                  <a:schemeClr val="dk1"/>
                </a:solidFill>
                <a:highlight>
                  <a:srgbClr val="FFFF00"/>
                </a:highlight>
                <a:latin typeface="Comic Sans MS"/>
                <a:ea typeface="Comic Sans MS"/>
                <a:cs typeface="Comic Sans MS"/>
                <a:sym typeface="Comic Sans MS"/>
              </a:rPr>
              <a:t>6</a:t>
            </a:r>
            <a:endParaRPr/>
          </a:p>
        </p:txBody>
      </p:sp>
      <p:sp>
        <p:nvSpPr>
          <p:cNvPr id="447" name="Google Shape;447;ge027502e65_1_79"/>
          <p:cNvSpPr/>
          <p:nvPr/>
        </p:nvSpPr>
        <p:spPr>
          <a:xfrm>
            <a:off x="204716" y="1985688"/>
            <a:ext cx="682388" cy="483576"/>
          </a:xfrm>
          <a:prstGeom prst="rect">
            <a:avLst/>
          </a:prstGeom>
          <a:noFill/>
          <a:ln w="28575"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3600" b="1">
                <a:solidFill>
                  <a:srgbClr val="FF0000"/>
                </a:solidFill>
                <a:latin typeface="Comic Sans MS"/>
                <a:ea typeface="Comic Sans MS"/>
                <a:cs typeface="Comic Sans MS"/>
                <a:sym typeface="Comic Sans MS"/>
              </a:rPr>
              <a:t>1</a:t>
            </a:r>
            <a:endParaRPr/>
          </a:p>
        </p:txBody>
      </p:sp>
      <p:sp>
        <p:nvSpPr>
          <p:cNvPr id="448" name="Google Shape;448;ge027502e65_1_79"/>
          <p:cNvSpPr/>
          <p:nvPr/>
        </p:nvSpPr>
        <p:spPr>
          <a:xfrm>
            <a:off x="204716" y="2694391"/>
            <a:ext cx="682388" cy="483576"/>
          </a:xfrm>
          <a:prstGeom prst="rect">
            <a:avLst/>
          </a:prstGeom>
          <a:noFill/>
          <a:ln w="28575"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3000">
                <a:solidFill>
                  <a:schemeClr val="dk1"/>
                </a:solidFill>
                <a:highlight>
                  <a:srgbClr val="FFFF00"/>
                </a:highlight>
                <a:latin typeface="Comic Sans MS"/>
                <a:ea typeface="Comic Sans MS"/>
                <a:cs typeface="Comic Sans MS"/>
                <a:sym typeface="Comic Sans MS"/>
              </a:rPr>
              <a:t>5</a:t>
            </a:r>
            <a:endParaRPr/>
          </a:p>
        </p:txBody>
      </p:sp>
      <p:sp>
        <p:nvSpPr>
          <p:cNvPr id="449" name="Google Shape;449;ge027502e65_1_79"/>
          <p:cNvSpPr/>
          <p:nvPr/>
        </p:nvSpPr>
        <p:spPr>
          <a:xfrm>
            <a:off x="204716" y="3403094"/>
            <a:ext cx="682388" cy="483576"/>
          </a:xfrm>
          <a:prstGeom prst="rect">
            <a:avLst/>
          </a:prstGeom>
          <a:noFill/>
          <a:ln w="28575"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3000">
                <a:solidFill>
                  <a:schemeClr val="dk1"/>
                </a:solidFill>
                <a:highlight>
                  <a:srgbClr val="FFFF00"/>
                </a:highlight>
                <a:latin typeface="Comic Sans MS"/>
                <a:ea typeface="Comic Sans MS"/>
                <a:cs typeface="Comic Sans MS"/>
                <a:sym typeface="Comic Sans MS"/>
              </a:rPr>
              <a:t>8</a:t>
            </a:r>
            <a:endParaRPr/>
          </a:p>
        </p:txBody>
      </p:sp>
      <p:sp>
        <p:nvSpPr>
          <p:cNvPr id="450" name="Google Shape;450;ge027502e65_1_79"/>
          <p:cNvSpPr/>
          <p:nvPr/>
        </p:nvSpPr>
        <p:spPr>
          <a:xfrm>
            <a:off x="204716" y="4111797"/>
            <a:ext cx="682388" cy="483576"/>
          </a:xfrm>
          <a:prstGeom prst="rect">
            <a:avLst/>
          </a:prstGeom>
          <a:noFill/>
          <a:ln w="28575"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3000">
                <a:solidFill>
                  <a:schemeClr val="dk1"/>
                </a:solidFill>
                <a:highlight>
                  <a:srgbClr val="FFFF00"/>
                </a:highlight>
                <a:latin typeface="Comic Sans MS"/>
                <a:ea typeface="Comic Sans MS"/>
                <a:cs typeface="Comic Sans MS"/>
                <a:sym typeface="Comic Sans MS"/>
              </a:rPr>
              <a:t>3</a:t>
            </a:r>
            <a:endParaRPr/>
          </a:p>
        </p:txBody>
      </p:sp>
      <p:sp>
        <p:nvSpPr>
          <p:cNvPr id="451" name="Google Shape;451;ge027502e65_1_79"/>
          <p:cNvSpPr/>
          <p:nvPr/>
        </p:nvSpPr>
        <p:spPr>
          <a:xfrm>
            <a:off x="204716" y="4820500"/>
            <a:ext cx="682388" cy="483576"/>
          </a:xfrm>
          <a:prstGeom prst="rect">
            <a:avLst/>
          </a:prstGeom>
          <a:noFill/>
          <a:ln w="28575"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3000">
                <a:solidFill>
                  <a:schemeClr val="dk1"/>
                </a:solidFill>
                <a:highlight>
                  <a:srgbClr val="FFFF00"/>
                </a:highlight>
                <a:latin typeface="Comic Sans MS"/>
                <a:ea typeface="Comic Sans MS"/>
                <a:cs typeface="Comic Sans MS"/>
                <a:sym typeface="Comic Sans MS"/>
              </a:rPr>
              <a:t>2</a:t>
            </a:r>
            <a:endParaRPr/>
          </a:p>
        </p:txBody>
      </p:sp>
      <p:sp>
        <p:nvSpPr>
          <p:cNvPr id="452" name="Google Shape;452;ge027502e65_1_79"/>
          <p:cNvSpPr/>
          <p:nvPr/>
        </p:nvSpPr>
        <p:spPr>
          <a:xfrm>
            <a:off x="204716" y="5529203"/>
            <a:ext cx="682388" cy="483576"/>
          </a:xfrm>
          <a:prstGeom prst="rect">
            <a:avLst/>
          </a:prstGeom>
          <a:noFill/>
          <a:ln w="28575"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3000">
                <a:solidFill>
                  <a:schemeClr val="dk1"/>
                </a:solidFill>
                <a:highlight>
                  <a:srgbClr val="FFFF00"/>
                </a:highlight>
                <a:latin typeface="Comic Sans MS"/>
                <a:ea typeface="Comic Sans MS"/>
                <a:cs typeface="Comic Sans MS"/>
                <a:sym typeface="Comic Sans MS"/>
              </a:rPr>
              <a:t>7</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3" name="Google Shape;323;p7"/>
          <p:cNvSpPr txBox="1"/>
          <p:nvPr/>
        </p:nvSpPr>
        <p:spPr>
          <a:xfrm>
            <a:off x="0" y="615596"/>
            <a:ext cx="12192000" cy="584735"/>
          </a:xfrm>
          <a:prstGeom prst="rect">
            <a:avLst/>
          </a:prstGeom>
          <a:solidFill>
            <a:srgbClr val="274193"/>
          </a:solidFill>
          <a:ln>
            <a:noFill/>
          </a:ln>
        </p:spPr>
        <p:txBody>
          <a:bodyPr spcFirstLastPara="1" wrap="square" lIns="91425" tIns="45700" rIns="91425" bIns="45700" anchor="t" anchorCtr="0">
            <a:spAutoFit/>
          </a:bodyPr>
          <a:lstStyle/>
          <a:p>
            <a:pPr marL="457200" marR="0" lvl="1" indent="0" algn="l" rtl="0">
              <a:spcBef>
                <a:spcPts val="0"/>
              </a:spcBef>
              <a:spcAft>
                <a:spcPts val="0"/>
              </a:spcAft>
              <a:buNone/>
            </a:pPr>
            <a:r>
              <a:rPr lang="en-US" sz="3200" b="1" i="0" u="none" strike="noStrike" cap="none">
                <a:solidFill>
                  <a:schemeClr val="lt1"/>
                </a:solidFill>
                <a:latin typeface="Comic Sans MS"/>
                <a:ea typeface="Comic Sans MS"/>
                <a:cs typeface="Comic Sans MS"/>
                <a:sym typeface="Comic Sans MS"/>
              </a:rPr>
              <a:t>Cinderella Tells Her Story</a:t>
            </a:r>
            <a:endParaRPr sz="3200" b="0" i="0" u="none" strike="noStrike" cap="none">
              <a:solidFill>
                <a:schemeClr val="dk1"/>
              </a:solidFill>
              <a:latin typeface="Calibri"/>
              <a:ea typeface="Calibri"/>
              <a:cs typeface="Calibri"/>
              <a:sym typeface="Calibri"/>
            </a:endParaRPr>
          </a:p>
        </p:txBody>
      </p:sp>
      <p:pic>
        <p:nvPicPr>
          <p:cNvPr id="324" name="Google Shape;324;p7" descr="A picture containing text&#10;&#10;Description automatically generated"/>
          <p:cNvPicPr preferRelativeResize="0"/>
          <p:nvPr/>
        </p:nvPicPr>
        <p:blipFill rotWithShape="1">
          <a:blip r:embed="rId3">
            <a:alphaModFix/>
          </a:blip>
          <a:srcRect/>
          <a:stretch/>
        </p:blipFill>
        <p:spPr>
          <a:xfrm>
            <a:off x="0" y="1203743"/>
            <a:ext cx="12192000" cy="5654257"/>
          </a:xfrm>
          <a:prstGeom prst="rect">
            <a:avLst/>
          </a:prstGeom>
          <a:noFill/>
          <a:ln w="38100" cap="sq" cmpd="sng">
            <a:solidFill>
              <a:srgbClr val="000000"/>
            </a:solidFill>
            <a:prstDash val="solid"/>
            <a:miter lim="800000"/>
            <a:headEnd type="none" w="sm" len="sm"/>
            <a:tailEnd type="none" w="sm" len="sm"/>
          </a:ln>
          <a:effectLst>
            <a:outerShdw blurRad="50800" dist="38100" dir="2700000" algn="tl" rotWithShape="0">
              <a:srgbClr val="000000">
                <a:alpha val="42745"/>
              </a:srgbClr>
            </a:outerShdw>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pic>
        <p:nvPicPr>
          <p:cNvPr id="330" name="Google Shape;330;p8" descr="A picture containing text&#10;&#10;Description automatically generated"/>
          <p:cNvPicPr preferRelativeResize="0"/>
          <p:nvPr/>
        </p:nvPicPr>
        <p:blipFill rotWithShape="1">
          <a:blip r:embed="rId3">
            <a:alphaModFix/>
          </a:blip>
          <a:srcRect/>
          <a:stretch/>
        </p:blipFill>
        <p:spPr>
          <a:xfrm>
            <a:off x="5803377" y="1200331"/>
            <a:ext cx="6388623" cy="5657669"/>
          </a:xfrm>
          <a:prstGeom prst="rect">
            <a:avLst/>
          </a:prstGeom>
          <a:noFill/>
          <a:ln>
            <a:noFill/>
          </a:ln>
        </p:spPr>
      </p:pic>
      <p:sp>
        <p:nvSpPr>
          <p:cNvPr id="331" name="Google Shape;331;p8"/>
          <p:cNvSpPr txBox="1"/>
          <p:nvPr/>
        </p:nvSpPr>
        <p:spPr>
          <a:xfrm>
            <a:off x="241915" y="1520806"/>
            <a:ext cx="5319548" cy="501671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000" dirty="0">
                <a:solidFill>
                  <a:schemeClr val="dk1"/>
                </a:solidFill>
                <a:latin typeface="Comic Sans MS"/>
                <a:ea typeface="Comic Sans MS"/>
                <a:cs typeface="Comic Sans MS"/>
                <a:sym typeface="Comic Sans MS"/>
              </a:rPr>
              <a:t>Everybody calls me Cinderella. Many children around the world know my famous fairy tale, but no one knows why my fairy Godmother helped me.</a:t>
            </a:r>
            <a:endParaRPr dirty="0"/>
          </a:p>
        </p:txBody>
      </p:sp>
      <p:sp>
        <p:nvSpPr>
          <p:cNvPr id="4" name="Google Shape;323;p7">
            <a:extLst>
              <a:ext uri="{FF2B5EF4-FFF2-40B4-BE49-F238E27FC236}">
                <a16:creationId xmlns:a16="http://schemas.microsoft.com/office/drawing/2014/main" id="{FFEEF110-B549-43F6-86AB-1EF9D907827D}"/>
              </a:ext>
            </a:extLst>
          </p:cNvPr>
          <p:cNvSpPr txBox="1"/>
          <p:nvPr/>
        </p:nvSpPr>
        <p:spPr>
          <a:xfrm>
            <a:off x="0" y="615596"/>
            <a:ext cx="12192000" cy="584735"/>
          </a:xfrm>
          <a:prstGeom prst="rect">
            <a:avLst/>
          </a:prstGeom>
          <a:solidFill>
            <a:srgbClr val="274193"/>
          </a:solidFill>
          <a:ln>
            <a:noFill/>
          </a:ln>
        </p:spPr>
        <p:txBody>
          <a:bodyPr spcFirstLastPara="1" wrap="square" lIns="91425" tIns="45700" rIns="91425" bIns="45700" anchor="t" anchorCtr="0">
            <a:spAutoFit/>
          </a:bodyPr>
          <a:lstStyle/>
          <a:p>
            <a:pPr marL="457200" marR="0" lvl="1" indent="0" algn="l" rtl="0">
              <a:spcBef>
                <a:spcPts val="0"/>
              </a:spcBef>
              <a:spcAft>
                <a:spcPts val="0"/>
              </a:spcAft>
              <a:buNone/>
            </a:pPr>
            <a:r>
              <a:rPr lang="en-US" sz="3200" b="1" i="0" u="none" strike="noStrike" cap="none">
                <a:solidFill>
                  <a:schemeClr val="lt1"/>
                </a:solidFill>
                <a:latin typeface="Comic Sans MS"/>
                <a:ea typeface="Comic Sans MS"/>
                <a:cs typeface="Comic Sans MS"/>
                <a:sym typeface="Comic Sans MS"/>
              </a:rPr>
              <a:t>Cinderella Tells Her Story</a:t>
            </a:r>
            <a:endParaRPr sz="3200" b="0" i="0" u="none" strike="noStrike" cap="none">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pic>
        <p:nvPicPr>
          <p:cNvPr id="337" name="Google Shape;337;p9" descr="A picture containing text&#10;&#10;Description automatically generated"/>
          <p:cNvPicPr preferRelativeResize="0"/>
          <p:nvPr/>
        </p:nvPicPr>
        <p:blipFill rotWithShape="1">
          <a:blip r:embed="rId3">
            <a:alphaModFix/>
          </a:blip>
          <a:srcRect/>
          <a:stretch/>
        </p:blipFill>
        <p:spPr>
          <a:xfrm>
            <a:off x="6807855" y="1261307"/>
            <a:ext cx="2968614" cy="2755159"/>
          </a:xfrm>
          <a:prstGeom prst="ellipse">
            <a:avLst/>
          </a:prstGeom>
          <a:ln>
            <a:noFill/>
          </a:ln>
          <a:effectLst>
            <a:softEdge rad="112500"/>
          </a:effectLst>
        </p:spPr>
      </p:pic>
      <p:sp>
        <p:nvSpPr>
          <p:cNvPr id="339" name="Google Shape;339;p9"/>
          <p:cNvSpPr txBox="1"/>
          <p:nvPr/>
        </p:nvSpPr>
        <p:spPr>
          <a:xfrm>
            <a:off x="242105" y="1508107"/>
            <a:ext cx="5853895" cy="501671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000" dirty="0">
                <a:solidFill>
                  <a:schemeClr val="dk1"/>
                </a:solidFill>
                <a:latin typeface="Comic Sans MS"/>
                <a:ea typeface="Comic Sans MS"/>
                <a:cs typeface="Comic Sans MS"/>
                <a:sym typeface="Comic Sans MS"/>
              </a:rPr>
              <a:t>One day, as l was doing the housework, I heard a knock on the door. It was two of the King’s men. They gave my stepmother an invitation to the Prince’s birthday party.</a:t>
            </a:r>
            <a:endParaRPr dirty="0"/>
          </a:p>
        </p:txBody>
      </p:sp>
      <p:sp>
        <p:nvSpPr>
          <p:cNvPr id="5" name="Google Shape;323;p7">
            <a:extLst>
              <a:ext uri="{FF2B5EF4-FFF2-40B4-BE49-F238E27FC236}">
                <a16:creationId xmlns:a16="http://schemas.microsoft.com/office/drawing/2014/main" id="{C425FE8F-3827-4BF6-8B3B-4320A5531357}"/>
              </a:ext>
            </a:extLst>
          </p:cNvPr>
          <p:cNvSpPr txBox="1"/>
          <p:nvPr/>
        </p:nvSpPr>
        <p:spPr>
          <a:xfrm>
            <a:off x="0" y="615596"/>
            <a:ext cx="12192000" cy="584735"/>
          </a:xfrm>
          <a:prstGeom prst="rect">
            <a:avLst/>
          </a:prstGeom>
          <a:solidFill>
            <a:srgbClr val="274193"/>
          </a:solidFill>
          <a:ln>
            <a:noFill/>
          </a:ln>
        </p:spPr>
        <p:txBody>
          <a:bodyPr spcFirstLastPara="1" wrap="square" lIns="91425" tIns="45700" rIns="91425" bIns="45700" anchor="t" anchorCtr="0">
            <a:spAutoFit/>
          </a:bodyPr>
          <a:lstStyle/>
          <a:p>
            <a:pPr marL="457200" marR="0" lvl="1" indent="0" algn="l" rtl="0">
              <a:spcBef>
                <a:spcPts val="0"/>
              </a:spcBef>
              <a:spcAft>
                <a:spcPts val="0"/>
              </a:spcAft>
              <a:buNone/>
            </a:pPr>
            <a:r>
              <a:rPr lang="en-US" sz="3200" b="1" i="0" u="none" strike="noStrike" cap="none">
                <a:solidFill>
                  <a:schemeClr val="lt1"/>
                </a:solidFill>
                <a:latin typeface="Comic Sans MS"/>
                <a:ea typeface="Comic Sans MS"/>
                <a:cs typeface="Comic Sans MS"/>
                <a:sym typeface="Comic Sans MS"/>
              </a:rPr>
              <a:t>Cinderella Tells Her Story</a:t>
            </a:r>
            <a:endParaRPr sz="3200" b="0" i="0" u="none" strike="noStrike" cap="none">
              <a:solidFill>
                <a:schemeClr val="dk1"/>
              </a:solidFill>
              <a:latin typeface="Calibri"/>
              <a:ea typeface="Calibri"/>
              <a:cs typeface="Calibri"/>
              <a:sym typeface="Calibri"/>
            </a:endParaRPr>
          </a:p>
        </p:txBody>
      </p:sp>
      <p:pic>
        <p:nvPicPr>
          <p:cNvPr id="7" name="Picture 6">
            <a:extLst>
              <a:ext uri="{FF2B5EF4-FFF2-40B4-BE49-F238E27FC236}">
                <a16:creationId xmlns:a16="http://schemas.microsoft.com/office/drawing/2014/main" id="{B4D6984A-1026-4334-B8EF-59289C9FEE13}"/>
              </a:ext>
            </a:extLst>
          </p:cNvPr>
          <p:cNvPicPr>
            <a:picLocks noChangeAspect="1"/>
          </p:cNvPicPr>
          <p:nvPr/>
        </p:nvPicPr>
        <p:blipFill>
          <a:blip r:embed="rId4"/>
          <a:stretch>
            <a:fillRect/>
          </a:stretch>
        </p:blipFill>
        <p:spPr>
          <a:xfrm>
            <a:off x="9223386" y="3534771"/>
            <a:ext cx="2968614" cy="2755159"/>
          </a:xfrm>
          <a:prstGeom prst="ellipse">
            <a:avLst/>
          </a:prstGeom>
          <a:ln>
            <a:noFill/>
          </a:ln>
          <a:effectLst>
            <a:softEdge rad="112500"/>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pic>
        <p:nvPicPr>
          <p:cNvPr id="345" name="Google Shape;345;p10" descr="A picture containing text&#10;&#10;Description automatically generated"/>
          <p:cNvPicPr preferRelativeResize="0"/>
          <p:nvPr/>
        </p:nvPicPr>
        <p:blipFill rotWithShape="1">
          <a:blip r:embed="rId3">
            <a:alphaModFix/>
          </a:blip>
          <a:srcRect/>
          <a:stretch/>
        </p:blipFill>
        <p:spPr>
          <a:xfrm>
            <a:off x="6095999" y="1200331"/>
            <a:ext cx="6096001" cy="5657669"/>
          </a:xfrm>
          <a:prstGeom prst="rect">
            <a:avLst/>
          </a:prstGeom>
          <a:noFill/>
          <a:ln>
            <a:noFill/>
          </a:ln>
        </p:spPr>
      </p:pic>
      <p:sp>
        <p:nvSpPr>
          <p:cNvPr id="346" name="Google Shape;346;p10"/>
          <p:cNvSpPr txBox="1"/>
          <p:nvPr/>
        </p:nvSpPr>
        <p:spPr>
          <a:xfrm>
            <a:off x="182960" y="1466441"/>
            <a:ext cx="5913039" cy="507827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600" dirty="0">
                <a:solidFill>
                  <a:schemeClr val="dk1"/>
                </a:solidFill>
                <a:latin typeface="Comic Sans MS"/>
                <a:ea typeface="Comic Sans MS"/>
                <a:cs typeface="Comic Sans MS"/>
                <a:sym typeface="Comic Sans MS"/>
              </a:rPr>
              <a:t>When my stepmother told her daughters about the prince’s party, they were very excited. They tried on every single dress, shoes, necklace, and ribbon they owned. They wanted to look very beautiful at the party.</a:t>
            </a:r>
            <a:endParaRPr dirty="0"/>
          </a:p>
        </p:txBody>
      </p:sp>
      <p:sp>
        <p:nvSpPr>
          <p:cNvPr id="4" name="Google Shape;323;p7">
            <a:extLst>
              <a:ext uri="{FF2B5EF4-FFF2-40B4-BE49-F238E27FC236}">
                <a16:creationId xmlns:a16="http://schemas.microsoft.com/office/drawing/2014/main" id="{82C6522C-100A-423A-ACCB-99B5BB1DEE1B}"/>
              </a:ext>
            </a:extLst>
          </p:cNvPr>
          <p:cNvSpPr txBox="1"/>
          <p:nvPr/>
        </p:nvSpPr>
        <p:spPr>
          <a:xfrm>
            <a:off x="0" y="615596"/>
            <a:ext cx="12192000" cy="584735"/>
          </a:xfrm>
          <a:prstGeom prst="rect">
            <a:avLst/>
          </a:prstGeom>
          <a:solidFill>
            <a:srgbClr val="274193"/>
          </a:solidFill>
          <a:ln>
            <a:noFill/>
          </a:ln>
        </p:spPr>
        <p:txBody>
          <a:bodyPr spcFirstLastPara="1" wrap="square" lIns="91425" tIns="45700" rIns="91425" bIns="45700" anchor="t" anchorCtr="0">
            <a:spAutoFit/>
          </a:bodyPr>
          <a:lstStyle/>
          <a:p>
            <a:pPr marL="457200" marR="0" lvl="1" indent="0" algn="l" rtl="0">
              <a:spcBef>
                <a:spcPts val="0"/>
              </a:spcBef>
              <a:spcAft>
                <a:spcPts val="0"/>
              </a:spcAft>
              <a:buNone/>
            </a:pPr>
            <a:r>
              <a:rPr lang="en-US" sz="3200" b="1" i="0" u="none" strike="noStrike" cap="none">
                <a:solidFill>
                  <a:schemeClr val="lt1"/>
                </a:solidFill>
                <a:latin typeface="Comic Sans MS"/>
                <a:ea typeface="Comic Sans MS"/>
                <a:cs typeface="Comic Sans MS"/>
                <a:sym typeface="Comic Sans MS"/>
              </a:rPr>
              <a:t>Cinderella Tells Her Story</a:t>
            </a:r>
            <a:endParaRPr sz="3200" b="0" i="0" u="none" strike="noStrike" cap="none">
              <a:solidFill>
                <a:schemeClr val="dk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pic>
        <p:nvPicPr>
          <p:cNvPr id="352" name="Google Shape;352;p11"/>
          <p:cNvPicPr preferRelativeResize="0"/>
          <p:nvPr/>
        </p:nvPicPr>
        <p:blipFill rotWithShape="1">
          <a:blip r:embed="rId3">
            <a:alphaModFix/>
          </a:blip>
          <a:srcRect l="15456" r="13113" b="-2"/>
          <a:stretch/>
        </p:blipFill>
        <p:spPr>
          <a:xfrm>
            <a:off x="6363955" y="1418326"/>
            <a:ext cx="2410198" cy="2410198"/>
          </a:xfrm>
          <a:custGeom>
            <a:avLst/>
            <a:gdLst/>
            <a:ahLst/>
            <a:cxnLst/>
            <a:rect l="l" t="t" r="r" b="b"/>
            <a:pathLst>
              <a:path w="2849586" h="2849586" extrusionOk="0">
                <a:moveTo>
                  <a:pt x="1424793" y="0"/>
                </a:moveTo>
                <a:cubicBezTo>
                  <a:pt x="2211684" y="0"/>
                  <a:pt x="2849586" y="637902"/>
                  <a:pt x="2849586" y="1424793"/>
                </a:cubicBezTo>
                <a:cubicBezTo>
                  <a:pt x="2849586" y="2211684"/>
                  <a:pt x="2211684" y="2849586"/>
                  <a:pt x="1424793" y="2849586"/>
                </a:cubicBezTo>
                <a:cubicBezTo>
                  <a:pt x="637902" y="2849586"/>
                  <a:pt x="0" y="2211684"/>
                  <a:pt x="0" y="1424793"/>
                </a:cubicBezTo>
                <a:cubicBezTo>
                  <a:pt x="0" y="637902"/>
                  <a:pt x="637902" y="0"/>
                  <a:pt x="1424793" y="0"/>
                </a:cubicBezTo>
                <a:close/>
              </a:path>
            </a:pathLst>
          </a:custGeom>
          <a:noFill/>
          <a:ln>
            <a:noFill/>
          </a:ln>
        </p:spPr>
      </p:pic>
      <p:pic>
        <p:nvPicPr>
          <p:cNvPr id="353" name="Google Shape;353;p11"/>
          <p:cNvPicPr preferRelativeResize="0"/>
          <p:nvPr/>
        </p:nvPicPr>
        <p:blipFill rotWithShape="1">
          <a:blip r:embed="rId4">
            <a:alphaModFix/>
          </a:blip>
          <a:srcRect r="3" b="8938"/>
          <a:stretch/>
        </p:blipFill>
        <p:spPr>
          <a:xfrm>
            <a:off x="6363955" y="4234575"/>
            <a:ext cx="2410198" cy="2410198"/>
          </a:xfrm>
          <a:custGeom>
            <a:avLst/>
            <a:gdLst/>
            <a:ahLst/>
            <a:cxnLst/>
            <a:rect l="l" t="t" r="r" b="b"/>
            <a:pathLst>
              <a:path w="2849586" h="2849586" extrusionOk="0">
                <a:moveTo>
                  <a:pt x="1424793" y="0"/>
                </a:moveTo>
                <a:cubicBezTo>
                  <a:pt x="2211684" y="0"/>
                  <a:pt x="2849586" y="637902"/>
                  <a:pt x="2849586" y="1424793"/>
                </a:cubicBezTo>
                <a:cubicBezTo>
                  <a:pt x="2849586" y="2211684"/>
                  <a:pt x="2211684" y="2849586"/>
                  <a:pt x="1424793" y="2849586"/>
                </a:cubicBezTo>
                <a:cubicBezTo>
                  <a:pt x="637902" y="2849586"/>
                  <a:pt x="0" y="2211684"/>
                  <a:pt x="0" y="1424793"/>
                </a:cubicBezTo>
                <a:cubicBezTo>
                  <a:pt x="0" y="637902"/>
                  <a:pt x="637902" y="0"/>
                  <a:pt x="1424793" y="0"/>
                </a:cubicBezTo>
                <a:close/>
              </a:path>
            </a:pathLst>
          </a:custGeom>
          <a:noFill/>
          <a:ln>
            <a:noFill/>
          </a:ln>
        </p:spPr>
      </p:pic>
      <p:pic>
        <p:nvPicPr>
          <p:cNvPr id="354" name="Google Shape;354;p11" descr="A picture containing clipart&#10;&#10;Description automatically generated"/>
          <p:cNvPicPr preferRelativeResize="0"/>
          <p:nvPr/>
        </p:nvPicPr>
        <p:blipFill rotWithShape="1">
          <a:blip r:embed="rId5">
            <a:alphaModFix/>
          </a:blip>
          <a:srcRect/>
          <a:stretch/>
        </p:blipFill>
        <p:spPr>
          <a:xfrm>
            <a:off x="9353791" y="4234575"/>
            <a:ext cx="2410198" cy="2410198"/>
          </a:xfrm>
          <a:custGeom>
            <a:avLst/>
            <a:gdLst/>
            <a:ahLst/>
            <a:cxnLst/>
            <a:rect l="l" t="t" r="r" b="b"/>
            <a:pathLst>
              <a:path w="2849586" h="2849586" extrusionOk="0">
                <a:moveTo>
                  <a:pt x="1424793" y="0"/>
                </a:moveTo>
                <a:cubicBezTo>
                  <a:pt x="2211684" y="0"/>
                  <a:pt x="2849586" y="637902"/>
                  <a:pt x="2849586" y="1424793"/>
                </a:cubicBezTo>
                <a:cubicBezTo>
                  <a:pt x="2849586" y="2211684"/>
                  <a:pt x="2211684" y="2849586"/>
                  <a:pt x="1424793" y="2849586"/>
                </a:cubicBezTo>
                <a:cubicBezTo>
                  <a:pt x="637902" y="2849586"/>
                  <a:pt x="0" y="2211684"/>
                  <a:pt x="0" y="1424793"/>
                </a:cubicBezTo>
                <a:cubicBezTo>
                  <a:pt x="0" y="637902"/>
                  <a:pt x="637902" y="0"/>
                  <a:pt x="1424793" y="0"/>
                </a:cubicBezTo>
                <a:close/>
              </a:path>
            </a:pathLst>
          </a:custGeom>
          <a:noFill/>
          <a:ln>
            <a:noFill/>
          </a:ln>
        </p:spPr>
      </p:pic>
      <p:pic>
        <p:nvPicPr>
          <p:cNvPr id="355" name="Google Shape;355;p11" descr="Diagram&#10;&#10;Description automatically generated"/>
          <p:cNvPicPr preferRelativeResize="0"/>
          <p:nvPr/>
        </p:nvPicPr>
        <p:blipFill rotWithShape="1">
          <a:blip r:embed="rId6">
            <a:alphaModFix/>
          </a:blip>
          <a:srcRect t="3224" r="-3" b="4070"/>
          <a:stretch/>
        </p:blipFill>
        <p:spPr>
          <a:xfrm>
            <a:off x="9354910" y="1418326"/>
            <a:ext cx="2410198" cy="2410198"/>
          </a:xfrm>
          <a:custGeom>
            <a:avLst/>
            <a:gdLst/>
            <a:ahLst/>
            <a:cxnLst/>
            <a:rect l="l" t="t" r="r" b="b"/>
            <a:pathLst>
              <a:path w="2849586" h="2849586" extrusionOk="0">
                <a:moveTo>
                  <a:pt x="1424793" y="0"/>
                </a:moveTo>
                <a:cubicBezTo>
                  <a:pt x="2211684" y="0"/>
                  <a:pt x="2849586" y="637902"/>
                  <a:pt x="2849586" y="1424793"/>
                </a:cubicBezTo>
                <a:cubicBezTo>
                  <a:pt x="2849586" y="2211684"/>
                  <a:pt x="2211684" y="2849586"/>
                  <a:pt x="1424793" y="2849586"/>
                </a:cubicBezTo>
                <a:cubicBezTo>
                  <a:pt x="637902" y="2849586"/>
                  <a:pt x="0" y="2211684"/>
                  <a:pt x="0" y="1424793"/>
                </a:cubicBezTo>
                <a:cubicBezTo>
                  <a:pt x="0" y="637902"/>
                  <a:pt x="637902" y="0"/>
                  <a:pt x="1424793" y="0"/>
                </a:cubicBezTo>
                <a:close/>
              </a:path>
            </a:pathLst>
          </a:custGeom>
          <a:noFill/>
          <a:ln>
            <a:noFill/>
          </a:ln>
        </p:spPr>
      </p:pic>
      <p:sp>
        <p:nvSpPr>
          <p:cNvPr id="356" name="Google Shape;356;p11"/>
          <p:cNvSpPr txBox="1"/>
          <p:nvPr/>
        </p:nvSpPr>
        <p:spPr>
          <a:xfrm>
            <a:off x="278640" y="1841240"/>
            <a:ext cx="5153169" cy="440116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000" dirty="0">
                <a:solidFill>
                  <a:schemeClr val="dk1"/>
                </a:solidFill>
                <a:latin typeface="Comic Sans MS"/>
                <a:ea typeface="Comic Sans MS"/>
                <a:cs typeface="Comic Sans MS"/>
                <a:sym typeface="Comic Sans MS"/>
              </a:rPr>
              <a:t>My stepmother made me do a lot of chores. I had to iron the clothes, fix my sisters’ hairdos, and put everything back in its place.</a:t>
            </a:r>
            <a:endParaRPr dirty="0"/>
          </a:p>
        </p:txBody>
      </p:sp>
      <p:sp>
        <p:nvSpPr>
          <p:cNvPr id="7" name="Google Shape;323;p7">
            <a:extLst>
              <a:ext uri="{FF2B5EF4-FFF2-40B4-BE49-F238E27FC236}">
                <a16:creationId xmlns:a16="http://schemas.microsoft.com/office/drawing/2014/main" id="{BEACA8EE-0458-4051-B13E-59910603DEDE}"/>
              </a:ext>
            </a:extLst>
          </p:cNvPr>
          <p:cNvSpPr txBox="1"/>
          <p:nvPr/>
        </p:nvSpPr>
        <p:spPr>
          <a:xfrm>
            <a:off x="0" y="615596"/>
            <a:ext cx="12192000" cy="584735"/>
          </a:xfrm>
          <a:prstGeom prst="rect">
            <a:avLst/>
          </a:prstGeom>
          <a:solidFill>
            <a:srgbClr val="274193"/>
          </a:solidFill>
          <a:ln>
            <a:noFill/>
          </a:ln>
        </p:spPr>
        <p:txBody>
          <a:bodyPr spcFirstLastPara="1" wrap="square" lIns="91425" tIns="45700" rIns="91425" bIns="45700" anchor="t" anchorCtr="0">
            <a:spAutoFit/>
          </a:bodyPr>
          <a:lstStyle/>
          <a:p>
            <a:pPr marL="457200" marR="0" lvl="1" indent="0" algn="l" rtl="0">
              <a:spcBef>
                <a:spcPts val="0"/>
              </a:spcBef>
              <a:spcAft>
                <a:spcPts val="0"/>
              </a:spcAft>
              <a:buNone/>
            </a:pPr>
            <a:r>
              <a:rPr lang="en-US" sz="3200" b="1" i="0" u="none" strike="noStrike" cap="none">
                <a:solidFill>
                  <a:schemeClr val="lt1"/>
                </a:solidFill>
                <a:latin typeface="Comic Sans MS"/>
                <a:ea typeface="Comic Sans MS"/>
                <a:cs typeface="Comic Sans MS"/>
                <a:sym typeface="Comic Sans MS"/>
              </a:rPr>
              <a:t>Cinderella Tells Her Story</a:t>
            </a:r>
            <a:endParaRPr sz="3200" b="0" i="0" u="none" strike="noStrike" cap="none">
              <a:solidFill>
                <a:schemeClr val="dk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pic>
        <p:nvPicPr>
          <p:cNvPr id="362" name="Google Shape;362;p12" descr="A picture containing text&#10;&#10;Description automatically generated"/>
          <p:cNvPicPr preferRelativeResize="0"/>
          <p:nvPr/>
        </p:nvPicPr>
        <p:blipFill rotWithShape="1">
          <a:blip r:embed="rId3">
            <a:alphaModFix/>
          </a:blip>
          <a:srcRect/>
          <a:stretch/>
        </p:blipFill>
        <p:spPr>
          <a:xfrm>
            <a:off x="6441743" y="1200331"/>
            <a:ext cx="5750257" cy="5657669"/>
          </a:xfrm>
          <a:prstGeom prst="rect">
            <a:avLst/>
          </a:prstGeom>
          <a:noFill/>
          <a:ln>
            <a:noFill/>
          </a:ln>
        </p:spPr>
      </p:pic>
      <p:sp>
        <p:nvSpPr>
          <p:cNvPr id="363" name="Google Shape;363;p12"/>
          <p:cNvSpPr txBox="1"/>
          <p:nvPr/>
        </p:nvSpPr>
        <p:spPr>
          <a:xfrm>
            <a:off x="345743" y="1520806"/>
            <a:ext cx="5750257" cy="501671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000" dirty="0">
                <a:solidFill>
                  <a:schemeClr val="dk1"/>
                </a:solidFill>
                <a:latin typeface="Comic Sans MS"/>
                <a:ea typeface="Comic Sans MS"/>
                <a:cs typeface="Comic Sans MS"/>
                <a:sym typeface="Comic Sans MS"/>
              </a:rPr>
              <a:t>By the end of the day, l was extremely tired. I sadly watched them get into the carriage and leave for the party. I really wanted to go with them, but that was only a dream.</a:t>
            </a:r>
            <a:endParaRPr dirty="0"/>
          </a:p>
        </p:txBody>
      </p:sp>
      <p:sp>
        <p:nvSpPr>
          <p:cNvPr id="4" name="Google Shape;323;p7">
            <a:extLst>
              <a:ext uri="{FF2B5EF4-FFF2-40B4-BE49-F238E27FC236}">
                <a16:creationId xmlns:a16="http://schemas.microsoft.com/office/drawing/2014/main" id="{D92B0F46-CFF5-457C-8F3A-EA9B37EBC7F1}"/>
              </a:ext>
            </a:extLst>
          </p:cNvPr>
          <p:cNvSpPr txBox="1"/>
          <p:nvPr/>
        </p:nvSpPr>
        <p:spPr>
          <a:xfrm>
            <a:off x="0" y="615596"/>
            <a:ext cx="12192000" cy="584735"/>
          </a:xfrm>
          <a:prstGeom prst="rect">
            <a:avLst/>
          </a:prstGeom>
          <a:solidFill>
            <a:srgbClr val="274193"/>
          </a:solidFill>
          <a:ln>
            <a:noFill/>
          </a:ln>
        </p:spPr>
        <p:txBody>
          <a:bodyPr spcFirstLastPara="1" wrap="square" lIns="91425" tIns="45700" rIns="91425" bIns="45700" anchor="t" anchorCtr="0">
            <a:spAutoFit/>
          </a:bodyPr>
          <a:lstStyle/>
          <a:p>
            <a:pPr marL="457200" marR="0" lvl="1" indent="0" algn="l" rtl="0">
              <a:spcBef>
                <a:spcPts val="0"/>
              </a:spcBef>
              <a:spcAft>
                <a:spcPts val="0"/>
              </a:spcAft>
              <a:buNone/>
            </a:pPr>
            <a:r>
              <a:rPr lang="en-US" sz="3200" b="1" i="0" u="none" strike="noStrike" cap="none">
                <a:solidFill>
                  <a:schemeClr val="lt1"/>
                </a:solidFill>
                <a:latin typeface="Comic Sans MS"/>
                <a:ea typeface="Comic Sans MS"/>
                <a:cs typeface="Comic Sans MS"/>
                <a:sym typeface="Comic Sans MS"/>
              </a:rPr>
              <a:t>Cinderella Tells Her Story</a:t>
            </a:r>
            <a:endParaRPr sz="3200" b="0" i="0" u="none" strike="noStrike" cap="none">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74"/>
        <p:cNvGrpSpPr/>
        <p:nvPr/>
      </p:nvGrpSpPr>
      <p:grpSpPr>
        <a:xfrm>
          <a:off x="0" y="0"/>
          <a:ext cx="0" cy="0"/>
          <a:chOff x="0" y="0"/>
          <a:chExt cx="0" cy="0"/>
        </a:xfrm>
      </p:grpSpPr>
      <p:pic>
        <p:nvPicPr>
          <p:cNvPr id="375" name="Google Shape;375;p14"/>
          <p:cNvPicPr preferRelativeResize="0"/>
          <p:nvPr/>
        </p:nvPicPr>
        <p:blipFill rotWithShape="1">
          <a:blip r:embed="rId3">
            <a:alphaModFix/>
          </a:blip>
          <a:srcRect/>
          <a:stretch/>
        </p:blipFill>
        <p:spPr>
          <a:xfrm>
            <a:off x="6237027" y="1200331"/>
            <a:ext cx="5954973" cy="5657669"/>
          </a:xfrm>
          <a:prstGeom prst="rect">
            <a:avLst/>
          </a:prstGeom>
          <a:noFill/>
          <a:ln>
            <a:noFill/>
          </a:ln>
        </p:spPr>
      </p:pic>
      <p:sp>
        <p:nvSpPr>
          <p:cNvPr id="376" name="Google Shape;376;p14"/>
          <p:cNvSpPr txBox="1"/>
          <p:nvPr/>
        </p:nvSpPr>
        <p:spPr>
          <a:xfrm>
            <a:off x="130253" y="1392574"/>
            <a:ext cx="6106774" cy="507827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600" dirty="0">
                <a:solidFill>
                  <a:schemeClr val="dk1"/>
                </a:solidFill>
                <a:latin typeface="Comic Sans MS"/>
                <a:ea typeface="Comic Sans MS"/>
                <a:cs typeface="Comic Sans MS"/>
                <a:sym typeface="Comic Sans MS"/>
              </a:rPr>
              <a:t>Hopelessly, I went into the dark corner of the kitchen and started crying bitterly. Suddenly, a bright light flashed in front of me, and I heard a kind voice say, "</a:t>
            </a:r>
            <a:r>
              <a:rPr lang="en-US" sz="3600" dirty="0" err="1">
                <a:solidFill>
                  <a:schemeClr val="dk1"/>
                </a:solidFill>
                <a:latin typeface="Comic Sans MS"/>
                <a:ea typeface="Comic Sans MS"/>
                <a:cs typeface="Comic Sans MS"/>
                <a:sym typeface="Comic Sans MS"/>
              </a:rPr>
              <a:t>Cila</a:t>
            </a:r>
            <a:r>
              <a:rPr lang="en-US" sz="3600" dirty="0">
                <a:solidFill>
                  <a:schemeClr val="dk1"/>
                </a:solidFill>
                <a:latin typeface="Comic Sans MS"/>
                <a:ea typeface="Comic Sans MS"/>
                <a:cs typeface="Comic Sans MS"/>
                <a:sym typeface="Comic Sans MS"/>
              </a:rPr>
              <a:t>, I’m your fairy Godmother. You don’t look well. What’s the matter?"</a:t>
            </a:r>
            <a:endParaRPr dirty="0"/>
          </a:p>
        </p:txBody>
      </p:sp>
      <p:sp>
        <p:nvSpPr>
          <p:cNvPr id="5" name="Google Shape;323;p7">
            <a:extLst>
              <a:ext uri="{FF2B5EF4-FFF2-40B4-BE49-F238E27FC236}">
                <a16:creationId xmlns:a16="http://schemas.microsoft.com/office/drawing/2014/main" id="{BF57784D-81EE-4A8D-AEDE-BE54F67A35FC}"/>
              </a:ext>
            </a:extLst>
          </p:cNvPr>
          <p:cNvSpPr txBox="1"/>
          <p:nvPr/>
        </p:nvSpPr>
        <p:spPr>
          <a:xfrm>
            <a:off x="0" y="615596"/>
            <a:ext cx="12192000" cy="584735"/>
          </a:xfrm>
          <a:prstGeom prst="rect">
            <a:avLst/>
          </a:prstGeom>
          <a:solidFill>
            <a:srgbClr val="274193"/>
          </a:solidFill>
          <a:ln>
            <a:noFill/>
          </a:ln>
        </p:spPr>
        <p:txBody>
          <a:bodyPr spcFirstLastPara="1" wrap="square" lIns="91425" tIns="45700" rIns="91425" bIns="45700" anchor="t" anchorCtr="0">
            <a:spAutoFit/>
          </a:bodyPr>
          <a:lstStyle/>
          <a:p>
            <a:pPr marL="457200" marR="0" lvl="1" indent="0" algn="l" rtl="0">
              <a:spcBef>
                <a:spcPts val="0"/>
              </a:spcBef>
              <a:spcAft>
                <a:spcPts val="0"/>
              </a:spcAft>
              <a:buNone/>
            </a:pPr>
            <a:r>
              <a:rPr lang="en-US" sz="3200" b="1" i="0" u="none" strike="noStrike" cap="none">
                <a:solidFill>
                  <a:schemeClr val="lt1"/>
                </a:solidFill>
                <a:latin typeface="Comic Sans MS"/>
                <a:ea typeface="Comic Sans MS"/>
                <a:cs typeface="Comic Sans MS"/>
                <a:sym typeface="Comic Sans MS"/>
              </a:rPr>
              <a:t>Cinderella Tells Her Story</a:t>
            </a:r>
            <a:endParaRPr sz="3200" b="0" i="0" u="none" strike="noStrike" cap="none">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sp>
        <p:nvSpPr>
          <p:cNvPr id="388" name="Google Shape;388;p16"/>
          <p:cNvSpPr txBox="1"/>
          <p:nvPr/>
        </p:nvSpPr>
        <p:spPr>
          <a:xfrm>
            <a:off x="139174" y="1494560"/>
            <a:ext cx="5292634" cy="501671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000" dirty="0">
                <a:solidFill>
                  <a:schemeClr val="dk1"/>
                </a:solidFill>
                <a:latin typeface="Comic Sans MS"/>
                <a:ea typeface="Comic Sans MS"/>
                <a:cs typeface="Comic Sans MS"/>
                <a:sym typeface="Comic Sans MS"/>
              </a:rPr>
              <a:t>I told my fairy Godmother the whole story. I told her that I had never been to school. I told her that I had to do all the housework on my own.</a:t>
            </a:r>
            <a:endParaRPr dirty="0"/>
          </a:p>
        </p:txBody>
      </p:sp>
      <p:pic>
        <p:nvPicPr>
          <p:cNvPr id="389" name="Google Shape;389;p16" descr="A picture containing text, clipart&#10;&#10;Description automatically generated"/>
          <p:cNvPicPr preferRelativeResize="0"/>
          <p:nvPr/>
        </p:nvPicPr>
        <p:blipFill rotWithShape="1">
          <a:blip r:embed="rId3">
            <a:alphaModFix/>
          </a:blip>
          <a:srcRect l="26339" r="33515"/>
          <a:stretch/>
        </p:blipFill>
        <p:spPr>
          <a:xfrm>
            <a:off x="6469039" y="1200331"/>
            <a:ext cx="5722961" cy="5657669"/>
          </a:xfrm>
          <a:prstGeom prst="rect">
            <a:avLst/>
          </a:prstGeom>
          <a:noFill/>
          <a:ln>
            <a:noFill/>
          </a:ln>
        </p:spPr>
      </p:pic>
      <p:sp>
        <p:nvSpPr>
          <p:cNvPr id="4" name="Google Shape;323;p7">
            <a:extLst>
              <a:ext uri="{FF2B5EF4-FFF2-40B4-BE49-F238E27FC236}">
                <a16:creationId xmlns:a16="http://schemas.microsoft.com/office/drawing/2014/main" id="{86C48F63-2585-4D44-A43A-D51AD1F22375}"/>
              </a:ext>
            </a:extLst>
          </p:cNvPr>
          <p:cNvSpPr txBox="1"/>
          <p:nvPr/>
        </p:nvSpPr>
        <p:spPr>
          <a:xfrm>
            <a:off x="0" y="615596"/>
            <a:ext cx="12192000" cy="584735"/>
          </a:xfrm>
          <a:prstGeom prst="rect">
            <a:avLst/>
          </a:prstGeom>
          <a:solidFill>
            <a:srgbClr val="274193"/>
          </a:solidFill>
          <a:ln>
            <a:noFill/>
          </a:ln>
        </p:spPr>
        <p:txBody>
          <a:bodyPr spcFirstLastPara="1" wrap="square" lIns="91425" tIns="45700" rIns="91425" bIns="45700" anchor="t" anchorCtr="0">
            <a:spAutoFit/>
          </a:bodyPr>
          <a:lstStyle/>
          <a:p>
            <a:pPr marL="457200" marR="0" lvl="1" indent="0" algn="l" rtl="0">
              <a:spcBef>
                <a:spcPts val="0"/>
              </a:spcBef>
              <a:spcAft>
                <a:spcPts val="0"/>
              </a:spcAft>
              <a:buNone/>
            </a:pPr>
            <a:r>
              <a:rPr lang="en-US" sz="3200" b="1" i="0" u="none" strike="noStrike" cap="none">
                <a:solidFill>
                  <a:schemeClr val="lt1"/>
                </a:solidFill>
                <a:latin typeface="Comic Sans MS"/>
                <a:ea typeface="Comic Sans MS"/>
                <a:cs typeface="Comic Sans MS"/>
                <a:sym typeface="Comic Sans MS"/>
              </a:rPr>
              <a:t>Cinderella Tells Her Story</a:t>
            </a:r>
            <a:endParaRPr sz="3200" b="0" i="0" u="none" strike="noStrike" cap="none">
              <a:solidFill>
                <a:schemeClr val="dk1"/>
              </a:solidFill>
              <a:latin typeface="Calibri"/>
              <a:ea typeface="Calibri"/>
              <a:cs typeface="Calibri"/>
              <a:sym typeface="Calibri"/>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wsuiHeVS"/>
  <p:tag name="ARTICULATE_DESIGN_ID_1_OFFICE THEME" val="gcpX7HGJ"/>
  <p:tag name="ARTICULATE_SLIDE_COUNT" val="342"/>
  <p:tag name="ARTICULATE_PROJECT_OPEN" val="0"/>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2C9AB73789C774380AE96823B994B1F" ma:contentTypeVersion="5" ma:contentTypeDescription="Create a new document." ma:contentTypeScope="" ma:versionID="4be106dc3202de5e4496874d55a856e8">
  <xsd:schema xmlns:xsd="http://www.w3.org/2001/XMLSchema" xmlns:xs="http://www.w3.org/2001/XMLSchema" xmlns:p="http://schemas.microsoft.com/office/2006/metadata/properties" xmlns:ns3="08c46148-381b-4d1a-baf8-844283e29102" xmlns:ns4="e9f51e2d-9904-48f9-8735-56e0a4e7bd78" targetNamespace="http://schemas.microsoft.com/office/2006/metadata/properties" ma:root="true" ma:fieldsID="70c67e75f931f45feb33908ab6cb03fa" ns3:_="" ns4:_="">
    <xsd:import namespace="08c46148-381b-4d1a-baf8-844283e29102"/>
    <xsd:import namespace="e9f51e2d-9904-48f9-8735-56e0a4e7bd78"/>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8c46148-381b-4d1a-baf8-844283e2910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9f51e2d-9904-48f9-8735-56e0a4e7bd7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A0EC4C9-AD7E-4B90-AFC3-EF8E949339F5}">
  <ds:schemaRefs>
    <ds:schemaRef ds:uri="http://schemas.microsoft.com/sharepoint/v3/contenttype/forms"/>
  </ds:schemaRefs>
</ds:datastoreItem>
</file>

<file path=customXml/itemProps2.xml><?xml version="1.0" encoding="utf-8"?>
<ds:datastoreItem xmlns:ds="http://schemas.openxmlformats.org/officeDocument/2006/customXml" ds:itemID="{A28B0E39-C4C1-48C0-9B0B-E06D5316DFD8}">
  <ds:schemaRefs>
    <ds:schemaRef ds:uri="08c46148-381b-4d1a-baf8-844283e29102"/>
    <ds:schemaRef ds:uri="e9f51e2d-9904-48f9-8735-56e0a4e7bd7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8E573E1F-6800-4A33-9F09-CA26B3557896}">
  <ds:schemaRefs>
    <ds:schemaRef ds:uri="http://schemas.microsoft.com/office/infopath/2007/PartnerControls"/>
    <ds:schemaRef ds:uri="http://purl.org/dc/terms/"/>
    <ds:schemaRef ds:uri="http://schemas.microsoft.com/office/2006/metadata/properties"/>
    <ds:schemaRef ds:uri="08c46148-381b-4d1a-baf8-844283e29102"/>
    <ds:schemaRef ds:uri="http://www.w3.org/XML/1998/namespace"/>
    <ds:schemaRef ds:uri="http://schemas.microsoft.com/office/2006/documentManagement/types"/>
    <ds:schemaRef ds:uri="http://purl.org/dc/dcmitype/"/>
    <ds:schemaRef ds:uri="http://schemas.openxmlformats.org/package/2006/metadata/core-properties"/>
    <ds:schemaRef ds:uri="e9f51e2d-9904-48f9-8735-56e0a4e7bd78"/>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587</TotalTime>
  <Words>984</Words>
  <Application>Microsoft Office PowerPoint</Application>
  <PresentationFormat>Widescreen</PresentationFormat>
  <Paragraphs>82</Paragraphs>
  <Slides>15</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Calibri Light</vt:lpstr>
      <vt:lpstr>Comic Sans MS</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Rita Abou Nasr</dc:creator>
  <cp:lastModifiedBy>Rania Khalil</cp:lastModifiedBy>
  <cp:revision>124</cp:revision>
  <dcterms:created xsi:type="dcterms:W3CDTF">2021-01-11T14:44:49Z</dcterms:created>
  <dcterms:modified xsi:type="dcterms:W3CDTF">2021-10-17T21:07:11Z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4C9C4EFE-3E9E-4C7C-A7CC-D0B2AF10668C</vt:lpwstr>
  </property>
  <property fmtid="{D5CDD505-2E9C-101B-9397-08002B2CF9AE}" pid="3" name="ArticulatePath">
    <vt:lpwstr>E.G2.U1.L1 _Slide 1__48</vt:lpwstr>
  </property>
  <property fmtid="{D5CDD505-2E9C-101B-9397-08002B2CF9AE}" pid="4" name="ContentTypeId">
    <vt:lpwstr>0x010100B2C9AB73789C774380AE96823B994B1F</vt:lpwstr>
  </property>
</Properties>
</file>