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comments/comment1.xml" ContentType="application/vnd.openxmlformats-officedocument.presentationml.comments+xml"/>
  <Override PartName="/ppt/tags/tag7.xml" ContentType="application/vnd.openxmlformats-officedocument.presentationml.tags+xml"/>
  <Override PartName="/ppt/notesSlides/notesSlide4.xml" ContentType="application/vnd.openxmlformats-officedocument.presentationml.notesSlide+xml"/>
  <Override PartName="/ppt/comments/comment2.xml" ContentType="application/vnd.openxmlformats-officedocument.presentationml.comments+xml"/>
  <Override PartName="/ppt/tags/tag8.xml" ContentType="application/vnd.openxmlformats-officedocument.presentationml.tags+xml"/>
  <Override PartName="/ppt/notesSlides/notesSlide5.xml" ContentType="application/vnd.openxmlformats-officedocument.presentationml.notesSlide+xml"/>
  <Override PartName="/ppt/comments/comment3.xml" ContentType="application/vnd.openxmlformats-officedocument.presentationml.comments+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12"/>
  </p:notesMasterIdLst>
  <p:sldIdLst>
    <p:sldId id="2118" r:id="rId5"/>
    <p:sldId id="2119" r:id="rId6"/>
    <p:sldId id="2120" r:id="rId7"/>
    <p:sldId id="2121" r:id="rId8"/>
    <p:sldId id="2122" r:id="rId9"/>
    <p:sldId id="2123" r:id="rId10"/>
    <p:sldId id="2124" r:id="rId11"/>
  </p:sldIdLst>
  <p:sldSz cx="12192000" cy="6858000"/>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25"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14" clrIdx="8">
    <p:extLst>
      <p:ext uri="{19B8F6BF-5375-455C-9EA6-DF929625EA0E}">
        <p15:presenceInfo xmlns:p15="http://schemas.microsoft.com/office/powerpoint/2012/main" userId="S::Sara.Kassab@qitabi.org::ca60c3b0-9343-4f68-bdbe-1b892f45baad" providerId="AD"/>
      </p:ext>
    </p:extLst>
  </p:cmAuthor>
  <p:cmAuthor id="3" name="Kara McBride" initials="KM" lastIdx="39"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6"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84" autoAdjust="0"/>
    <p:restoredTop sz="61307" autoAdjust="0"/>
  </p:normalViewPr>
  <p:slideViewPr>
    <p:cSldViewPr snapToGrid="0">
      <p:cViewPr varScale="1">
        <p:scale>
          <a:sx n="52" d="100"/>
          <a:sy n="52" d="100"/>
        </p:scale>
        <p:origin x="1675" y="58"/>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0-12-10T15:43:38.794" idx="291">
    <p:pos x="10" y="10"/>
    <p:text>There are four exercises. THIS FIRST ONE IS JUST A MODEL. Allow for one trial in each only.
If students answer correctly:  5/5 : Skill acquired
3-4/5 skill partially acquired. Some extra practice is needed.
0-2/5 skill not acquired. Reteaching is needed</p:text>
    <p:extLst>
      <p:ext uri="{C676402C-5697-4E1C-873F-D02D1690AC5C}">
        <p15:threadingInfo xmlns:p15="http://schemas.microsoft.com/office/powerpoint/2012/main" timeZoneBias="-120"/>
      </p:ext>
    </p:extLst>
  </p:cm>
  <p:cm authorId="4" dt="2021-06-16T00:21:04.320" idx="292">
    <p:pos x="106" y="106"/>
    <p:text>[@Bilal Hanbali] the visual covers the words here and in the following slides.</p:text>
    <p:extLst>
      <p:ext uri="{C676402C-5697-4E1C-873F-D02D1690AC5C}">
        <p15:threadingInfo xmlns:p15="http://schemas.microsoft.com/office/powerpoint/2012/main" timeZoneBias="-180"/>
      </p:ext>
    </p:extLst>
  </p:cm>
  <p:cm authorId="2" dt="2021-06-16T08:47:23.441" idx="64">
    <p:pos x="202" y="202"/>
    <p:text>[@Rana Aridi] kindly fix the guidelines in the teachers notes. You can chekc the previous formative assessment for a sample of how we can phrase this instead.</p:text>
    <p:extLst>
      <p:ext uri="{C676402C-5697-4E1C-873F-D02D1690AC5C}">
        <p15:threadingInfo xmlns:p15="http://schemas.microsoft.com/office/powerpoint/2012/main" timeZoneBias="-180"/>
      </p:ext>
    </p:extLst>
  </p:cm>
  <p:cm authorId="4" dt="2021-06-16T13:25:58.467" idx="293">
    <p:pos x="202" y="298"/>
    <p:text>Done.</p:text>
    <p:extLst>
      <p:ext uri="{C676402C-5697-4E1C-873F-D02D1690AC5C}">
        <p15:threadingInfo xmlns:p15="http://schemas.microsoft.com/office/powerpoint/2012/main" timeZoneBias="-180">
          <p15:parentCm authorId="2" idx="64"/>
        </p15:threadingInfo>
      </p:ext>
    </p:extLst>
  </p:cm>
  <p:cm authorId="2" dt="2021-06-18T12:58:06.074" idx="65">
    <p:pos x="298" y="298"/>
    <p:text>[@Dany Aouad] [@Bilal Hanbali] The images in the formative assessment that starts here are inconsistent. They also tend to cover some of the wording. Kindly check.</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0-12-10T15:43:38.794" idx="294">
    <p:pos x="2203" y="-556"/>
    <p:text>There are four exercises. THIS FIRST ONE IS JUST A MODEL. Allow for one trial in each only.
If students answer correctly:  5/5 : Skill acquired
3-4/5 skill partially acquired. Some extra practice is needed.
0-2/5 skill not acquired. Reteaching is needed</p:text>
    <p:extLst>
      <p:ext uri="{C676402C-5697-4E1C-873F-D02D1690AC5C}">
        <p15:threadingInfo xmlns:p15="http://schemas.microsoft.com/office/powerpoint/2012/main" timeZoneBias="-120"/>
      </p:ext>
    </p:extLst>
  </p:cm>
  <p:cm authorId="4" dt="2021-06-16T00:21:04.320" idx="295">
    <p:pos x="1430" y="-389"/>
    <p:text>[@Bilal Hanbali] the visual covers the words here and in the following slides.</p:text>
    <p:extLst>
      <p:ext uri="{C676402C-5697-4E1C-873F-D02D1690AC5C}">
        <p15:threadingInfo xmlns:p15="http://schemas.microsoft.com/office/powerpoint/2012/main" timeZoneBias="-180"/>
      </p:ext>
    </p:extLst>
  </p:cm>
  <p:cm authorId="2" dt="2021-06-16T08:47:23.441" idx="66">
    <p:pos x="1031" y="-364"/>
    <p:text>[@Rana Aridi] kindly fix the guidelines in the teachers notes. You can chekc the previous formative assessment for a sample of how we can phrase this instead.</p:text>
    <p:extLst>
      <p:ext uri="{C676402C-5697-4E1C-873F-D02D1690AC5C}">
        <p15:threadingInfo xmlns:p15="http://schemas.microsoft.com/office/powerpoint/2012/main" timeZoneBias="-180"/>
      </p:ext>
    </p:extLst>
  </p:cm>
  <p:cm authorId="4" dt="2021-06-16T13:25:58.467" idx="296">
    <p:pos x="1031" y="-268"/>
    <p:text>Done.</p:text>
    <p:extLst>
      <p:ext uri="{C676402C-5697-4E1C-873F-D02D1690AC5C}">
        <p15:threadingInfo xmlns:p15="http://schemas.microsoft.com/office/powerpoint/2012/main" timeZoneBias="-180">
          <p15:parentCm authorId="2" idx="66"/>
        </p15:threadingInfo>
      </p:ext>
    </p:extLst>
  </p:cm>
  <p:cm authorId="2" dt="2021-06-18T12:58:06.074" idx="67">
    <p:pos x="631" y="-389"/>
    <p:text>[@Dany Aouad] [@Bilal Hanbali] The images in the formative assessment that starts here are inconsistent. They also tend to cover some of the wording. Kindly check.</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20-12-11T12:59:50.743" idx="68">
    <p:pos x="10" y="10"/>
    <p:text>if we can include the photo of a cat sleeping on the ground, so the sentence cna make more sense.</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10/15/2021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a:t>Narration/VO: </a:t>
            </a:r>
            <a:r>
              <a:rPr lang="en-US" b="0"/>
              <a:t>Now it’s your turn. Try to do this one by yourself. </a:t>
            </a:r>
            <a:r>
              <a:rPr lang="en-US" b="1"/>
              <a:t>[read sentence]</a:t>
            </a:r>
          </a:p>
          <a:p>
            <a:endParaRPr lang="en-US" b="1"/>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412909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Narration: </a:t>
            </a:r>
            <a:r>
              <a:rPr lang="en-US" b="0"/>
              <a:t>You are so good at this! Now you will choose the verb, and then you will finish the sentence. So now, there will always be one extra word. Let’s look at an example. In this one, I know that the subject is “I”. Do I use EAT or EATS with “I”? I use EAT, no S. And then I put the words in order, like this...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a:t>The sentence is “I EAT PASTA.” We do not use the extra verb, eats. We do not use that form here. Okay? Ready? Now it’s your turn! Put the words in order. Choose the right verb.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0"/>
          </a:p>
          <a:p>
            <a:r>
              <a:rPr lang="en-US" sz="1800" b="0">
                <a:effectLst/>
                <a:latin typeface="Segoe UI" panose="020B0502040204020203" pitchFamily="34" charset="0"/>
              </a:rPr>
              <a:t>-------------------------------------------------------------------------------------------------------------</a:t>
            </a:r>
          </a:p>
          <a:p>
            <a:endParaRPr lang="en-US" sz="1800">
              <a:effectLst/>
              <a:latin typeface="Arial" panose="020B0604020202020204" pitchFamily="34" charset="0"/>
            </a:endParaRPr>
          </a:p>
          <a:p>
            <a:r>
              <a:rPr lang="en-US" b="1"/>
              <a:t>Teachers’ Notes: </a:t>
            </a:r>
          </a:p>
          <a:p>
            <a:r>
              <a:rPr lang="en-US" b="0"/>
              <a:t>Make sure the students understand that they will need to use the subject pronouns at first in this exercise in order to avoid confusion. Some might be smart enough and use the words provided on the slide to construct imperative sentences. </a:t>
            </a:r>
          </a:p>
          <a:p>
            <a:endParaRPr lang="en-US" b="0"/>
          </a:p>
          <a:p>
            <a:pPr marL="0" marR="0" lvl="0" indent="0">
              <a:lnSpc>
                <a:spcPct val="107000"/>
              </a:lnSpc>
              <a:spcBef>
                <a:spcPts val="0"/>
              </a:spcBef>
              <a:spcAft>
                <a:spcPts val="0"/>
              </a:spcAft>
              <a:buSzPts val="1000"/>
              <a:buFont typeface="Courier New" panose="02070309020205020404" pitchFamily="49" charset="0"/>
              <a:buNone/>
            </a:pPr>
            <a:r>
              <a:rPr lang="en-US" b="0"/>
              <a:t>-</a:t>
            </a: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This is the formative assessment. It consists of five parts. Allow for one trial in each only.</a:t>
            </a:r>
          </a:p>
          <a:p>
            <a:pPr marL="0" marR="0" lvl="0" indent="0">
              <a:lnSpc>
                <a:spcPct val="107000"/>
              </a:lnSpc>
              <a:spcBef>
                <a:spcPts val="0"/>
              </a:spcBef>
              <a:spcAft>
                <a:spcPts val="0"/>
              </a:spcAft>
              <a:buSzPts val="1000"/>
              <a:buFont typeface="Courier New" panose="02070309020205020404" pitchFamily="49" charset="0"/>
              <a:buNone/>
            </a:pP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If a student scores </a:t>
            </a:r>
            <a:r>
              <a:rPr lang="en-US" sz="1200" b="0">
                <a:effectLst/>
                <a:latin typeface="Segoe UI" panose="020B0502040204020203" pitchFamily="34" charset="0"/>
              </a:rPr>
              <a:t>5/5</a:t>
            </a: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this means the skill is fully acquired. The student can move on to the next task. </a:t>
            </a:r>
          </a:p>
          <a:p>
            <a:pPr marL="0" marR="0" lvl="0" indent="0">
              <a:lnSpc>
                <a:spcPct val="107000"/>
              </a:lnSpc>
              <a:spcBef>
                <a:spcPts val="0"/>
              </a:spcBef>
              <a:spcAft>
                <a:spcPts val="0"/>
              </a:spcAft>
              <a:buSzPts val="1000"/>
              <a:buFont typeface="Courier New" panose="02070309020205020404" pitchFamily="49" charset="0"/>
              <a:buNone/>
            </a:pP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If a student scores </a:t>
            </a:r>
            <a:r>
              <a:rPr lang="en-US" sz="1200" b="0">
                <a:effectLst/>
                <a:latin typeface="Segoe UI" panose="020B0502040204020203" pitchFamily="34" charset="0"/>
              </a:rPr>
              <a:t>3-4/5</a:t>
            </a: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this means that the skill is partially acquired. The student can benefit from extra practice. Below are some helpful links....</a:t>
            </a:r>
          </a:p>
          <a:p>
            <a:pPr marL="0" marR="0" lvl="0" indent="0">
              <a:lnSpc>
                <a:spcPct val="107000"/>
              </a:lnSpc>
              <a:spcBef>
                <a:spcPts val="0"/>
              </a:spcBef>
              <a:spcAft>
                <a:spcPts val="0"/>
              </a:spcAft>
              <a:buSzPts val="1000"/>
              <a:buFont typeface="Courier New" panose="02070309020205020404" pitchFamily="49" charset="0"/>
              <a:buNone/>
            </a:pP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If a student scores </a:t>
            </a:r>
            <a:r>
              <a:rPr lang="en-US" sz="1200" b="0">
                <a:effectLst/>
                <a:latin typeface="Segoe UI" panose="020B0502040204020203" pitchFamily="34" charset="0"/>
              </a:rPr>
              <a:t>1-2/5 or none correctly</a:t>
            </a:r>
            <a:r>
              <a:rPr lang="en-US" sz="1200" b="0" i="0">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this means that the skill has not been acquired. Hence, reteaching is needed. For this, kindly find below some helpful links.....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a:effectLst/>
              <a:latin typeface="Segoe UI" panose="020B0502040204020203" pitchFamily="34" charset="0"/>
            </a:endParaRPr>
          </a:p>
          <a:p>
            <a:pPr rtl="0">
              <a:spcBef>
                <a:spcPts val="0"/>
              </a:spcBef>
              <a:spcAft>
                <a:spcPts val="0"/>
              </a:spcAft>
            </a:pPr>
            <a:r>
              <a:rPr lang="en-US" b="0">
                <a:effectLst/>
              </a:rPr>
              <a:t>https://www.youtube.com/watch?v=dU-SXNKSets</a:t>
            </a:r>
            <a:endParaRPr lang="en-US" sz="1200" b="0" i="0" u="none" strike="noStrike">
              <a:solidFill>
                <a:srgbClr val="000000"/>
              </a:solidFill>
              <a:effectLst/>
              <a:latin typeface="Calibri" panose="020F0502020204030204" pitchFamily="34" charset="0"/>
            </a:endParaRPr>
          </a:p>
          <a:p>
            <a:pPr rtl="0">
              <a:spcBef>
                <a:spcPts val="0"/>
              </a:spcBef>
              <a:spcAft>
                <a:spcPts val="0"/>
              </a:spcAft>
            </a:pPr>
            <a:r>
              <a:rPr lang="en-US" b="0">
                <a:effectLst/>
              </a:rPr>
              <a:t>https://games4esl.com/english-exercises/english-grammar-exercises/present-simple-exercises-1/</a:t>
            </a:r>
          </a:p>
          <a:p>
            <a:pPr rtl="0">
              <a:spcBef>
                <a:spcPts val="0"/>
              </a:spcBef>
              <a:spcAft>
                <a:spcPts val="0"/>
              </a:spcAft>
            </a:pPr>
            <a:r>
              <a:rPr lang="en-US" b="0">
                <a:effectLst/>
              </a:rPr>
              <a:t>https://games4esl.com/english-exercises/english-grammar-exercises/present-simple-tense-exercises-3/</a:t>
            </a:r>
          </a:p>
          <a:p>
            <a:endParaRPr lang="en-US" sz="1200" b="0">
              <a:effectLst/>
              <a:latin typeface="Segoe UI" panose="020B0502040204020203" pitchFamily="34" charset="0"/>
            </a:endParaRPr>
          </a:p>
          <a:p>
            <a:endParaRPr lang="en-US" b="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50420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a:t>Narration/VO: [read sentence]</a:t>
            </a:r>
          </a:p>
          <a:p>
            <a:endParaRPr lang="en-US" b="1"/>
          </a:p>
          <a:p>
            <a:endParaRPr lang="en-US" sz="1200" b="0">
              <a:effectLst/>
              <a:latin typeface="Segoe UI" panose="020B0502040204020203" pitchFamily="34" charset="0"/>
            </a:endParaRPr>
          </a:p>
          <a:p>
            <a:endParaRPr lang="en-US" b="1"/>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290588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Narration/VO: [read sentence]</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09131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Narration/VO: [read sentence]</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233501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Narration/VO: [read sentence]</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8825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Narration/VO: [read sentence]</a:t>
            </a: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AB5358D5-525F-4B39-B76C-6BDFAD529CCD}" type="slidenum">
              <a:rPr kumimoji="0" lang="en-GB"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55352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10/15/2021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xml"/><Relationship Id="rId7" Type="http://schemas.openxmlformats.org/officeDocument/2006/relationships/image" Target="../media/image6.sv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4.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6.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notesSlide" Target="../notesSlides/notesSlide7.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0">
            <a:extLst>
              <a:ext uri="{FF2B5EF4-FFF2-40B4-BE49-F238E27FC236}">
                <a16:creationId xmlns:a16="http://schemas.microsoft.com/office/drawing/2014/main" id="{213DBBCB-9F78-4B32-89E0-93CFFEE922BF}"/>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24" name="Rectangle 23">
            <a:extLst>
              <a:ext uri="{FF2B5EF4-FFF2-40B4-BE49-F238E27FC236}">
                <a16:creationId xmlns:a16="http://schemas.microsoft.com/office/drawing/2014/main" id="{5E4D1C96-997F-45C3-8145-036DFE6C3866}"/>
              </a:ext>
            </a:extLst>
          </p:cNvPr>
          <p:cNvSpPr/>
          <p:nvPr/>
        </p:nvSpPr>
        <p:spPr>
          <a:xfrm>
            <a:off x="265169" y="1843314"/>
            <a:ext cx="11519576" cy="4800230"/>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Connector 12">
            <a:extLst>
              <a:ext uri="{FF2B5EF4-FFF2-40B4-BE49-F238E27FC236}">
                <a16:creationId xmlns:a16="http://schemas.microsoft.com/office/drawing/2014/main" id="{B4753D67-115E-481E-ACF9-F60FBA50E958}"/>
              </a:ext>
            </a:extLst>
          </p:cNvPr>
          <p:cNvCxnSpPr/>
          <p:nvPr/>
        </p:nvCxnSpPr>
        <p:spPr>
          <a:xfrm flipV="1">
            <a:off x="2346994" y="5514087"/>
            <a:ext cx="9159206" cy="42042"/>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FFFFFF"/>
                </a:solidFill>
                <a:effectLst/>
                <a:uLnTx/>
                <a:uFillTx/>
                <a:latin typeface="Comic Sans MS"/>
                <a:cs typeface="Arial"/>
                <a:sym typeface="Comic Sans MS"/>
              </a:rPr>
              <a:t>Form a meaningful sentence. </a:t>
            </a:r>
          </a:p>
        </p:txBody>
      </p:sp>
      <p:pic>
        <p:nvPicPr>
          <p:cNvPr id="2" name="Picture 1">
            <a:extLst>
              <a:ext uri="{FF2B5EF4-FFF2-40B4-BE49-F238E27FC236}">
                <a16:creationId xmlns:a16="http://schemas.microsoft.com/office/drawing/2014/main" id="{77A7FFA7-9A86-4611-8D65-6DF8A5884B08}"/>
              </a:ext>
            </a:extLst>
          </p:cNvPr>
          <p:cNvPicPr>
            <a:picLocks noChangeAspect="1"/>
          </p:cNvPicPr>
          <p:nvPr/>
        </p:nvPicPr>
        <p:blipFill>
          <a:blip r:embed="rId6"/>
          <a:stretch>
            <a:fillRect/>
          </a:stretch>
        </p:blipFill>
        <p:spPr>
          <a:xfrm>
            <a:off x="743330" y="1992217"/>
            <a:ext cx="2319107" cy="2311792"/>
          </a:xfrm>
          <a:prstGeom prst="rect">
            <a:avLst/>
          </a:prstGeom>
        </p:spPr>
      </p:pic>
      <p:sp>
        <p:nvSpPr>
          <p:cNvPr id="9" name="Google Shape;223;p10">
            <a:extLst>
              <a:ext uri="{FF2B5EF4-FFF2-40B4-BE49-F238E27FC236}">
                <a16:creationId xmlns:a16="http://schemas.microsoft.com/office/drawing/2014/main" id="{244A95B5-4BD6-41E5-83C9-3BF044D9A39B}"/>
              </a:ext>
            </a:extLst>
          </p:cNvPr>
          <p:cNvSpPr txBox="1"/>
          <p:nvPr/>
        </p:nvSpPr>
        <p:spPr>
          <a:xfrm>
            <a:off x="1" y="1191304"/>
            <a:ext cx="12191999" cy="523180"/>
          </a:xfrm>
          <a:prstGeom prst="rect">
            <a:avLst/>
          </a:prstGeom>
          <a:solidFill>
            <a:srgbClr val="A8B9EA"/>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609585">
              <a:defRPr sz="3200" b="1">
                <a:solidFill>
                  <a:schemeClr val="bg1"/>
                </a:solidFill>
                <a:latin typeface="Comic Sans MS"/>
                <a:ea typeface="Comic Sans MS"/>
                <a:cs typeface="Comic Sans MS"/>
              </a:defRPr>
            </a:lvl2p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800" b="0">
                <a:solidFill>
                  <a:schemeClr val="tx1">
                    <a:lumMod val="85000"/>
                    <a:lumOff val="15000"/>
                  </a:schemeClr>
                </a:solidFill>
                <a:latin typeface="Comic Sans MS" panose="030F0702030302020204" pitchFamily="66" charset="0"/>
                <a:cs typeface="Poppins" panose="00000500000000000000" pitchFamily="50" charset="0"/>
              </a:rPr>
              <a:t>You</a:t>
            </a:r>
            <a:r>
              <a:rPr kumimoji="0" lang="en-US" sz="2800" b="0" i="0" u="none" strike="noStrike" kern="0" cap="none" spc="0" normalizeH="0" baseline="0" noProof="0">
                <a:ln>
                  <a:noFill/>
                </a:ln>
                <a:solidFill>
                  <a:schemeClr val="tx1">
                    <a:lumMod val="85000"/>
                    <a:lumOff val="15000"/>
                  </a:schemeClr>
                </a:solidFill>
                <a:effectLst/>
                <a:uLnTx/>
                <a:uFillTx/>
                <a:latin typeface="Comic Sans MS" panose="030F0702030302020204" pitchFamily="66" charset="0"/>
                <a:cs typeface="Poppins" panose="00000500000000000000" pitchFamily="50" charset="0"/>
                <a:sym typeface="Arial"/>
              </a:rPr>
              <a:t> Do</a:t>
            </a:r>
            <a:endParaRPr kumimoji="0" lang="en-US" sz="2800" b="1" i="0" u="none" strike="noStrike" kern="0" cap="none" spc="0" normalizeH="0" baseline="0" noProof="0">
              <a:ln>
                <a:noFill/>
              </a:ln>
              <a:solidFill>
                <a:schemeClr val="tx1">
                  <a:lumMod val="85000"/>
                  <a:lumOff val="15000"/>
                </a:schemeClr>
              </a:solidFill>
              <a:effectLst/>
              <a:uLnTx/>
              <a:uFillTx/>
              <a:latin typeface="Comic Sans MS" panose="030F0702030302020204" pitchFamily="66" charset="0"/>
              <a:cs typeface="Poppins" panose="00000500000000000000" pitchFamily="50" charset="0"/>
              <a:sym typeface="Arial"/>
            </a:endParaRPr>
          </a:p>
        </p:txBody>
      </p:sp>
      <p:sp>
        <p:nvSpPr>
          <p:cNvPr id="11" name="Rectangle 10">
            <a:extLst>
              <a:ext uri="{FF2B5EF4-FFF2-40B4-BE49-F238E27FC236}">
                <a16:creationId xmlns:a16="http://schemas.microsoft.com/office/drawing/2014/main" id="{1A21D72A-0B81-4060-A946-68C14F48F9A2}"/>
              </a:ext>
            </a:extLst>
          </p:cNvPr>
          <p:cNvSpPr/>
          <p:nvPr/>
        </p:nvSpPr>
        <p:spPr>
          <a:xfrm>
            <a:off x="7753783" y="2738396"/>
            <a:ext cx="1565620" cy="900752"/>
          </a:xfrm>
          <a:prstGeom prst="rect">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15" name="Rectangle 14">
            <a:extLst>
              <a:ext uri="{FF2B5EF4-FFF2-40B4-BE49-F238E27FC236}">
                <a16:creationId xmlns:a16="http://schemas.microsoft.com/office/drawing/2014/main" id="{2BA0FC72-4A5E-497A-9CF6-6F2591E69931}"/>
              </a:ext>
            </a:extLst>
          </p:cNvPr>
          <p:cNvSpPr/>
          <p:nvPr/>
        </p:nvSpPr>
        <p:spPr>
          <a:xfrm>
            <a:off x="5074504" y="3188772"/>
            <a:ext cx="1565620" cy="900752"/>
          </a:xfrm>
          <a:prstGeom prst="rect">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16" name="Rectangle 15">
            <a:extLst>
              <a:ext uri="{FF2B5EF4-FFF2-40B4-BE49-F238E27FC236}">
                <a16:creationId xmlns:a16="http://schemas.microsoft.com/office/drawing/2014/main" id="{6C2EFBF5-A3D0-4E06-B90E-57A161560137}"/>
              </a:ext>
            </a:extLst>
          </p:cNvPr>
          <p:cNvSpPr/>
          <p:nvPr/>
        </p:nvSpPr>
        <p:spPr>
          <a:xfrm>
            <a:off x="4049690" y="1992217"/>
            <a:ext cx="3140054" cy="900752"/>
          </a:xfrm>
          <a:prstGeom prst="rect">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17" name="Rectangle 16">
            <a:extLst>
              <a:ext uri="{FF2B5EF4-FFF2-40B4-BE49-F238E27FC236}">
                <a16:creationId xmlns:a16="http://schemas.microsoft.com/office/drawing/2014/main" id="{4B5BA650-5FE9-4FB0-86AD-490012E11A96}"/>
              </a:ext>
            </a:extLst>
          </p:cNvPr>
          <p:cNvSpPr/>
          <p:nvPr/>
        </p:nvSpPr>
        <p:spPr>
          <a:xfrm>
            <a:off x="10360297" y="2738396"/>
            <a:ext cx="382137" cy="900752"/>
          </a:xfrm>
          <a:prstGeom prst="rect">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18" name="Rectangle 17">
            <a:extLst>
              <a:ext uri="{FF2B5EF4-FFF2-40B4-BE49-F238E27FC236}">
                <a16:creationId xmlns:a16="http://schemas.microsoft.com/office/drawing/2014/main" id="{6F2A5328-D7BE-47E3-A83A-DAEA3BB43EBA}"/>
              </a:ext>
            </a:extLst>
          </p:cNvPr>
          <p:cNvSpPr/>
          <p:nvPr/>
        </p:nvSpPr>
        <p:spPr>
          <a:xfrm>
            <a:off x="4307499" y="2079463"/>
            <a:ext cx="2624436" cy="584775"/>
          </a:xfrm>
          <a:prstGeom prst="rect">
            <a:avLst/>
          </a:prstGeom>
        </p:spPr>
        <p:txBody>
          <a:bodyPr wrap="none">
            <a:spAutoFit/>
          </a:bodyPr>
          <a:lstStyle/>
          <a:p>
            <a:pPr lvl="0" algn="ctr">
              <a:defRPr/>
            </a:pPr>
            <a:r>
              <a:rPr lang="en-US" sz="3200">
                <a:solidFill>
                  <a:srgbClr val="000000">
                    <a:lumMod val="65000"/>
                    <a:lumOff val="35000"/>
                  </a:srgbClr>
                </a:solidFill>
                <a:latin typeface="Comic Sans MS" panose="030F0702030302020204" pitchFamily="66" charset="0"/>
              </a:rPr>
              <a:t>to the beach</a:t>
            </a:r>
          </a:p>
        </p:txBody>
      </p:sp>
      <p:sp>
        <p:nvSpPr>
          <p:cNvPr id="19" name="Rectangle 18">
            <a:extLst>
              <a:ext uri="{FF2B5EF4-FFF2-40B4-BE49-F238E27FC236}">
                <a16:creationId xmlns:a16="http://schemas.microsoft.com/office/drawing/2014/main" id="{F7E041B8-B1DB-4E80-8143-04CB5A2275DC}"/>
              </a:ext>
            </a:extLst>
          </p:cNvPr>
          <p:cNvSpPr/>
          <p:nvPr/>
        </p:nvSpPr>
        <p:spPr>
          <a:xfrm>
            <a:off x="5550411" y="3314773"/>
            <a:ext cx="619080" cy="584775"/>
          </a:xfrm>
          <a:prstGeom prst="rect">
            <a:avLst/>
          </a:prstGeom>
        </p:spPr>
        <p:txBody>
          <a:bodyPr wrap="none">
            <a:spAutoFit/>
          </a:bodyPr>
          <a:lstStyle/>
          <a:p>
            <a:pPr lvl="0" algn="ctr">
              <a:defRPr/>
            </a:pPr>
            <a:r>
              <a:rPr lang="en-US" sz="3200">
                <a:solidFill>
                  <a:srgbClr val="000000">
                    <a:lumMod val="65000"/>
                    <a:lumOff val="35000"/>
                  </a:srgbClr>
                </a:solidFill>
                <a:latin typeface="Comic Sans MS" panose="030F0702030302020204" pitchFamily="66" charset="0"/>
              </a:rPr>
              <a:t>go</a:t>
            </a:r>
          </a:p>
        </p:txBody>
      </p:sp>
      <p:sp>
        <p:nvSpPr>
          <p:cNvPr id="20" name="Rectangle 19">
            <a:extLst>
              <a:ext uri="{FF2B5EF4-FFF2-40B4-BE49-F238E27FC236}">
                <a16:creationId xmlns:a16="http://schemas.microsoft.com/office/drawing/2014/main" id="{8A8D1088-B5C0-4038-A973-04D07A6BBC10}"/>
              </a:ext>
            </a:extLst>
          </p:cNvPr>
          <p:cNvSpPr/>
          <p:nvPr/>
        </p:nvSpPr>
        <p:spPr>
          <a:xfrm>
            <a:off x="7924800" y="2896384"/>
            <a:ext cx="1203646" cy="584775"/>
          </a:xfrm>
          <a:prstGeom prst="rect">
            <a:avLst/>
          </a:prstGeom>
        </p:spPr>
        <p:txBody>
          <a:bodyPr wrap="square">
            <a:spAutoFit/>
          </a:bodyPr>
          <a:lstStyle/>
          <a:p>
            <a:pPr lvl="0" algn="ctr">
              <a:defRPr/>
            </a:pPr>
            <a:r>
              <a:rPr lang="en-US" sz="3200">
                <a:solidFill>
                  <a:srgbClr val="000000">
                    <a:lumMod val="65000"/>
                    <a:lumOff val="35000"/>
                  </a:srgbClr>
                </a:solidFill>
                <a:latin typeface="Comic Sans MS" panose="030F0702030302020204" pitchFamily="66" charset="0"/>
              </a:rPr>
              <a:t>They</a:t>
            </a:r>
          </a:p>
        </p:txBody>
      </p:sp>
      <p:sp>
        <p:nvSpPr>
          <p:cNvPr id="21" name="Rectangle 20">
            <a:extLst>
              <a:ext uri="{FF2B5EF4-FFF2-40B4-BE49-F238E27FC236}">
                <a16:creationId xmlns:a16="http://schemas.microsoft.com/office/drawing/2014/main" id="{A850978D-887D-4239-BFBC-965B6D368B90}"/>
              </a:ext>
            </a:extLst>
          </p:cNvPr>
          <p:cNvSpPr/>
          <p:nvPr/>
        </p:nvSpPr>
        <p:spPr>
          <a:xfrm>
            <a:off x="10133623" y="2942550"/>
            <a:ext cx="835484" cy="1077218"/>
          </a:xfrm>
          <a:prstGeom prst="rect">
            <a:avLst/>
          </a:prstGeom>
        </p:spPr>
        <p:txBody>
          <a:bodyPr wrap="square">
            <a:spAutoFit/>
          </a:bodyPr>
          <a:lstStyle/>
          <a:p>
            <a:pPr algn="ctr">
              <a:defRPr/>
            </a:pPr>
            <a:r>
              <a:rPr lang="en-US" sz="3200">
                <a:solidFill>
                  <a:srgbClr val="000000">
                    <a:lumMod val="65000"/>
                    <a:lumOff val="35000"/>
                  </a:srgbClr>
                </a:solidFill>
                <a:latin typeface="Comic Sans MS" panose="030F0702030302020204" pitchFamily="66" charset="0"/>
              </a:rPr>
              <a:t>.</a:t>
            </a:r>
          </a:p>
          <a:p>
            <a:pPr lvl="0" algn="ctr">
              <a:defRPr/>
            </a:pPr>
            <a:endParaRPr lang="en-US" sz="3200">
              <a:solidFill>
                <a:srgbClr val="000000">
                  <a:lumMod val="65000"/>
                  <a:lumOff val="35000"/>
                </a:srgbClr>
              </a:solidFill>
              <a:latin typeface="Comic Sans MS" panose="030F0702030302020204" pitchFamily="66" charset="0"/>
            </a:endParaRPr>
          </a:p>
        </p:txBody>
      </p:sp>
    </p:spTree>
    <p:custDataLst>
      <p:tags r:id="rId1"/>
    </p:custDataLst>
    <p:extLst>
      <p:ext uri="{BB962C8B-B14F-4D97-AF65-F5344CB8AC3E}">
        <p14:creationId xmlns:p14="http://schemas.microsoft.com/office/powerpoint/2010/main" val="82752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grpId="0" nodeType="clickEffect">
                                  <p:stCondLst>
                                    <p:cond delay="0"/>
                                  </p:stCondLst>
                                  <p:childTnLst>
                                    <p:animMotion origin="layout" path="M 0.00195 -4.81481E-6 L -0.46432 0.31505 " pathEditMode="relative" rAng="0" ptsTypes="AA">
                                      <p:cBhvr>
                                        <p:cTn id="13" dur="2000" fill="hold"/>
                                        <p:tgtEl>
                                          <p:spTgt spid="20"/>
                                        </p:tgtEl>
                                        <p:attrNameLst>
                                          <p:attrName>ppt_x</p:attrName>
                                          <p:attrName>ppt_y</p:attrName>
                                        </p:attrNameLst>
                                      </p:cBhvr>
                                      <p:rCtr x="-23320" y="15741"/>
                                    </p:animMotion>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0.00521 4.07407E-6 L -0.17982 0.25439 " pathEditMode="relative" rAng="0" ptsTypes="AA">
                                      <p:cBhvr>
                                        <p:cTn id="17" dur="2000" fill="hold"/>
                                        <p:tgtEl>
                                          <p:spTgt spid="19"/>
                                        </p:tgtEl>
                                        <p:attrNameLst>
                                          <p:attrName>ppt_x</p:attrName>
                                          <p:attrName>ppt_y</p:attrName>
                                        </p:attrNameLst>
                                      </p:cBhvr>
                                      <p:rCtr x="-9258" y="12708"/>
                                    </p:animMotion>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grpId="0" nodeType="clickEffect">
                                  <p:stCondLst>
                                    <p:cond delay="0"/>
                                  </p:stCondLst>
                                  <p:childTnLst>
                                    <p:animMotion origin="layout" path="M 0.00716 -3.33333E-6 L -0.0375 0.43473 " pathEditMode="relative" rAng="0" ptsTypes="AA">
                                      <p:cBhvr>
                                        <p:cTn id="21" dur="2000" fill="hold"/>
                                        <p:tgtEl>
                                          <p:spTgt spid="18"/>
                                        </p:tgtEl>
                                        <p:attrNameLst>
                                          <p:attrName>ppt_x</p:attrName>
                                          <p:attrName>ppt_y</p:attrName>
                                        </p:attrNameLst>
                                      </p:cBhvr>
                                      <p:rCtr x="-2240" y="21736"/>
                                    </p:animMotion>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grpId="0" nodeType="clickEffect">
                                  <p:stCondLst>
                                    <p:cond delay="0"/>
                                  </p:stCondLst>
                                  <p:childTnLst>
                                    <p:animMotion origin="layout" path="M 0.00391 1.11111E-6 L -0.33684 0.30255 " pathEditMode="relative" rAng="0" ptsTypes="AA">
                                      <p:cBhvr>
                                        <p:cTn id="25" dur="2000" fill="hold"/>
                                        <p:tgtEl>
                                          <p:spTgt spid="21"/>
                                        </p:tgtEl>
                                        <p:attrNameLst>
                                          <p:attrName>ppt_x</p:attrName>
                                          <p:attrName>ppt_y</p:attrName>
                                        </p:attrNameLst>
                                      </p:cBhvr>
                                      <p:rCtr x="-17044" y="15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Graphic 20">
            <a:extLst>
              <a:ext uri="{FF2B5EF4-FFF2-40B4-BE49-F238E27FC236}">
                <a16:creationId xmlns:a16="http://schemas.microsoft.com/office/drawing/2014/main" id="{D9BBE0CE-FFBA-4D57-8848-28B067B844DD}"/>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36" name="Rectangle 35">
            <a:extLst>
              <a:ext uri="{FF2B5EF4-FFF2-40B4-BE49-F238E27FC236}">
                <a16:creationId xmlns:a16="http://schemas.microsoft.com/office/drawing/2014/main" id="{F95B8C7D-F95F-4A15-BE4C-C471D61A6073}"/>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C2DC4EF6-DBDD-4D81-A46F-4B879F1FB804}"/>
              </a:ext>
            </a:extLst>
          </p:cNvPr>
          <p:cNvSpPr txBox="1"/>
          <p:nvPr/>
        </p:nvSpPr>
        <p:spPr>
          <a:xfrm rot="10800000" flipV="1">
            <a:off x="9604008" y="145296"/>
            <a:ext cx="2586361" cy="307777"/>
          </a:xfrm>
          <a:prstGeom prst="rect">
            <a:avLst/>
          </a:prstGeom>
          <a:solidFill>
            <a:srgbClr val="F1DDE3"/>
          </a:solidFill>
          <a:ln w="19050">
            <a:solidFill>
              <a:schemeClr val="bg1">
                <a:lumMod val="95000"/>
              </a:schemeClr>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C0C0C"/>
              </a:buClr>
              <a:buSzPts val="1800"/>
              <a:buFont typeface="Arial"/>
              <a:buNone/>
              <a:tabLst/>
              <a:defRPr/>
            </a:pPr>
            <a:r>
              <a:rPr kumimoji="0" lang="en-US" sz="1400" b="0" i="0" u="none" strike="noStrike" kern="0" cap="none" spc="0" normalizeH="0" baseline="0" noProof="0">
                <a:ln>
                  <a:noFill/>
                </a:ln>
                <a:solidFill>
                  <a:srgbClr val="FFFFFF">
                    <a:lumMod val="50000"/>
                  </a:srgbClr>
                </a:solidFill>
                <a:effectLst/>
                <a:uLnTx/>
                <a:uFillTx/>
                <a:latin typeface="Comic Sans MS"/>
                <a:ea typeface="Comic Sans MS"/>
                <a:cs typeface="Comic Sans MS"/>
                <a:sym typeface="Comic Sans MS"/>
              </a:rPr>
              <a:t>Formative Assessment</a:t>
            </a:r>
          </a:p>
        </p:txBody>
      </p:sp>
      <p:cxnSp>
        <p:nvCxnSpPr>
          <p:cNvPr id="15" name="Straight Connector 14">
            <a:extLst>
              <a:ext uri="{FF2B5EF4-FFF2-40B4-BE49-F238E27FC236}">
                <a16:creationId xmlns:a16="http://schemas.microsoft.com/office/drawing/2014/main" id="{B4753D67-115E-481E-ACF9-F60FBA50E958}"/>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lumMod val="65000"/>
                    <a:lumOff val="35000"/>
                  </a:srgbClr>
                </a:solidFill>
                <a:effectLst/>
                <a:uLnTx/>
                <a:uFillTx/>
                <a:latin typeface="Comic Sans MS"/>
                <a:cs typeface="Arial"/>
                <a:sym typeface="Comic Sans MS"/>
              </a:rPr>
              <a:t>Form a meaningful sentence. </a:t>
            </a:r>
          </a:p>
        </p:txBody>
      </p:sp>
      <p:pic>
        <p:nvPicPr>
          <p:cNvPr id="3" name="Graphic 2">
            <a:extLst>
              <a:ext uri="{FF2B5EF4-FFF2-40B4-BE49-F238E27FC236}">
                <a16:creationId xmlns:a16="http://schemas.microsoft.com/office/drawing/2014/main" id="{CBA3F73B-8916-4EA1-99F3-97C20F175A0A}"/>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9548" r="36340" b="20991"/>
          <a:stretch/>
        </p:blipFill>
        <p:spPr>
          <a:xfrm>
            <a:off x="575609" y="1540664"/>
            <a:ext cx="2637983" cy="2936686"/>
          </a:xfrm>
          <a:prstGeom prst="rect">
            <a:avLst/>
          </a:prstGeom>
        </p:spPr>
      </p:pic>
      <p:grpSp>
        <p:nvGrpSpPr>
          <p:cNvPr id="6" name="Pasta">
            <a:extLst>
              <a:ext uri="{FF2B5EF4-FFF2-40B4-BE49-F238E27FC236}">
                <a16:creationId xmlns:a16="http://schemas.microsoft.com/office/drawing/2014/main" id="{F834E7E8-A652-426B-AC18-FBB0340F642F}"/>
              </a:ext>
            </a:extLst>
          </p:cNvPr>
          <p:cNvGrpSpPr/>
          <p:nvPr/>
        </p:nvGrpSpPr>
        <p:grpSpPr>
          <a:xfrm>
            <a:off x="4049690" y="1992217"/>
            <a:ext cx="3140054" cy="900752"/>
            <a:chOff x="4049690" y="1992217"/>
            <a:chExt cx="3140054" cy="900752"/>
          </a:xfrm>
          <a:solidFill>
            <a:schemeClr val="bg1"/>
          </a:solidFill>
        </p:grpSpPr>
        <p:sp>
          <p:nvSpPr>
            <p:cNvPr id="24" name="Rectangle 23">
              <a:extLst>
                <a:ext uri="{FF2B5EF4-FFF2-40B4-BE49-F238E27FC236}">
                  <a16:creationId xmlns:a16="http://schemas.microsoft.com/office/drawing/2014/main" id="{784131CD-662A-4DF6-B1F3-E782CCE7B800}"/>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4D4B96FE-8480-40D6-BF00-76CA7EE990C1}"/>
                </a:ext>
              </a:extLst>
            </p:cNvPr>
            <p:cNvSpPr/>
            <p:nvPr/>
          </p:nvSpPr>
          <p:spPr>
            <a:xfrm>
              <a:off x="5010415" y="2124810"/>
              <a:ext cx="1218603"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pasta</a:t>
              </a:r>
            </a:p>
          </p:txBody>
        </p:sp>
      </p:grpSp>
      <p:grpSp>
        <p:nvGrpSpPr>
          <p:cNvPr id="5" name="Eat">
            <a:extLst>
              <a:ext uri="{FF2B5EF4-FFF2-40B4-BE49-F238E27FC236}">
                <a16:creationId xmlns:a16="http://schemas.microsoft.com/office/drawing/2014/main" id="{5FEF5EBC-9FC9-4AE3-AFA7-10C60E442A3A}"/>
              </a:ext>
            </a:extLst>
          </p:cNvPr>
          <p:cNvGrpSpPr/>
          <p:nvPr/>
        </p:nvGrpSpPr>
        <p:grpSpPr>
          <a:xfrm>
            <a:off x="5074504" y="3188772"/>
            <a:ext cx="1565620" cy="900752"/>
            <a:chOff x="5074504" y="3188772"/>
            <a:chExt cx="1565620" cy="900752"/>
          </a:xfrm>
          <a:solidFill>
            <a:schemeClr val="bg1"/>
          </a:solidFill>
        </p:grpSpPr>
        <p:sp>
          <p:nvSpPr>
            <p:cNvPr id="23" name="Rectangle 22">
              <a:extLst>
                <a:ext uri="{FF2B5EF4-FFF2-40B4-BE49-F238E27FC236}">
                  <a16:creationId xmlns:a16="http://schemas.microsoft.com/office/drawing/2014/main" id="{CBB5D116-248C-4954-AE55-35316C62A376}"/>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7" name="Rectangle 26">
              <a:extLst>
                <a:ext uri="{FF2B5EF4-FFF2-40B4-BE49-F238E27FC236}">
                  <a16:creationId xmlns:a16="http://schemas.microsoft.com/office/drawing/2014/main" id="{9BF548CB-5C75-4246-8C0C-4ADFF044B16C}"/>
                </a:ext>
              </a:extLst>
            </p:cNvPr>
            <p:cNvSpPr/>
            <p:nvPr/>
          </p:nvSpPr>
          <p:spPr>
            <a:xfrm>
              <a:off x="5453429" y="3314773"/>
              <a:ext cx="813044"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eat</a:t>
              </a:r>
            </a:p>
          </p:txBody>
        </p:sp>
      </p:grpSp>
      <p:grpSp>
        <p:nvGrpSpPr>
          <p:cNvPr id="2" name="I">
            <a:extLst>
              <a:ext uri="{FF2B5EF4-FFF2-40B4-BE49-F238E27FC236}">
                <a16:creationId xmlns:a16="http://schemas.microsoft.com/office/drawing/2014/main" id="{6894EC46-8175-4D35-ACE8-92C462F2704A}"/>
              </a:ext>
            </a:extLst>
          </p:cNvPr>
          <p:cNvGrpSpPr/>
          <p:nvPr/>
        </p:nvGrpSpPr>
        <p:grpSpPr>
          <a:xfrm>
            <a:off x="7753783" y="2738396"/>
            <a:ext cx="1565620" cy="900752"/>
            <a:chOff x="7753783" y="2738396"/>
            <a:chExt cx="1565620" cy="900752"/>
          </a:xfrm>
          <a:solidFill>
            <a:schemeClr val="bg1"/>
          </a:solidFill>
        </p:grpSpPr>
        <p:sp>
          <p:nvSpPr>
            <p:cNvPr id="22" name="Rectangle 21">
              <a:extLst>
                <a:ext uri="{FF2B5EF4-FFF2-40B4-BE49-F238E27FC236}">
                  <a16:creationId xmlns:a16="http://schemas.microsoft.com/office/drawing/2014/main" id="{59E2592B-A69D-4C06-876E-B7B98E63D526}"/>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8" name="Rectangle 27">
              <a:extLst>
                <a:ext uri="{FF2B5EF4-FFF2-40B4-BE49-F238E27FC236}">
                  <a16:creationId xmlns:a16="http://schemas.microsoft.com/office/drawing/2014/main" id="{0024C200-3817-4A75-B8A8-4A9A060E91CB}"/>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I</a:t>
              </a:r>
            </a:p>
          </p:txBody>
        </p:sp>
      </p:grpSp>
      <p:grpSp>
        <p:nvGrpSpPr>
          <p:cNvPr id="7" name="dot">
            <a:extLst>
              <a:ext uri="{FF2B5EF4-FFF2-40B4-BE49-F238E27FC236}">
                <a16:creationId xmlns:a16="http://schemas.microsoft.com/office/drawing/2014/main" id="{6F4F791C-821D-4D3A-AB32-8AF78DF961F9}"/>
              </a:ext>
            </a:extLst>
          </p:cNvPr>
          <p:cNvGrpSpPr/>
          <p:nvPr/>
        </p:nvGrpSpPr>
        <p:grpSpPr>
          <a:xfrm>
            <a:off x="10133623" y="2738396"/>
            <a:ext cx="835484" cy="1161152"/>
            <a:chOff x="10133623" y="2738396"/>
            <a:chExt cx="835484" cy="1161152"/>
          </a:xfrm>
          <a:solidFill>
            <a:schemeClr val="bg1"/>
          </a:solidFill>
        </p:grpSpPr>
        <p:sp>
          <p:nvSpPr>
            <p:cNvPr id="25" name="Rectangle 24">
              <a:extLst>
                <a:ext uri="{FF2B5EF4-FFF2-40B4-BE49-F238E27FC236}">
                  <a16:creationId xmlns:a16="http://schemas.microsoft.com/office/drawing/2014/main" id="{E8E33D25-A5AB-4C03-A757-FAC28A515791}"/>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37FB8211-939A-4148-994F-D5AFAA6554E3}"/>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4" name="eats">
            <a:extLst>
              <a:ext uri="{FF2B5EF4-FFF2-40B4-BE49-F238E27FC236}">
                <a16:creationId xmlns:a16="http://schemas.microsoft.com/office/drawing/2014/main" id="{8B309674-BFF1-43F5-8A11-25A4E9F78CEC}"/>
              </a:ext>
            </a:extLst>
          </p:cNvPr>
          <p:cNvGrpSpPr/>
          <p:nvPr/>
        </p:nvGrpSpPr>
        <p:grpSpPr>
          <a:xfrm>
            <a:off x="8345636" y="1480918"/>
            <a:ext cx="1565620" cy="900752"/>
            <a:chOff x="8345636" y="1480918"/>
            <a:chExt cx="1565620" cy="900752"/>
          </a:xfrm>
          <a:solidFill>
            <a:schemeClr val="bg1"/>
          </a:solidFill>
        </p:grpSpPr>
        <p:sp>
          <p:nvSpPr>
            <p:cNvPr id="30" name="Rectangle 29">
              <a:extLst>
                <a:ext uri="{FF2B5EF4-FFF2-40B4-BE49-F238E27FC236}">
                  <a16:creationId xmlns:a16="http://schemas.microsoft.com/office/drawing/2014/main" id="{63EDE881-F4E9-4DE0-9C70-A1DED1E16A7A}"/>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1" name="Rectangle 30">
              <a:extLst>
                <a:ext uri="{FF2B5EF4-FFF2-40B4-BE49-F238E27FC236}">
                  <a16:creationId xmlns:a16="http://schemas.microsoft.com/office/drawing/2014/main" id="{EA421C51-99C0-4080-A3B1-5B0A99BB6BE1}"/>
                </a:ext>
              </a:extLst>
            </p:cNvPr>
            <p:cNvSpPr/>
            <p:nvPr/>
          </p:nvSpPr>
          <p:spPr>
            <a:xfrm>
              <a:off x="8624374" y="1606919"/>
              <a:ext cx="1013419"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eats</a:t>
              </a:r>
            </a:p>
          </p:txBody>
        </p:sp>
      </p:grpSp>
      <p:pic>
        <p:nvPicPr>
          <p:cNvPr id="32" name="F" descr="Icon&#10;&#10;Description automatically generated">
            <a:extLst>
              <a:ext uri="{FF2B5EF4-FFF2-40B4-BE49-F238E27FC236}">
                <a16:creationId xmlns:a16="http://schemas.microsoft.com/office/drawing/2014/main" id="{71DCE1FA-6040-4CE1-BDE0-21D76DCE556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18" name="Pasta">
            <a:extLst>
              <a:ext uri="{FF2B5EF4-FFF2-40B4-BE49-F238E27FC236}">
                <a16:creationId xmlns:a16="http://schemas.microsoft.com/office/drawing/2014/main" id="{4B9BAECB-9804-478E-941F-BF6265E25F77}"/>
              </a:ext>
            </a:extLst>
          </p:cNvPr>
          <p:cNvSpPr/>
          <p:nvPr/>
        </p:nvSpPr>
        <p:spPr>
          <a:xfrm>
            <a:off x="2610218" y="5159329"/>
            <a:ext cx="1218603"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pasta</a:t>
            </a:r>
          </a:p>
        </p:txBody>
      </p:sp>
      <p:sp>
        <p:nvSpPr>
          <p:cNvPr id="19" name="Eat">
            <a:extLst>
              <a:ext uri="{FF2B5EF4-FFF2-40B4-BE49-F238E27FC236}">
                <a16:creationId xmlns:a16="http://schemas.microsoft.com/office/drawing/2014/main" id="{99600DF0-8A0D-448D-BEC8-EF78FC5DF50F}"/>
              </a:ext>
            </a:extLst>
          </p:cNvPr>
          <p:cNvSpPr/>
          <p:nvPr/>
        </p:nvSpPr>
        <p:spPr>
          <a:xfrm>
            <a:off x="1875606" y="5159329"/>
            <a:ext cx="813044"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eat</a:t>
            </a:r>
          </a:p>
        </p:txBody>
      </p:sp>
      <p:sp>
        <p:nvSpPr>
          <p:cNvPr id="20" name="I">
            <a:extLst>
              <a:ext uri="{FF2B5EF4-FFF2-40B4-BE49-F238E27FC236}">
                <a16:creationId xmlns:a16="http://schemas.microsoft.com/office/drawing/2014/main" id="{6D886A56-46FB-441A-8F3C-98F8A9740197}"/>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I</a:t>
            </a:r>
          </a:p>
        </p:txBody>
      </p:sp>
      <p:sp>
        <p:nvSpPr>
          <p:cNvPr id="21" name=".">
            <a:extLst>
              <a:ext uri="{FF2B5EF4-FFF2-40B4-BE49-F238E27FC236}">
                <a16:creationId xmlns:a16="http://schemas.microsoft.com/office/drawing/2014/main" id="{5BB88A90-0456-496F-AFED-ADB52475C67A}"/>
              </a:ext>
            </a:extLst>
          </p:cNvPr>
          <p:cNvSpPr/>
          <p:nvPr/>
        </p:nvSpPr>
        <p:spPr>
          <a:xfrm>
            <a:off x="3411079" y="5167036"/>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3" name="Picture 2">
            <a:extLst>
              <a:ext uri="{FF2B5EF4-FFF2-40B4-BE49-F238E27FC236}">
                <a16:creationId xmlns:a16="http://schemas.microsoft.com/office/drawing/2014/main" id="{523FAA4C-6A93-4313-82E7-53BC24D2E72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401181">
            <a:off x="11029304" y="5759337"/>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292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4"/>
                  </p:tgtEl>
                </p:cond>
              </p:nextCondLst>
            </p:seq>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 presetClass="exit" presetSubtype="0" fill="hold"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7" restart="whenNotActive" fill="hold" evtFilter="cancelBubble" nodeType="interactiveSeq">
                <p:stCondLst>
                  <p:cond evt="onClick" delay="0">
                    <p:tgtEl>
                      <p:spTgt spid="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34" restart="whenNotActive" fill="hold" evtFilter="cancelBubble" nodeType="interactiveSeq">
                <p:stCondLst>
                  <p:cond evt="onClick" delay="0">
                    <p:tgtEl>
                      <p:spTgt spid="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18"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20">
            <a:extLst>
              <a:ext uri="{FF2B5EF4-FFF2-40B4-BE49-F238E27FC236}">
                <a16:creationId xmlns:a16="http://schemas.microsoft.com/office/drawing/2014/main" id="{123F87A9-896C-4A47-8710-6FDE1765EF99}"/>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37" name="Rectangle 36">
            <a:extLst>
              <a:ext uri="{FF2B5EF4-FFF2-40B4-BE49-F238E27FC236}">
                <a16:creationId xmlns:a16="http://schemas.microsoft.com/office/drawing/2014/main" id="{F1FAFF94-5547-4423-9F67-1C489C8C41F3}"/>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 name="Straight Connector 14">
            <a:extLst>
              <a:ext uri="{FF2B5EF4-FFF2-40B4-BE49-F238E27FC236}">
                <a16:creationId xmlns:a16="http://schemas.microsoft.com/office/drawing/2014/main" id="{B4753D67-115E-481E-ACF9-F60FBA50E958}"/>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a:ln>
                  <a:noFill/>
                </a:ln>
                <a:solidFill>
                  <a:srgbClr val="000000">
                    <a:lumMod val="65000"/>
                    <a:lumOff val="35000"/>
                  </a:srgbClr>
                </a:solidFill>
                <a:effectLst/>
                <a:uLnTx/>
                <a:uFillTx/>
                <a:latin typeface="Comic Sans MS"/>
                <a:cs typeface="Arial"/>
                <a:sym typeface="Comic Sans MS"/>
              </a:rPr>
              <a:t>Form a meaningful sentence. </a:t>
            </a:r>
          </a:p>
        </p:txBody>
      </p:sp>
      <p:pic>
        <p:nvPicPr>
          <p:cNvPr id="3" name="Graphic 2">
            <a:extLst>
              <a:ext uri="{FF2B5EF4-FFF2-40B4-BE49-F238E27FC236}">
                <a16:creationId xmlns:a16="http://schemas.microsoft.com/office/drawing/2014/main" id="{CBA3F73B-8916-4EA1-99F3-97C20F175A0A}"/>
              </a:ext>
            </a:extLst>
          </p:cNvPr>
          <p:cNvPicPr>
            <a:picLocks noChangeAspect="1"/>
          </p:cNvPicPr>
          <p:nvPr/>
        </p:nvPicPr>
        <p:blipFill rotWithShape="1">
          <a:blip r:embed="rId6"/>
          <a:srcRect/>
          <a:stretch/>
        </p:blipFill>
        <p:spPr>
          <a:xfrm>
            <a:off x="618389" y="1525545"/>
            <a:ext cx="2615663" cy="2607412"/>
          </a:xfrm>
          <a:prstGeom prst="rect">
            <a:avLst/>
          </a:prstGeom>
        </p:spPr>
      </p:pic>
      <p:grpSp>
        <p:nvGrpSpPr>
          <p:cNvPr id="6" name="Pasta">
            <a:extLst>
              <a:ext uri="{FF2B5EF4-FFF2-40B4-BE49-F238E27FC236}">
                <a16:creationId xmlns:a16="http://schemas.microsoft.com/office/drawing/2014/main" id="{F834E7E8-A652-426B-AC18-FBB0340F642F}"/>
              </a:ext>
            </a:extLst>
          </p:cNvPr>
          <p:cNvGrpSpPr/>
          <p:nvPr/>
        </p:nvGrpSpPr>
        <p:grpSpPr>
          <a:xfrm>
            <a:off x="4049690" y="1992217"/>
            <a:ext cx="3140054" cy="900752"/>
            <a:chOff x="4049690" y="1992217"/>
            <a:chExt cx="3140054" cy="900752"/>
          </a:xfrm>
          <a:solidFill>
            <a:schemeClr val="bg1"/>
          </a:solidFill>
        </p:grpSpPr>
        <p:sp>
          <p:nvSpPr>
            <p:cNvPr id="24" name="Rectangle 23">
              <a:extLst>
                <a:ext uri="{FF2B5EF4-FFF2-40B4-BE49-F238E27FC236}">
                  <a16:creationId xmlns:a16="http://schemas.microsoft.com/office/drawing/2014/main" id="{784131CD-662A-4DF6-B1F3-E782CCE7B800}"/>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4D4B96FE-8480-40D6-BF00-76CA7EE990C1}"/>
                </a:ext>
              </a:extLst>
            </p:cNvPr>
            <p:cNvSpPr/>
            <p:nvPr/>
          </p:nvSpPr>
          <p:spPr>
            <a:xfrm>
              <a:off x="4604054" y="2124810"/>
              <a:ext cx="2031325"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every day</a:t>
              </a:r>
            </a:p>
          </p:txBody>
        </p:sp>
      </p:grpSp>
      <p:grpSp>
        <p:nvGrpSpPr>
          <p:cNvPr id="5" name="Eat">
            <a:extLst>
              <a:ext uri="{FF2B5EF4-FFF2-40B4-BE49-F238E27FC236}">
                <a16:creationId xmlns:a16="http://schemas.microsoft.com/office/drawing/2014/main" id="{5FEF5EBC-9FC9-4AE3-AFA7-10C60E442A3A}"/>
              </a:ext>
            </a:extLst>
          </p:cNvPr>
          <p:cNvGrpSpPr/>
          <p:nvPr/>
        </p:nvGrpSpPr>
        <p:grpSpPr>
          <a:xfrm>
            <a:off x="4364909" y="3188772"/>
            <a:ext cx="3149605" cy="900752"/>
            <a:chOff x="5074504" y="3188772"/>
            <a:chExt cx="1565620" cy="900752"/>
          </a:xfrm>
          <a:solidFill>
            <a:schemeClr val="bg1"/>
          </a:solidFill>
        </p:grpSpPr>
        <p:sp>
          <p:nvSpPr>
            <p:cNvPr id="23" name="Rectangle 22">
              <a:extLst>
                <a:ext uri="{FF2B5EF4-FFF2-40B4-BE49-F238E27FC236}">
                  <a16:creationId xmlns:a16="http://schemas.microsoft.com/office/drawing/2014/main" id="{CBB5D116-248C-4954-AE55-35316C62A376}"/>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7" name="Rectangle 26">
              <a:extLst>
                <a:ext uri="{FF2B5EF4-FFF2-40B4-BE49-F238E27FC236}">
                  <a16:creationId xmlns:a16="http://schemas.microsoft.com/office/drawing/2014/main" id="{9BF548CB-5C75-4246-8C0C-4ADFF044B16C}"/>
                </a:ext>
              </a:extLst>
            </p:cNvPr>
            <p:cNvSpPr/>
            <p:nvPr/>
          </p:nvSpPr>
          <p:spPr>
            <a:xfrm>
              <a:off x="5193378" y="3314773"/>
              <a:ext cx="1285307"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studies</a:t>
              </a:r>
            </a:p>
          </p:txBody>
        </p:sp>
      </p:grpSp>
      <p:grpSp>
        <p:nvGrpSpPr>
          <p:cNvPr id="2" name="I">
            <a:extLst>
              <a:ext uri="{FF2B5EF4-FFF2-40B4-BE49-F238E27FC236}">
                <a16:creationId xmlns:a16="http://schemas.microsoft.com/office/drawing/2014/main" id="{6894EC46-8175-4D35-ACE8-92C462F2704A}"/>
              </a:ext>
            </a:extLst>
          </p:cNvPr>
          <p:cNvGrpSpPr/>
          <p:nvPr/>
        </p:nvGrpSpPr>
        <p:grpSpPr>
          <a:xfrm>
            <a:off x="7753783" y="2738396"/>
            <a:ext cx="1565620" cy="900752"/>
            <a:chOff x="7753783" y="2738396"/>
            <a:chExt cx="1565620" cy="900752"/>
          </a:xfrm>
          <a:solidFill>
            <a:schemeClr val="bg1"/>
          </a:solidFill>
        </p:grpSpPr>
        <p:sp>
          <p:nvSpPr>
            <p:cNvPr id="22" name="Rectangle 21">
              <a:extLst>
                <a:ext uri="{FF2B5EF4-FFF2-40B4-BE49-F238E27FC236}">
                  <a16:creationId xmlns:a16="http://schemas.microsoft.com/office/drawing/2014/main" id="{59E2592B-A69D-4C06-876E-B7B98E63D526}"/>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8" name="Rectangle 27">
              <a:extLst>
                <a:ext uri="{FF2B5EF4-FFF2-40B4-BE49-F238E27FC236}">
                  <a16:creationId xmlns:a16="http://schemas.microsoft.com/office/drawing/2014/main" id="{0024C200-3817-4A75-B8A8-4A9A060E91CB}"/>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He</a:t>
              </a:r>
            </a:p>
          </p:txBody>
        </p:sp>
      </p:grpSp>
      <p:grpSp>
        <p:nvGrpSpPr>
          <p:cNvPr id="7" name="dot">
            <a:extLst>
              <a:ext uri="{FF2B5EF4-FFF2-40B4-BE49-F238E27FC236}">
                <a16:creationId xmlns:a16="http://schemas.microsoft.com/office/drawing/2014/main" id="{6F4F791C-821D-4D3A-AB32-8AF78DF961F9}"/>
              </a:ext>
            </a:extLst>
          </p:cNvPr>
          <p:cNvGrpSpPr/>
          <p:nvPr/>
        </p:nvGrpSpPr>
        <p:grpSpPr>
          <a:xfrm>
            <a:off x="10133623" y="2738396"/>
            <a:ext cx="835484" cy="1161152"/>
            <a:chOff x="10133623" y="2738396"/>
            <a:chExt cx="835484" cy="1161152"/>
          </a:xfrm>
          <a:solidFill>
            <a:schemeClr val="bg1"/>
          </a:solidFill>
        </p:grpSpPr>
        <p:sp>
          <p:nvSpPr>
            <p:cNvPr id="25" name="Rectangle 24">
              <a:extLst>
                <a:ext uri="{FF2B5EF4-FFF2-40B4-BE49-F238E27FC236}">
                  <a16:creationId xmlns:a16="http://schemas.microsoft.com/office/drawing/2014/main" id="{E8E33D25-A5AB-4C03-A757-FAC28A515791}"/>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37FB8211-939A-4148-994F-D5AFAA6554E3}"/>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4" name="eats">
            <a:extLst>
              <a:ext uri="{FF2B5EF4-FFF2-40B4-BE49-F238E27FC236}">
                <a16:creationId xmlns:a16="http://schemas.microsoft.com/office/drawing/2014/main" id="{8B309674-BFF1-43F5-8A11-25A4E9F78CEC}"/>
              </a:ext>
            </a:extLst>
          </p:cNvPr>
          <p:cNvGrpSpPr/>
          <p:nvPr/>
        </p:nvGrpSpPr>
        <p:grpSpPr>
          <a:xfrm>
            <a:off x="8345636" y="1480918"/>
            <a:ext cx="1565620" cy="900752"/>
            <a:chOff x="8345636" y="1480918"/>
            <a:chExt cx="1565620" cy="900752"/>
          </a:xfrm>
          <a:solidFill>
            <a:schemeClr val="bg1"/>
          </a:solidFill>
        </p:grpSpPr>
        <p:sp>
          <p:nvSpPr>
            <p:cNvPr id="30" name="Rectangle 29">
              <a:extLst>
                <a:ext uri="{FF2B5EF4-FFF2-40B4-BE49-F238E27FC236}">
                  <a16:creationId xmlns:a16="http://schemas.microsoft.com/office/drawing/2014/main" id="{63EDE881-F4E9-4DE0-9C70-A1DED1E16A7A}"/>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1" name="Rectangle 30">
              <a:extLst>
                <a:ext uri="{FF2B5EF4-FFF2-40B4-BE49-F238E27FC236}">
                  <a16:creationId xmlns:a16="http://schemas.microsoft.com/office/drawing/2014/main" id="{EA421C51-99C0-4080-A3B1-5B0A99BB6BE1}"/>
                </a:ext>
              </a:extLst>
            </p:cNvPr>
            <p:cNvSpPr/>
            <p:nvPr/>
          </p:nvSpPr>
          <p:spPr>
            <a:xfrm>
              <a:off x="8508156" y="1606919"/>
              <a:ext cx="1245855"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study</a:t>
              </a:r>
            </a:p>
          </p:txBody>
        </p:sp>
      </p:grpSp>
      <p:pic>
        <p:nvPicPr>
          <p:cNvPr id="32" name="F" descr="Icon&#10;&#10;Description automatically generated">
            <a:extLst>
              <a:ext uri="{FF2B5EF4-FFF2-40B4-BE49-F238E27FC236}">
                <a16:creationId xmlns:a16="http://schemas.microsoft.com/office/drawing/2014/main" id="{71DCE1FA-6040-4CE1-BDE0-21D76DCE55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18" name="Pasta">
            <a:extLst>
              <a:ext uri="{FF2B5EF4-FFF2-40B4-BE49-F238E27FC236}">
                <a16:creationId xmlns:a16="http://schemas.microsoft.com/office/drawing/2014/main" id="{4B9BAECB-9804-478E-941F-BF6265E25F77}"/>
              </a:ext>
            </a:extLst>
          </p:cNvPr>
          <p:cNvSpPr/>
          <p:nvPr/>
        </p:nvSpPr>
        <p:spPr>
          <a:xfrm>
            <a:off x="3520878" y="5148042"/>
            <a:ext cx="2063385"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every day</a:t>
            </a:r>
          </a:p>
        </p:txBody>
      </p:sp>
      <p:sp>
        <p:nvSpPr>
          <p:cNvPr id="19" name="Eat">
            <a:extLst>
              <a:ext uri="{FF2B5EF4-FFF2-40B4-BE49-F238E27FC236}">
                <a16:creationId xmlns:a16="http://schemas.microsoft.com/office/drawing/2014/main" id="{99600DF0-8A0D-448D-BEC8-EF78FC5DF50F}"/>
              </a:ext>
            </a:extLst>
          </p:cNvPr>
          <p:cNvSpPr/>
          <p:nvPr/>
        </p:nvSpPr>
        <p:spPr>
          <a:xfrm>
            <a:off x="2048146" y="5167036"/>
            <a:ext cx="1572866"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studies</a:t>
            </a:r>
          </a:p>
        </p:txBody>
      </p:sp>
      <p:sp>
        <p:nvSpPr>
          <p:cNvPr id="20" name="I">
            <a:extLst>
              <a:ext uri="{FF2B5EF4-FFF2-40B4-BE49-F238E27FC236}">
                <a16:creationId xmlns:a16="http://schemas.microsoft.com/office/drawing/2014/main" id="{6D886A56-46FB-441A-8F3C-98F8A9740197}"/>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He</a:t>
            </a:r>
          </a:p>
        </p:txBody>
      </p:sp>
      <p:sp>
        <p:nvSpPr>
          <p:cNvPr id="21" name=".">
            <a:extLst>
              <a:ext uri="{FF2B5EF4-FFF2-40B4-BE49-F238E27FC236}">
                <a16:creationId xmlns:a16="http://schemas.microsoft.com/office/drawing/2014/main" id="{5BB88A90-0456-496F-AFED-ADB52475C67A}"/>
              </a:ext>
            </a:extLst>
          </p:cNvPr>
          <p:cNvSpPr/>
          <p:nvPr/>
        </p:nvSpPr>
        <p:spPr>
          <a:xfrm>
            <a:off x="5166521" y="5159329"/>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3" name="Picture 2">
            <a:extLst>
              <a:ext uri="{FF2B5EF4-FFF2-40B4-BE49-F238E27FC236}">
                <a16:creationId xmlns:a16="http://schemas.microsoft.com/office/drawing/2014/main" id="{6C48E8FE-8904-4B23-9E8B-DA7922F59B5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401181">
            <a:off x="11008428" y="5817722"/>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1489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4"/>
                  </p:tgtEl>
                </p:cond>
              </p:nextCondLst>
            </p:seq>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 presetClass="exit" presetSubtype="0" fill="hold"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7" restart="whenNotActive" fill="hold" evtFilter="cancelBubble" nodeType="interactiveSeq">
                <p:stCondLst>
                  <p:cond evt="onClick" delay="0">
                    <p:tgtEl>
                      <p:spTgt spid="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34" restart="whenNotActive" fill="hold" evtFilter="cancelBubble" nodeType="interactiveSeq">
                <p:stCondLst>
                  <p:cond evt="onClick" delay="0">
                    <p:tgtEl>
                      <p:spTgt spid="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Graphic 20">
            <a:extLst>
              <a:ext uri="{FF2B5EF4-FFF2-40B4-BE49-F238E27FC236}">
                <a16:creationId xmlns:a16="http://schemas.microsoft.com/office/drawing/2014/main" id="{EDD23CDC-0051-4C2E-A935-CD4305B4563E}"/>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36" name="Rectangle 35">
            <a:extLst>
              <a:ext uri="{FF2B5EF4-FFF2-40B4-BE49-F238E27FC236}">
                <a16:creationId xmlns:a16="http://schemas.microsoft.com/office/drawing/2014/main" id="{3D3361D5-1C6B-4AC0-AD9E-9002C20C1733}"/>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 name="Straight Connector 14">
            <a:extLst>
              <a:ext uri="{FF2B5EF4-FFF2-40B4-BE49-F238E27FC236}">
                <a16:creationId xmlns:a16="http://schemas.microsoft.com/office/drawing/2014/main" id="{B4753D67-115E-481E-ACF9-F60FBA50E958}"/>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lumMod val="65000"/>
                    <a:lumOff val="35000"/>
                  </a:srgbClr>
                </a:solidFill>
                <a:effectLst/>
                <a:uLnTx/>
                <a:uFillTx/>
                <a:latin typeface="Comic Sans MS"/>
                <a:cs typeface="Arial"/>
                <a:sym typeface="Comic Sans MS"/>
              </a:rPr>
              <a:t>Form a meaningful sentence. </a:t>
            </a:r>
          </a:p>
        </p:txBody>
      </p:sp>
      <p:pic>
        <p:nvPicPr>
          <p:cNvPr id="3" name="Graphic 2">
            <a:extLst>
              <a:ext uri="{FF2B5EF4-FFF2-40B4-BE49-F238E27FC236}">
                <a16:creationId xmlns:a16="http://schemas.microsoft.com/office/drawing/2014/main" id="{CBA3F73B-8916-4EA1-99F3-97C20F175A0A}"/>
              </a:ext>
            </a:extLst>
          </p:cNvPr>
          <p:cNvPicPr>
            <a:picLocks noChangeAspect="1"/>
          </p:cNvPicPr>
          <p:nvPr/>
        </p:nvPicPr>
        <p:blipFill rotWithShape="1">
          <a:blip r:embed="rId6"/>
          <a:srcRect/>
          <a:stretch/>
        </p:blipFill>
        <p:spPr>
          <a:xfrm>
            <a:off x="488546" y="1470381"/>
            <a:ext cx="2628684" cy="2637003"/>
          </a:xfrm>
          <a:prstGeom prst="rect">
            <a:avLst/>
          </a:prstGeom>
        </p:spPr>
      </p:pic>
      <p:grpSp>
        <p:nvGrpSpPr>
          <p:cNvPr id="6" name="Pasta">
            <a:extLst>
              <a:ext uri="{FF2B5EF4-FFF2-40B4-BE49-F238E27FC236}">
                <a16:creationId xmlns:a16="http://schemas.microsoft.com/office/drawing/2014/main" id="{F834E7E8-A652-426B-AC18-FBB0340F642F}"/>
              </a:ext>
            </a:extLst>
          </p:cNvPr>
          <p:cNvGrpSpPr/>
          <p:nvPr/>
        </p:nvGrpSpPr>
        <p:grpSpPr>
          <a:xfrm>
            <a:off x="4049690" y="1992217"/>
            <a:ext cx="3140054" cy="900752"/>
            <a:chOff x="4049690" y="1992217"/>
            <a:chExt cx="3140054" cy="900752"/>
          </a:xfrm>
          <a:solidFill>
            <a:schemeClr val="bg1"/>
          </a:solidFill>
        </p:grpSpPr>
        <p:sp>
          <p:nvSpPr>
            <p:cNvPr id="24" name="Rectangle 23">
              <a:extLst>
                <a:ext uri="{FF2B5EF4-FFF2-40B4-BE49-F238E27FC236}">
                  <a16:creationId xmlns:a16="http://schemas.microsoft.com/office/drawing/2014/main" id="{784131CD-662A-4DF6-B1F3-E782CCE7B800}"/>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4D4B96FE-8480-40D6-BF00-76CA7EE990C1}"/>
                </a:ext>
              </a:extLst>
            </p:cNvPr>
            <p:cNvSpPr/>
            <p:nvPr/>
          </p:nvSpPr>
          <p:spPr>
            <a:xfrm>
              <a:off x="5153082" y="2124810"/>
              <a:ext cx="933269"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sing</a:t>
              </a:r>
            </a:p>
          </p:txBody>
        </p:sp>
      </p:grpSp>
      <p:grpSp>
        <p:nvGrpSpPr>
          <p:cNvPr id="5" name="Eat">
            <a:extLst>
              <a:ext uri="{FF2B5EF4-FFF2-40B4-BE49-F238E27FC236}">
                <a16:creationId xmlns:a16="http://schemas.microsoft.com/office/drawing/2014/main" id="{5FEF5EBC-9FC9-4AE3-AFA7-10C60E442A3A}"/>
              </a:ext>
            </a:extLst>
          </p:cNvPr>
          <p:cNvGrpSpPr/>
          <p:nvPr/>
        </p:nvGrpSpPr>
        <p:grpSpPr>
          <a:xfrm>
            <a:off x="4364909" y="3188772"/>
            <a:ext cx="3149605" cy="900752"/>
            <a:chOff x="5074504" y="3188772"/>
            <a:chExt cx="1565620" cy="900752"/>
          </a:xfrm>
          <a:solidFill>
            <a:schemeClr val="bg1"/>
          </a:solidFill>
        </p:grpSpPr>
        <p:sp>
          <p:nvSpPr>
            <p:cNvPr id="23" name="Rectangle 22">
              <a:extLst>
                <a:ext uri="{FF2B5EF4-FFF2-40B4-BE49-F238E27FC236}">
                  <a16:creationId xmlns:a16="http://schemas.microsoft.com/office/drawing/2014/main" id="{CBB5D116-248C-4954-AE55-35316C62A376}"/>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7" name="Rectangle 26">
              <a:extLst>
                <a:ext uri="{FF2B5EF4-FFF2-40B4-BE49-F238E27FC236}">
                  <a16:creationId xmlns:a16="http://schemas.microsoft.com/office/drawing/2014/main" id="{9BF548CB-5C75-4246-8C0C-4ADFF044B16C}"/>
                </a:ext>
              </a:extLst>
            </p:cNvPr>
            <p:cNvSpPr/>
            <p:nvPr/>
          </p:nvSpPr>
          <p:spPr>
            <a:xfrm>
              <a:off x="5193378" y="3314773"/>
              <a:ext cx="1285307"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nicely</a:t>
              </a:r>
            </a:p>
          </p:txBody>
        </p:sp>
      </p:grpSp>
      <p:grpSp>
        <p:nvGrpSpPr>
          <p:cNvPr id="2" name="I">
            <a:extLst>
              <a:ext uri="{FF2B5EF4-FFF2-40B4-BE49-F238E27FC236}">
                <a16:creationId xmlns:a16="http://schemas.microsoft.com/office/drawing/2014/main" id="{6894EC46-8175-4D35-ACE8-92C462F2704A}"/>
              </a:ext>
            </a:extLst>
          </p:cNvPr>
          <p:cNvGrpSpPr/>
          <p:nvPr/>
        </p:nvGrpSpPr>
        <p:grpSpPr>
          <a:xfrm>
            <a:off x="7753783" y="2738396"/>
            <a:ext cx="1565620" cy="900752"/>
            <a:chOff x="7753783" y="2738396"/>
            <a:chExt cx="1565620" cy="900752"/>
          </a:xfrm>
          <a:solidFill>
            <a:schemeClr val="bg1"/>
          </a:solidFill>
        </p:grpSpPr>
        <p:sp>
          <p:nvSpPr>
            <p:cNvPr id="22" name="Rectangle 21">
              <a:extLst>
                <a:ext uri="{FF2B5EF4-FFF2-40B4-BE49-F238E27FC236}">
                  <a16:creationId xmlns:a16="http://schemas.microsoft.com/office/drawing/2014/main" id="{59E2592B-A69D-4C06-876E-B7B98E63D526}"/>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8" name="Rectangle 27">
              <a:extLst>
                <a:ext uri="{FF2B5EF4-FFF2-40B4-BE49-F238E27FC236}">
                  <a16:creationId xmlns:a16="http://schemas.microsoft.com/office/drawing/2014/main" id="{0024C200-3817-4A75-B8A8-4A9A060E91CB}"/>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You</a:t>
              </a:r>
            </a:p>
          </p:txBody>
        </p:sp>
      </p:grpSp>
      <p:grpSp>
        <p:nvGrpSpPr>
          <p:cNvPr id="7" name="dot">
            <a:extLst>
              <a:ext uri="{FF2B5EF4-FFF2-40B4-BE49-F238E27FC236}">
                <a16:creationId xmlns:a16="http://schemas.microsoft.com/office/drawing/2014/main" id="{6F4F791C-821D-4D3A-AB32-8AF78DF961F9}"/>
              </a:ext>
            </a:extLst>
          </p:cNvPr>
          <p:cNvGrpSpPr/>
          <p:nvPr/>
        </p:nvGrpSpPr>
        <p:grpSpPr>
          <a:xfrm>
            <a:off x="10133623" y="2738396"/>
            <a:ext cx="835484" cy="1161152"/>
            <a:chOff x="10133623" y="2738396"/>
            <a:chExt cx="835484" cy="1161152"/>
          </a:xfrm>
          <a:solidFill>
            <a:schemeClr val="bg1"/>
          </a:solidFill>
        </p:grpSpPr>
        <p:sp>
          <p:nvSpPr>
            <p:cNvPr id="25" name="Rectangle 24">
              <a:extLst>
                <a:ext uri="{FF2B5EF4-FFF2-40B4-BE49-F238E27FC236}">
                  <a16:creationId xmlns:a16="http://schemas.microsoft.com/office/drawing/2014/main" id="{E8E33D25-A5AB-4C03-A757-FAC28A515791}"/>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37FB8211-939A-4148-994F-D5AFAA6554E3}"/>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4" name="eats">
            <a:extLst>
              <a:ext uri="{FF2B5EF4-FFF2-40B4-BE49-F238E27FC236}">
                <a16:creationId xmlns:a16="http://schemas.microsoft.com/office/drawing/2014/main" id="{8B309674-BFF1-43F5-8A11-25A4E9F78CEC}"/>
              </a:ext>
            </a:extLst>
          </p:cNvPr>
          <p:cNvGrpSpPr/>
          <p:nvPr/>
        </p:nvGrpSpPr>
        <p:grpSpPr>
          <a:xfrm>
            <a:off x="8345636" y="1480918"/>
            <a:ext cx="1565620" cy="900752"/>
            <a:chOff x="8345636" y="1480918"/>
            <a:chExt cx="1565620" cy="900752"/>
          </a:xfrm>
          <a:solidFill>
            <a:schemeClr val="bg1"/>
          </a:solidFill>
        </p:grpSpPr>
        <p:sp>
          <p:nvSpPr>
            <p:cNvPr id="30" name="Rectangle 29">
              <a:extLst>
                <a:ext uri="{FF2B5EF4-FFF2-40B4-BE49-F238E27FC236}">
                  <a16:creationId xmlns:a16="http://schemas.microsoft.com/office/drawing/2014/main" id="{63EDE881-F4E9-4DE0-9C70-A1DED1E16A7A}"/>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1" name="Rectangle 30">
              <a:extLst>
                <a:ext uri="{FF2B5EF4-FFF2-40B4-BE49-F238E27FC236}">
                  <a16:creationId xmlns:a16="http://schemas.microsoft.com/office/drawing/2014/main" id="{EA421C51-99C0-4080-A3B1-5B0A99BB6BE1}"/>
                </a:ext>
              </a:extLst>
            </p:cNvPr>
            <p:cNvSpPr/>
            <p:nvPr/>
          </p:nvSpPr>
          <p:spPr>
            <a:xfrm>
              <a:off x="8564261" y="1606919"/>
              <a:ext cx="1133644"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sings</a:t>
              </a:r>
            </a:p>
          </p:txBody>
        </p:sp>
      </p:grpSp>
      <p:pic>
        <p:nvPicPr>
          <p:cNvPr id="32" name="F" descr="Icon&#10;&#10;Description automatically generated">
            <a:extLst>
              <a:ext uri="{FF2B5EF4-FFF2-40B4-BE49-F238E27FC236}">
                <a16:creationId xmlns:a16="http://schemas.microsoft.com/office/drawing/2014/main" id="{71DCE1FA-6040-4CE1-BDE0-21D76DCE55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18" name="Pasta">
            <a:extLst>
              <a:ext uri="{FF2B5EF4-FFF2-40B4-BE49-F238E27FC236}">
                <a16:creationId xmlns:a16="http://schemas.microsoft.com/office/drawing/2014/main" id="{4B9BAECB-9804-478E-941F-BF6265E25F77}"/>
              </a:ext>
            </a:extLst>
          </p:cNvPr>
          <p:cNvSpPr/>
          <p:nvPr/>
        </p:nvSpPr>
        <p:spPr>
          <a:xfrm>
            <a:off x="2228051" y="5148042"/>
            <a:ext cx="933269"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sing</a:t>
            </a:r>
          </a:p>
        </p:txBody>
      </p:sp>
      <p:sp>
        <p:nvSpPr>
          <p:cNvPr id="19" name="Eat">
            <a:extLst>
              <a:ext uri="{FF2B5EF4-FFF2-40B4-BE49-F238E27FC236}">
                <a16:creationId xmlns:a16="http://schemas.microsoft.com/office/drawing/2014/main" id="{99600DF0-8A0D-448D-BEC8-EF78FC5DF50F}"/>
              </a:ext>
            </a:extLst>
          </p:cNvPr>
          <p:cNvSpPr/>
          <p:nvPr/>
        </p:nvSpPr>
        <p:spPr>
          <a:xfrm>
            <a:off x="3151766" y="5167036"/>
            <a:ext cx="1276311"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nicely</a:t>
            </a:r>
          </a:p>
        </p:txBody>
      </p:sp>
      <p:sp>
        <p:nvSpPr>
          <p:cNvPr id="20" name="I">
            <a:extLst>
              <a:ext uri="{FF2B5EF4-FFF2-40B4-BE49-F238E27FC236}">
                <a16:creationId xmlns:a16="http://schemas.microsoft.com/office/drawing/2014/main" id="{6D886A56-46FB-441A-8F3C-98F8A9740197}"/>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You</a:t>
            </a:r>
          </a:p>
        </p:txBody>
      </p:sp>
      <p:sp>
        <p:nvSpPr>
          <p:cNvPr id="21" name=".">
            <a:extLst>
              <a:ext uri="{FF2B5EF4-FFF2-40B4-BE49-F238E27FC236}">
                <a16:creationId xmlns:a16="http://schemas.microsoft.com/office/drawing/2014/main" id="{5BB88A90-0456-496F-AFED-ADB52475C67A}"/>
              </a:ext>
            </a:extLst>
          </p:cNvPr>
          <p:cNvSpPr/>
          <p:nvPr/>
        </p:nvSpPr>
        <p:spPr>
          <a:xfrm>
            <a:off x="3947167" y="5159329"/>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3" name="Picture 2">
            <a:extLst>
              <a:ext uri="{FF2B5EF4-FFF2-40B4-BE49-F238E27FC236}">
                <a16:creationId xmlns:a16="http://schemas.microsoft.com/office/drawing/2014/main" id="{A7D6616D-A6C4-4DDD-BE81-5BF2AB0FD7E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401181">
            <a:off x="11023429" y="5817723"/>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88477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4"/>
                  </p:tgtEl>
                </p:cond>
              </p:nextCondLst>
            </p:seq>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childTnLst>
                    </p:cTn>
                  </p:par>
                </p:childTnLst>
              </p:cTn>
              <p:nextCondLst>
                <p:cond evt="onClick" delay="0">
                  <p:tgtEl>
                    <p:spTgt spid="2"/>
                  </p:tgtEl>
                </p:cond>
              </p:nextCondLst>
            </p:seq>
            <p:seq concurrent="1" nextAc="seek">
              <p:cTn id="19" restart="whenNotActive" fill="hold" evtFilter="cancelBubble" nodeType="interactiveSeq">
                <p:stCondLst>
                  <p:cond evt="onClick" delay="0">
                    <p:tgtEl>
                      <p:spTgt spid="5"/>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 presetClass="exit" presetSubtype="0" fill="hold"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27" restart="whenNotActive" fill="hold" evtFilter="cancelBubble" nodeType="interactiveSeq">
                <p:stCondLst>
                  <p:cond evt="onClick" delay="0">
                    <p:tgtEl>
                      <p:spTgt spid="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34" restart="whenNotActive" fill="hold" evtFilter="cancelBubble" nodeType="interactiveSeq">
                <p:stCondLst>
                  <p:cond evt="onClick" delay="0">
                    <p:tgtEl>
                      <p:spTgt spid="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Graphic 20">
            <a:extLst>
              <a:ext uri="{FF2B5EF4-FFF2-40B4-BE49-F238E27FC236}">
                <a16:creationId xmlns:a16="http://schemas.microsoft.com/office/drawing/2014/main" id="{331D0198-8600-4861-8D52-8A246F95BA21}"/>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41" name="Rectangle 40">
            <a:extLst>
              <a:ext uri="{FF2B5EF4-FFF2-40B4-BE49-F238E27FC236}">
                <a16:creationId xmlns:a16="http://schemas.microsoft.com/office/drawing/2014/main" id="{2B73776E-1550-4413-85E8-5FB6477C4BA3}"/>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lumMod val="65000"/>
                    <a:lumOff val="35000"/>
                  </a:srgbClr>
                </a:solidFill>
                <a:effectLst/>
                <a:uLnTx/>
                <a:uFillTx/>
                <a:latin typeface="Comic Sans MS"/>
                <a:cs typeface="Arial"/>
                <a:sym typeface="Comic Sans MS"/>
              </a:rPr>
              <a:t>Form a meaningful sentence. </a:t>
            </a:r>
          </a:p>
        </p:txBody>
      </p:sp>
      <p:cxnSp>
        <p:nvCxnSpPr>
          <p:cNvPr id="10" name="Straight Connector 9">
            <a:extLst>
              <a:ext uri="{FF2B5EF4-FFF2-40B4-BE49-F238E27FC236}">
                <a16:creationId xmlns:a16="http://schemas.microsoft.com/office/drawing/2014/main" id="{56563E84-B223-4E19-A03E-FB4E33920219}"/>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Graphic 2">
            <a:extLst>
              <a:ext uri="{FF2B5EF4-FFF2-40B4-BE49-F238E27FC236}">
                <a16:creationId xmlns:a16="http://schemas.microsoft.com/office/drawing/2014/main" id="{E3B8B507-44A1-44E8-A1A7-28775E0974FE}"/>
              </a:ext>
            </a:extLst>
          </p:cNvPr>
          <p:cNvPicPr>
            <a:picLocks noChangeAspect="1"/>
          </p:cNvPicPr>
          <p:nvPr/>
        </p:nvPicPr>
        <p:blipFill rotWithShape="1">
          <a:blip r:embed="rId6"/>
          <a:srcRect/>
          <a:stretch/>
        </p:blipFill>
        <p:spPr>
          <a:xfrm>
            <a:off x="637979" y="1480918"/>
            <a:ext cx="2628684" cy="2620392"/>
          </a:xfrm>
          <a:prstGeom prst="rect">
            <a:avLst/>
          </a:prstGeom>
        </p:spPr>
      </p:pic>
      <p:grpSp>
        <p:nvGrpSpPr>
          <p:cNvPr id="12" name="Pasta">
            <a:extLst>
              <a:ext uri="{FF2B5EF4-FFF2-40B4-BE49-F238E27FC236}">
                <a16:creationId xmlns:a16="http://schemas.microsoft.com/office/drawing/2014/main" id="{4204E390-3B86-4768-B34A-FB5A8E2904FF}"/>
              </a:ext>
            </a:extLst>
          </p:cNvPr>
          <p:cNvGrpSpPr/>
          <p:nvPr/>
        </p:nvGrpSpPr>
        <p:grpSpPr>
          <a:xfrm>
            <a:off x="4049690" y="1992217"/>
            <a:ext cx="3140054" cy="900752"/>
            <a:chOff x="4049690" y="1992217"/>
            <a:chExt cx="3140054" cy="900752"/>
          </a:xfrm>
          <a:solidFill>
            <a:schemeClr val="bg1"/>
          </a:solidFill>
        </p:grpSpPr>
        <p:sp>
          <p:nvSpPr>
            <p:cNvPr id="16" name="Rectangle 15">
              <a:extLst>
                <a:ext uri="{FF2B5EF4-FFF2-40B4-BE49-F238E27FC236}">
                  <a16:creationId xmlns:a16="http://schemas.microsoft.com/office/drawing/2014/main" id="{A2E93E16-1D72-47DA-8109-B850A253A61B}"/>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0" name="Rectangle 19">
              <a:extLst>
                <a:ext uri="{FF2B5EF4-FFF2-40B4-BE49-F238E27FC236}">
                  <a16:creationId xmlns:a16="http://schemas.microsoft.com/office/drawing/2014/main" id="{3503B3E0-8FB1-489B-83FC-6C6F8D783312}"/>
                </a:ext>
              </a:extLst>
            </p:cNvPr>
            <p:cNvSpPr/>
            <p:nvPr/>
          </p:nvSpPr>
          <p:spPr>
            <a:xfrm>
              <a:off x="4499058" y="2124810"/>
              <a:ext cx="2241319"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on the mat</a:t>
              </a:r>
            </a:p>
          </p:txBody>
        </p:sp>
      </p:grpSp>
      <p:grpSp>
        <p:nvGrpSpPr>
          <p:cNvPr id="21" name="Eat">
            <a:extLst>
              <a:ext uri="{FF2B5EF4-FFF2-40B4-BE49-F238E27FC236}">
                <a16:creationId xmlns:a16="http://schemas.microsoft.com/office/drawing/2014/main" id="{F4AA506E-F847-4D4D-925B-870CBD826EED}"/>
              </a:ext>
            </a:extLst>
          </p:cNvPr>
          <p:cNvGrpSpPr/>
          <p:nvPr/>
        </p:nvGrpSpPr>
        <p:grpSpPr>
          <a:xfrm>
            <a:off x="4364909" y="3188772"/>
            <a:ext cx="3149605" cy="900752"/>
            <a:chOff x="5074504" y="3188772"/>
            <a:chExt cx="1565620" cy="900752"/>
          </a:xfrm>
          <a:solidFill>
            <a:schemeClr val="bg1"/>
          </a:solidFill>
        </p:grpSpPr>
        <p:sp>
          <p:nvSpPr>
            <p:cNvPr id="22" name="Rectangle 21">
              <a:extLst>
                <a:ext uri="{FF2B5EF4-FFF2-40B4-BE49-F238E27FC236}">
                  <a16:creationId xmlns:a16="http://schemas.microsoft.com/office/drawing/2014/main" id="{36F3CF11-6A64-4CC8-A006-7FDABE259BAF}"/>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3" name="Rectangle 22">
              <a:extLst>
                <a:ext uri="{FF2B5EF4-FFF2-40B4-BE49-F238E27FC236}">
                  <a16:creationId xmlns:a16="http://schemas.microsoft.com/office/drawing/2014/main" id="{BC92D383-8E83-4D08-AE80-D8164B8A49AE}"/>
                </a:ext>
              </a:extLst>
            </p:cNvPr>
            <p:cNvSpPr/>
            <p:nvPr/>
          </p:nvSpPr>
          <p:spPr>
            <a:xfrm>
              <a:off x="5193378" y="3314773"/>
              <a:ext cx="1285307"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sleeps</a:t>
              </a:r>
            </a:p>
          </p:txBody>
        </p:sp>
      </p:grpSp>
      <p:grpSp>
        <p:nvGrpSpPr>
          <p:cNvPr id="24" name="I">
            <a:extLst>
              <a:ext uri="{FF2B5EF4-FFF2-40B4-BE49-F238E27FC236}">
                <a16:creationId xmlns:a16="http://schemas.microsoft.com/office/drawing/2014/main" id="{1D5FD1BE-9C9B-4963-B67D-FA8D578829CE}"/>
              </a:ext>
            </a:extLst>
          </p:cNvPr>
          <p:cNvGrpSpPr/>
          <p:nvPr/>
        </p:nvGrpSpPr>
        <p:grpSpPr>
          <a:xfrm>
            <a:off x="7753783" y="2738396"/>
            <a:ext cx="1565620" cy="900752"/>
            <a:chOff x="7753783" y="2738396"/>
            <a:chExt cx="1565620" cy="900752"/>
          </a:xfrm>
          <a:solidFill>
            <a:schemeClr val="bg1"/>
          </a:solidFill>
        </p:grpSpPr>
        <p:sp>
          <p:nvSpPr>
            <p:cNvPr id="25" name="Rectangle 24">
              <a:extLst>
                <a:ext uri="{FF2B5EF4-FFF2-40B4-BE49-F238E27FC236}">
                  <a16:creationId xmlns:a16="http://schemas.microsoft.com/office/drawing/2014/main" id="{FC34C868-03C4-47AF-9886-CD621A763E20}"/>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FF883360-602D-4338-88F6-83BA8382B0BE}"/>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It</a:t>
              </a:r>
            </a:p>
          </p:txBody>
        </p:sp>
      </p:grpSp>
      <p:grpSp>
        <p:nvGrpSpPr>
          <p:cNvPr id="27" name="dot">
            <a:extLst>
              <a:ext uri="{FF2B5EF4-FFF2-40B4-BE49-F238E27FC236}">
                <a16:creationId xmlns:a16="http://schemas.microsoft.com/office/drawing/2014/main" id="{80D2B824-69B6-4DB5-B31E-754335E6674D}"/>
              </a:ext>
            </a:extLst>
          </p:cNvPr>
          <p:cNvGrpSpPr/>
          <p:nvPr/>
        </p:nvGrpSpPr>
        <p:grpSpPr>
          <a:xfrm>
            <a:off x="10133623" y="2738396"/>
            <a:ext cx="835484" cy="1161152"/>
            <a:chOff x="10133623" y="2738396"/>
            <a:chExt cx="835484" cy="1161152"/>
          </a:xfrm>
          <a:solidFill>
            <a:schemeClr val="bg1"/>
          </a:solidFill>
        </p:grpSpPr>
        <p:sp>
          <p:nvSpPr>
            <p:cNvPr id="28" name="Rectangle 27">
              <a:extLst>
                <a:ext uri="{FF2B5EF4-FFF2-40B4-BE49-F238E27FC236}">
                  <a16:creationId xmlns:a16="http://schemas.microsoft.com/office/drawing/2014/main" id="{5A4C35EF-FB46-4786-8ECA-1A43509995A3}"/>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09AD32A3-C863-49AA-8D80-2AE6DE1B6423}"/>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30" name="eats">
            <a:extLst>
              <a:ext uri="{FF2B5EF4-FFF2-40B4-BE49-F238E27FC236}">
                <a16:creationId xmlns:a16="http://schemas.microsoft.com/office/drawing/2014/main" id="{4C397271-D0FA-449B-8A77-F40B499FA65D}"/>
              </a:ext>
            </a:extLst>
          </p:cNvPr>
          <p:cNvGrpSpPr/>
          <p:nvPr/>
        </p:nvGrpSpPr>
        <p:grpSpPr>
          <a:xfrm>
            <a:off x="8345636" y="1480918"/>
            <a:ext cx="1565620" cy="900752"/>
            <a:chOff x="8345636" y="1480918"/>
            <a:chExt cx="1565620" cy="900752"/>
          </a:xfrm>
          <a:solidFill>
            <a:schemeClr val="bg1"/>
          </a:solidFill>
        </p:grpSpPr>
        <p:sp>
          <p:nvSpPr>
            <p:cNvPr id="31" name="Rectangle 30">
              <a:extLst>
                <a:ext uri="{FF2B5EF4-FFF2-40B4-BE49-F238E27FC236}">
                  <a16:creationId xmlns:a16="http://schemas.microsoft.com/office/drawing/2014/main" id="{477F3BD5-9A98-41CD-9DCC-59FA4B2EC1CF}"/>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2" name="Rectangle 31">
              <a:extLst>
                <a:ext uri="{FF2B5EF4-FFF2-40B4-BE49-F238E27FC236}">
                  <a16:creationId xmlns:a16="http://schemas.microsoft.com/office/drawing/2014/main" id="{36879BE8-8143-4ACD-86BC-967391860E96}"/>
                </a:ext>
              </a:extLst>
            </p:cNvPr>
            <p:cNvSpPr/>
            <p:nvPr/>
          </p:nvSpPr>
          <p:spPr>
            <a:xfrm>
              <a:off x="8548231" y="1606919"/>
              <a:ext cx="1165704"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sleep</a:t>
              </a:r>
            </a:p>
          </p:txBody>
        </p:sp>
      </p:grpSp>
      <p:pic>
        <p:nvPicPr>
          <p:cNvPr id="33" name="F" descr="Icon&#10;&#10;Description automatically generated">
            <a:extLst>
              <a:ext uri="{FF2B5EF4-FFF2-40B4-BE49-F238E27FC236}">
                <a16:creationId xmlns:a16="http://schemas.microsoft.com/office/drawing/2014/main" id="{FFFA937C-E93F-4B9E-ACFD-17751B5DBA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34" name="Pasta">
            <a:extLst>
              <a:ext uri="{FF2B5EF4-FFF2-40B4-BE49-F238E27FC236}">
                <a16:creationId xmlns:a16="http://schemas.microsoft.com/office/drawing/2014/main" id="{D77C8A68-052E-4FEC-A702-0E0551E4068C}"/>
              </a:ext>
            </a:extLst>
          </p:cNvPr>
          <p:cNvSpPr/>
          <p:nvPr/>
        </p:nvSpPr>
        <p:spPr>
          <a:xfrm>
            <a:off x="3705841" y="5182865"/>
            <a:ext cx="2241319"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on the mat</a:t>
            </a:r>
          </a:p>
        </p:txBody>
      </p:sp>
      <p:sp>
        <p:nvSpPr>
          <p:cNvPr id="35" name="Eat">
            <a:extLst>
              <a:ext uri="{FF2B5EF4-FFF2-40B4-BE49-F238E27FC236}">
                <a16:creationId xmlns:a16="http://schemas.microsoft.com/office/drawing/2014/main" id="{259D50AC-D9A3-4ECC-9ACC-A9742D4A8605}"/>
              </a:ext>
            </a:extLst>
          </p:cNvPr>
          <p:cNvSpPr/>
          <p:nvPr/>
        </p:nvSpPr>
        <p:spPr>
          <a:xfrm>
            <a:off x="2151542" y="5167036"/>
            <a:ext cx="1366080"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sleeps</a:t>
            </a:r>
          </a:p>
        </p:txBody>
      </p:sp>
      <p:sp>
        <p:nvSpPr>
          <p:cNvPr id="36" name="I">
            <a:extLst>
              <a:ext uri="{FF2B5EF4-FFF2-40B4-BE49-F238E27FC236}">
                <a16:creationId xmlns:a16="http://schemas.microsoft.com/office/drawing/2014/main" id="{E2C041DE-803B-4953-B304-4F9ECA289DE2}"/>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It</a:t>
            </a:r>
          </a:p>
        </p:txBody>
      </p:sp>
      <p:sp>
        <p:nvSpPr>
          <p:cNvPr id="37" name=".">
            <a:extLst>
              <a:ext uri="{FF2B5EF4-FFF2-40B4-BE49-F238E27FC236}">
                <a16:creationId xmlns:a16="http://schemas.microsoft.com/office/drawing/2014/main" id="{71BF34C7-C282-4640-8A99-DF677C4F63A9}"/>
              </a:ext>
            </a:extLst>
          </p:cNvPr>
          <p:cNvSpPr/>
          <p:nvPr/>
        </p:nvSpPr>
        <p:spPr>
          <a:xfrm>
            <a:off x="5868758" y="5168752"/>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8" name="Picture 2">
            <a:extLst>
              <a:ext uri="{FF2B5EF4-FFF2-40B4-BE49-F238E27FC236}">
                <a16:creationId xmlns:a16="http://schemas.microsoft.com/office/drawing/2014/main" id="{6B849A00-3561-49FB-9235-EDB18086B66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401181">
            <a:off x="11010548" y="5796992"/>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7070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12" restart="whenNotActive" fill="hold" evtFilter="cancelBubble" nodeType="interactiveSeq">
                <p:stCondLst>
                  <p:cond evt="onClick" delay="0">
                    <p:tgtEl>
                      <p:spTgt spid="24"/>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19" restart="whenNotActive" fill="hold" evtFilter="cancelBubble" nodeType="interactiveSeq">
                <p:stCondLst>
                  <p:cond evt="onClick" delay="0">
                    <p:tgtEl>
                      <p:spTgt spid="21"/>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7" restart="whenNotActive" fill="hold" evtFilter="cancelBubble" nodeType="interactiveSeq">
                <p:stCondLst>
                  <p:cond evt="onClick" delay="0">
                    <p:tgtEl>
                      <p:spTgt spid="12"/>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34" restart="whenNotActive" fill="hold" evtFilter="cancelBubble" nodeType="interactiveSeq">
                <p:stCondLst>
                  <p:cond evt="onClick" delay="0">
                    <p:tgtEl>
                      <p:spTgt spid="2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7"/>
                  </p:tgtEl>
                </p:cond>
              </p:nextCondLst>
            </p:seq>
          </p:childTnLst>
        </p:cTn>
      </p:par>
    </p:tnLst>
    <p:bldLst>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Graphic 20">
            <a:extLst>
              <a:ext uri="{FF2B5EF4-FFF2-40B4-BE49-F238E27FC236}">
                <a16:creationId xmlns:a16="http://schemas.microsoft.com/office/drawing/2014/main" id="{31D3BBA4-379F-42C7-8EDB-950ED6C305A6}"/>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41" name="Rectangle 40">
            <a:extLst>
              <a:ext uri="{FF2B5EF4-FFF2-40B4-BE49-F238E27FC236}">
                <a16:creationId xmlns:a16="http://schemas.microsoft.com/office/drawing/2014/main" id="{41E0A9F6-E01F-4628-9008-39ACCB9E1216}"/>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lumMod val="65000"/>
                    <a:lumOff val="35000"/>
                  </a:srgbClr>
                </a:solidFill>
                <a:effectLst/>
                <a:uLnTx/>
                <a:uFillTx/>
                <a:latin typeface="Comic Sans MS"/>
                <a:cs typeface="Arial"/>
                <a:sym typeface="Comic Sans MS"/>
              </a:rPr>
              <a:t>Form a meaningful sentence. </a:t>
            </a:r>
          </a:p>
        </p:txBody>
      </p:sp>
      <p:cxnSp>
        <p:nvCxnSpPr>
          <p:cNvPr id="10" name="Straight Connector 9">
            <a:extLst>
              <a:ext uri="{FF2B5EF4-FFF2-40B4-BE49-F238E27FC236}">
                <a16:creationId xmlns:a16="http://schemas.microsoft.com/office/drawing/2014/main" id="{96CC92ED-2516-4F31-B362-1E34C1854EBF}"/>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1" name="Graphic 2">
            <a:extLst>
              <a:ext uri="{FF2B5EF4-FFF2-40B4-BE49-F238E27FC236}">
                <a16:creationId xmlns:a16="http://schemas.microsoft.com/office/drawing/2014/main" id="{504070F9-39C1-463E-B29C-7E3BD47F8CF0}"/>
              </a:ext>
            </a:extLst>
          </p:cNvPr>
          <p:cNvPicPr>
            <a:picLocks noChangeAspect="1"/>
          </p:cNvPicPr>
          <p:nvPr/>
        </p:nvPicPr>
        <p:blipFill rotWithShape="1">
          <a:blip r:embed="rId6"/>
          <a:srcRect/>
          <a:stretch/>
        </p:blipFill>
        <p:spPr>
          <a:xfrm>
            <a:off x="605368" y="1508834"/>
            <a:ext cx="2628684" cy="2620393"/>
          </a:xfrm>
          <a:prstGeom prst="rect">
            <a:avLst/>
          </a:prstGeom>
        </p:spPr>
      </p:pic>
      <p:grpSp>
        <p:nvGrpSpPr>
          <p:cNvPr id="18" name="Pasta">
            <a:extLst>
              <a:ext uri="{FF2B5EF4-FFF2-40B4-BE49-F238E27FC236}">
                <a16:creationId xmlns:a16="http://schemas.microsoft.com/office/drawing/2014/main" id="{AEB37D28-6298-4255-B581-DF8730C902F0}"/>
              </a:ext>
            </a:extLst>
          </p:cNvPr>
          <p:cNvGrpSpPr/>
          <p:nvPr/>
        </p:nvGrpSpPr>
        <p:grpSpPr>
          <a:xfrm>
            <a:off x="4049690" y="1992217"/>
            <a:ext cx="3140054" cy="900752"/>
            <a:chOff x="4049690" y="1992217"/>
            <a:chExt cx="3140054" cy="900752"/>
          </a:xfrm>
          <a:solidFill>
            <a:schemeClr val="bg1"/>
          </a:solidFill>
        </p:grpSpPr>
        <p:sp>
          <p:nvSpPr>
            <p:cNvPr id="19" name="Rectangle 18">
              <a:extLst>
                <a:ext uri="{FF2B5EF4-FFF2-40B4-BE49-F238E27FC236}">
                  <a16:creationId xmlns:a16="http://schemas.microsoft.com/office/drawing/2014/main" id="{CE752476-3DB8-4C94-84C8-2E566832333F}"/>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0" name="Rectangle 19">
              <a:extLst>
                <a:ext uri="{FF2B5EF4-FFF2-40B4-BE49-F238E27FC236}">
                  <a16:creationId xmlns:a16="http://schemas.microsoft.com/office/drawing/2014/main" id="{C02DFE54-E63B-474C-880C-C1804B76BF2C}"/>
                </a:ext>
              </a:extLst>
            </p:cNvPr>
            <p:cNvSpPr/>
            <p:nvPr/>
          </p:nvSpPr>
          <p:spPr>
            <a:xfrm>
              <a:off x="4307499" y="2124810"/>
              <a:ext cx="2624436"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to the beach</a:t>
              </a:r>
            </a:p>
          </p:txBody>
        </p:sp>
      </p:grpSp>
      <p:grpSp>
        <p:nvGrpSpPr>
          <p:cNvPr id="21" name="Eat">
            <a:extLst>
              <a:ext uri="{FF2B5EF4-FFF2-40B4-BE49-F238E27FC236}">
                <a16:creationId xmlns:a16="http://schemas.microsoft.com/office/drawing/2014/main" id="{392C1E96-0197-4C1F-AED0-9A38BB77D76B}"/>
              </a:ext>
            </a:extLst>
          </p:cNvPr>
          <p:cNvGrpSpPr/>
          <p:nvPr/>
        </p:nvGrpSpPr>
        <p:grpSpPr>
          <a:xfrm>
            <a:off x="4364909" y="3188772"/>
            <a:ext cx="3149605" cy="900752"/>
            <a:chOff x="5074504" y="3188772"/>
            <a:chExt cx="1565620" cy="900752"/>
          </a:xfrm>
          <a:solidFill>
            <a:schemeClr val="bg1"/>
          </a:solidFill>
        </p:grpSpPr>
        <p:sp>
          <p:nvSpPr>
            <p:cNvPr id="22" name="Rectangle 21">
              <a:extLst>
                <a:ext uri="{FF2B5EF4-FFF2-40B4-BE49-F238E27FC236}">
                  <a16:creationId xmlns:a16="http://schemas.microsoft.com/office/drawing/2014/main" id="{B726D675-1401-46A3-89B4-3DD7D4A75775}"/>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3" name="Rectangle 22">
              <a:extLst>
                <a:ext uri="{FF2B5EF4-FFF2-40B4-BE49-F238E27FC236}">
                  <a16:creationId xmlns:a16="http://schemas.microsoft.com/office/drawing/2014/main" id="{29272F08-B5B8-4788-B87B-F5528695F8A4}"/>
                </a:ext>
              </a:extLst>
            </p:cNvPr>
            <p:cNvSpPr/>
            <p:nvPr/>
          </p:nvSpPr>
          <p:spPr>
            <a:xfrm>
              <a:off x="5193378" y="3314773"/>
              <a:ext cx="1285307"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goes</a:t>
              </a:r>
            </a:p>
          </p:txBody>
        </p:sp>
      </p:grpSp>
      <p:grpSp>
        <p:nvGrpSpPr>
          <p:cNvPr id="24" name="I">
            <a:extLst>
              <a:ext uri="{FF2B5EF4-FFF2-40B4-BE49-F238E27FC236}">
                <a16:creationId xmlns:a16="http://schemas.microsoft.com/office/drawing/2014/main" id="{179E26FF-305D-46DD-96C9-473CC3CA8812}"/>
              </a:ext>
            </a:extLst>
          </p:cNvPr>
          <p:cNvGrpSpPr/>
          <p:nvPr/>
        </p:nvGrpSpPr>
        <p:grpSpPr>
          <a:xfrm>
            <a:off x="7753783" y="2738396"/>
            <a:ext cx="1565620" cy="900752"/>
            <a:chOff x="7753783" y="2738396"/>
            <a:chExt cx="1565620" cy="900752"/>
          </a:xfrm>
          <a:solidFill>
            <a:schemeClr val="bg1"/>
          </a:solidFill>
        </p:grpSpPr>
        <p:sp>
          <p:nvSpPr>
            <p:cNvPr id="25" name="Rectangle 24">
              <a:extLst>
                <a:ext uri="{FF2B5EF4-FFF2-40B4-BE49-F238E27FC236}">
                  <a16:creationId xmlns:a16="http://schemas.microsoft.com/office/drawing/2014/main" id="{C238FBA1-8EB8-4FB5-A239-05862EFDA9EA}"/>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5610F2C6-1D6A-4AAF-814E-972B05EDACAA}"/>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She</a:t>
              </a:r>
            </a:p>
          </p:txBody>
        </p:sp>
      </p:grpSp>
      <p:grpSp>
        <p:nvGrpSpPr>
          <p:cNvPr id="27" name="dot">
            <a:extLst>
              <a:ext uri="{FF2B5EF4-FFF2-40B4-BE49-F238E27FC236}">
                <a16:creationId xmlns:a16="http://schemas.microsoft.com/office/drawing/2014/main" id="{A179A380-6682-483D-AF3D-634A7F86C290}"/>
              </a:ext>
            </a:extLst>
          </p:cNvPr>
          <p:cNvGrpSpPr/>
          <p:nvPr/>
        </p:nvGrpSpPr>
        <p:grpSpPr>
          <a:xfrm>
            <a:off x="10133623" y="2738396"/>
            <a:ext cx="835484" cy="1161152"/>
            <a:chOff x="10133623" y="2738396"/>
            <a:chExt cx="835484" cy="1161152"/>
          </a:xfrm>
          <a:solidFill>
            <a:schemeClr val="bg1"/>
          </a:solidFill>
        </p:grpSpPr>
        <p:sp>
          <p:nvSpPr>
            <p:cNvPr id="28" name="Rectangle 27">
              <a:extLst>
                <a:ext uri="{FF2B5EF4-FFF2-40B4-BE49-F238E27FC236}">
                  <a16:creationId xmlns:a16="http://schemas.microsoft.com/office/drawing/2014/main" id="{7E160B43-F445-4274-8DD9-FE8199E044A1}"/>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484C436A-B294-4FF4-8EF0-772733CF241D}"/>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30" name="eats">
            <a:extLst>
              <a:ext uri="{FF2B5EF4-FFF2-40B4-BE49-F238E27FC236}">
                <a16:creationId xmlns:a16="http://schemas.microsoft.com/office/drawing/2014/main" id="{EDDC73CD-8B1D-4C4A-8D4B-3AA6BAE144D1}"/>
              </a:ext>
            </a:extLst>
          </p:cNvPr>
          <p:cNvGrpSpPr/>
          <p:nvPr/>
        </p:nvGrpSpPr>
        <p:grpSpPr>
          <a:xfrm>
            <a:off x="8345636" y="1480918"/>
            <a:ext cx="1565620" cy="900752"/>
            <a:chOff x="8345636" y="1480918"/>
            <a:chExt cx="1565620" cy="900752"/>
          </a:xfrm>
          <a:solidFill>
            <a:schemeClr val="bg1"/>
          </a:solidFill>
        </p:grpSpPr>
        <p:sp>
          <p:nvSpPr>
            <p:cNvPr id="31" name="Rectangle 30">
              <a:extLst>
                <a:ext uri="{FF2B5EF4-FFF2-40B4-BE49-F238E27FC236}">
                  <a16:creationId xmlns:a16="http://schemas.microsoft.com/office/drawing/2014/main" id="{B41C7D6A-59DA-4F51-8A00-3F396084624C}"/>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2" name="Rectangle 31">
              <a:extLst>
                <a:ext uri="{FF2B5EF4-FFF2-40B4-BE49-F238E27FC236}">
                  <a16:creationId xmlns:a16="http://schemas.microsoft.com/office/drawing/2014/main" id="{5DC45C02-6F9B-4911-9E81-F1A13F6395A6}"/>
                </a:ext>
              </a:extLst>
            </p:cNvPr>
            <p:cNvSpPr/>
            <p:nvPr/>
          </p:nvSpPr>
          <p:spPr>
            <a:xfrm>
              <a:off x="8821543" y="1606919"/>
              <a:ext cx="619080"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go</a:t>
              </a:r>
            </a:p>
          </p:txBody>
        </p:sp>
      </p:grpSp>
      <p:pic>
        <p:nvPicPr>
          <p:cNvPr id="33" name="F" descr="Icon&#10;&#10;Description automatically generated">
            <a:extLst>
              <a:ext uri="{FF2B5EF4-FFF2-40B4-BE49-F238E27FC236}">
                <a16:creationId xmlns:a16="http://schemas.microsoft.com/office/drawing/2014/main" id="{B9C30FBF-A8BC-4E02-B6A2-FAB1A93F183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34" name="Pasta">
            <a:extLst>
              <a:ext uri="{FF2B5EF4-FFF2-40B4-BE49-F238E27FC236}">
                <a16:creationId xmlns:a16="http://schemas.microsoft.com/office/drawing/2014/main" id="{35DFDD68-CC10-474B-8A26-2E976E1C2D1C}"/>
              </a:ext>
            </a:extLst>
          </p:cNvPr>
          <p:cNvSpPr/>
          <p:nvPr/>
        </p:nvSpPr>
        <p:spPr>
          <a:xfrm>
            <a:off x="3514282" y="5182865"/>
            <a:ext cx="2624436"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to the beach</a:t>
            </a:r>
          </a:p>
        </p:txBody>
      </p:sp>
      <p:sp>
        <p:nvSpPr>
          <p:cNvPr id="35" name="Eat">
            <a:extLst>
              <a:ext uri="{FF2B5EF4-FFF2-40B4-BE49-F238E27FC236}">
                <a16:creationId xmlns:a16="http://schemas.microsoft.com/office/drawing/2014/main" id="{158988E8-36BE-4357-9C53-76122FAB43FF}"/>
              </a:ext>
            </a:extLst>
          </p:cNvPr>
          <p:cNvSpPr/>
          <p:nvPr/>
        </p:nvSpPr>
        <p:spPr>
          <a:xfrm>
            <a:off x="2312645" y="5167036"/>
            <a:ext cx="1043876"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goes</a:t>
            </a:r>
          </a:p>
        </p:txBody>
      </p:sp>
      <p:sp>
        <p:nvSpPr>
          <p:cNvPr id="36" name="I">
            <a:extLst>
              <a:ext uri="{FF2B5EF4-FFF2-40B4-BE49-F238E27FC236}">
                <a16:creationId xmlns:a16="http://schemas.microsoft.com/office/drawing/2014/main" id="{8E8ABCA3-34DD-4EE8-A6D2-D6D0AC0C9076}"/>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She</a:t>
            </a:r>
          </a:p>
        </p:txBody>
      </p:sp>
      <p:sp>
        <p:nvSpPr>
          <p:cNvPr id="37" name=".">
            <a:extLst>
              <a:ext uri="{FF2B5EF4-FFF2-40B4-BE49-F238E27FC236}">
                <a16:creationId xmlns:a16="http://schemas.microsoft.com/office/drawing/2014/main" id="{65B0341A-58DA-4625-B9BC-9739662E78A9}"/>
              </a:ext>
            </a:extLst>
          </p:cNvPr>
          <p:cNvSpPr/>
          <p:nvPr/>
        </p:nvSpPr>
        <p:spPr>
          <a:xfrm>
            <a:off x="5868758" y="5168752"/>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8" name="Picture 2">
            <a:extLst>
              <a:ext uri="{FF2B5EF4-FFF2-40B4-BE49-F238E27FC236}">
                <a16:creationId xmlns:a16="http://schemas.microsoft.com/office/drawing/2014/main" id="{A1D1BB64-6BDF-4564-BA7F-E067D18ED48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401181">
            <a:off x="11093228" y="5838360"/>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9871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12" restart="whenNotActive" fill="hold" evtFilter="cancelBubble" nodeType="interactiveSeq">
                <p:stCondLst>
                  <p:cond evt="onClick" delay="0">
                    <p:tgtEl>
                      <p:spTgt spid="24"/>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19" restart="whenNotActive" fill="hold" evtFilter="cancelBubble" nodeType="interactiveSeq">
                <p:stCondLst>
                  <p:cond evt="onClick" delay="0">
                    <p:tgtEl>
                      <p:spTgt spid="21"/>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34" restart="whenNotActive" fill="hold" evtFilter="cancelBubble" nodeType="interactiveSeq">
                <p:stCondLst>
                  <p:cond evt="onClick" delay="0">
                    <p:tgtEl>
                      <p:spTgt spid="2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7"/>
                  </p:tgtEl>
                </p:cond>
              </p:nextCondLst>
            </p:seq>
          </p:childTnLst>
        </p:cTn>
      </p:par>
    </p:tnLst>
    <p:bldLst>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Graphic 20">
            <a:extLst>
              <a:ext uri="{FF2B5EF4-FFF2-40B4-BE49-F238E27FC236}">
                <a16:creationId xmlns:a16="http://schemas.microsoft.com/office/drawing/2014/main" id="{B16986DA-76A7-41A8-923B-830A3177E216}"/>
              </a:ext>
            </a:extLst>
          </p:cNvPr>
          <p:cNvPicPr>
            <a:picLocks noChangeAspect="1"/>
          </p:cNvPicPr>
          <p:nvPr/>
        </p:nvPicPr>
        <p:blipFill>
          <a:blip r:embed="rId4">
            <a:alphaModFix amt="85000"/>
            <a:extLst>
              <a:ext uri="{BEBA8EAE-BF5A-486C-A8C5-ECC9F3942E4B}">
                <a14:imgProps xmlns:a14="http://schemas.microsoft.com/office/drawing/2010/main">
                  <a14:imgLayer r:embed="rId5">
                    <a14:imgEffect>
                      <a14:artisticCrisscrossEtching/>
                    </a14:imgEffect>
                  </a14:imgLayer>
                </a14:imgProps>
              </a:ext>
            </a:extLst>
          </a:blip>
          <a:srcRect/>
          <a:stretch/>
        </p:blipFill>
        <p:spPr>
          <a:xfrm>
            <a:off x="-2" y="940810"/>
            <a:ext cx="12202997" cy="5917190"/>
          </a:xfrm>
          <a:prstGeom prst="rect">
            <a:avLst/>
          </a:prstGeom>
        </p:spPr>
      </p:pic>
      <p:sp>
        <p:nvSpPr>
          <p:cNvPr id="41" name="Rectangle 40">
            <a:extLst>
              <a:ext uri="{FF2B5EF4-FFF2-40B4-BE49-F238E27FC236}">
                <a16:creationId xmlns:a16="http://schemas.microsoft.com/office/drawing/2014/main" id="{0A30BCB4-443C-4EEA-83E5-CABA86785F19}"/>
              </a:ext>
            </a:extLst>
          </p:cNvPr>
          <p:cNvSpPr/>
          <p:nvPr/>
        </p:nvSpPr>
        <p:spPr>
          <a:xfrm>
            <a:off x="265169" y="1291853"/>
            <a:ext cx="11519576" cy="535169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Google Shape;222;p10">
            <a:extLst>
              <a:ext uri="{FF2B5EF4-FFF2-40B4-BE49-F238E27FC236}">
                <a16:creationId xmlns:a16="http://schemas.microsoft.com/office/drawing/2014/main" id="{7B37C2FC-4EB5-4A1A-9B14-A8C759875149}"/>
              </a:ext>
            </a:extLst>
          </p:cNvPr>
          <p:cNvSpPr txBox="1"/>
          <p:nvPr/>
        </p:nvSpPr>
        <p:spPr>
          <a:xfrm>
            <a:off x="-3" y="620092"/>
            <a:ext cx="12192000" cy="584735"/>
          </a:xfrm>
          <a:prstGeom prst="rect">
            <a:avLst/>
          </a:prstGeom>
          <a:solidFill>
            <a:srgbClr val="DAB4BA"/>
          </a:solidFill>
          <a:ln>
            <a:noFill/>
          </a:ln>
        </p:spPr>
        <p:txBody>
          <a:bodyPr spcFirstLastPara="1" wrap="square" lIns="91425" tIns="45700" rIns="91425" bIns="45700" anchor="t" anchorCtr="0">
            <a:spAutoFit/>
          </a:bodyPr>
          <a:lstStyle/>
          <a:p>
            <a:pPr marL="609585"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lumMod val="65000"/>
                    <a:lumOff val="35000"/>
                  </a:srgbClr>
                </a:solidFill>
                <a:effectLst/>
                <a:uLnTx/>
                <a:uFillTx/>
                <a:latin typeface="Comic Sans MS"/>
                <a:cs typeface="Arial"/>
                <a:sym typeface="Comic Sans MS"/>
              </a:rPr>
              <a:t>Form a meaningful sentence. </a:t>
            </a:r>
          </a:p>
        </p:txBody>
      </p:sp>
      <p:cxnSp>
        <p:nvCxnSpPr>
          <p:cNvPr id="10" name="Straight Connector 9">
            <a:extLst>
              <a:ext uri="{FF2B5EF4-FFF2-40B4-BE49-F238E27FC236}">
                <a16:creationId xmlns:a16="http://schemas.microsoft.com/office/drawing/2014/main" id="{F535852E-16AE-4D79-9958-3E1402698CCE}"/>
              </a:ext>
            </a:extLst>
          </p:cNvPr>
          <p:cNvCxnSpPr/>
          <p:nvPr/>
        </p:nvCxnSpPr>
        <p:spPr>
          <a:xfrm>
            <a:off x="1344736" y="5703728"/>
            <a:ext cx="10161464" cy="10511"/>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8" name="Pasta">
            <a:extLst>
              <a:ext uri="{FF2B5EF4-FFF2-40B4-BE49-F238E27FC236}">
                <a16:creationId xmlns:a16="http://schemas.microsoft.com/office/drawing/2014/main" id="{236D8C85-3D04-4405-B9AE-0F3B2138D095}"/>
              </a:ext>
            </a:extLst>
          </p:cNvPr>
          <p:cNvGrpSpPr/>
          <p:nvPr/>
        </p:nvGrpSpPr>
        <p:grpSpPr>
          <a:xfrm>
            <a:off x="4049690" y="1992217"/>
            <a:ext cx="3140054" cy="900752"/>
            <a:chOff x="4049690" y="1992217"/>
            <a:chExt cx="3140054" cy="900752"/>
          </a:xfrm>
          <a:solidFill>
            <a:schemeClr val="bg1"/>
          </a:solidFill>
        </p:grpSpPr>
        <p:sp>
          <p:nvSpPr>
            <p:cNvPr id="19" name="Rectangle 18">
              <a:extLst>
                <a:ext uri="{FF2B5EF4-FFF2-40B4-BE49-F238E27FC236}">
                  <a16:creationId xmlns:a16="http://schemas.microsoft.com/office/drawing/2014/main" id="{4219408D-8F8F-4A28-BA62-FDFAF19C6F71}"/>
                </a:ext>
              </a:extLst>
            </p:cNvPr>
            <p:cNvSpPr/>
            <p:nvPr/>
          </p:nvSpPr>
          <p:spPr>
            <a:xfrm>
              <a:off x="4049690" y="1992217"/>
              <a:ext cx="3140054"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0" name="Rectangle 19">
              <a:extLst>
                <a:ext uri="{FF2B5EF4-FFF2-40B4-BE49-F238E27FC236}">
                  <a16:creationId xmlns:a16="http://schemas.microsoft.com/office/drawing/2014/main" id="{00686FC4-9F00-4CC8-9DE7-CE8673248F7A}"/>
                </a:ext>
              </a:extLst>
            </p:cNvPr>
            <p:cNvSpPr/>
            <p:nvPr/>
          </p:nvSpPr>
          <p:spPr>
            <a:xfrm>
              <a:off x="4770766" y="2124810"/>
              <a:ext cx="1697901"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football</a:t>
              </a:r>
            </a:p>
          </p:txBody>
        </p:sp>
      </p:grpSp>
      <p:grpSp>
        <p:nvGrpSpPr>
          <p:cNvPr id="21" name="Eat">
            <a:extLst>
              <a:ext uri="{FF2B5EF4-FFF2-40B4-BE49-F238E27FC236}">
                <a16:creationId xmlns:a16="http://schemas.microsoft.com/office/drawing/2014/main" id="{A9E25D7E-958B-4A6E-A61A-4884799CFCAB}"/>
              </a:ext>
            </a:extLst>
          </p:cNvPr>
          <p:cNvGrpSpPr/>
          <p:nvPr/>
        </p:nvGrpSpPr>
        <p:grpSpPr>
          <a:xfrm>
            <a:off x="4364909" y="3188772"/>
            <a:ext cx="3149605" cy="900752"/>
            <a:chOff x="5074504" y="3188772"/>
            <a:chExt cx="1565620" cy="900752"/>
          </a:xfrm>
          <a:solidFill>
            <a:schemeClr val="bg1"/>
          </a:solidFill>
        </p:grpSpPr>
        <p:sp>
          <p:nvSpPr>
            <p:cNvPr id="22" name="Rectangle 21">
              <a:extLst>
                <a:ext uri="{FF2B5EF4-FFF2-40B4-BE49-F238E27FC236}">
                  <a16:creationId xmlns:a16="http://schemas.microsoft.com/office/drawing/2014/main" id="{2BF9B4C8-33F3-42B3-81C5-21385F55D51F}"/>
                </a:ext>
              </a:extLst>
            </p:cNvPr>
            <p:cNvSpPr/>
            <p:nvPr/>
          </p:nvSpPr>
          <p:spPr>
            <a:xfrm>
              <a:off x="5074504" y="3188772"/>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23" name="Rectangle 22">
              <a:extLst>
                <a:ext uri="{FF2B5EF4-FFF2-40B4-BE49-F238E27FC236}">
                  <a16:creationId xmlns:a16="http://schemas.microsoft.com/office/drawing/2014/main" id="{13BA63D7-CF6E-41FF-850A-5D02678352A1}"/>
                </a:ext>
              </a:extLst>
            </p:cNvPr>
            <p:cNvSpPr/>
            <p:nvPr/>
          </p:nvSpPr>
          <p:spPr>
            <a:xfrm>
              <a:off x="5193378" y="3314773"/>
              <a:ext cx="1285307"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play</a:t>
              </a:r>
            </a:p>
          </p:txBody>
        </p:sp>
      </p:grpSp>
      <p:grpSp>
        <p:nvGrpSpPr>
          <p:cNvPr id="24" name="I">
            <a:extLst>
              <a:ext uri="{FF2B5EF4-FFF2-40B4-BE49-F238E27FC236}">
                <a16:creationId xmlns:a16="http://schemas.microsoft.com/office/drawing/2014/main" id="{BC328756-95B3-4F55-9DDE-9F88BD0DB090}"/>
              </a:ext>
            </a:extLst>
          </p:cNvPr>
          <p:cNvGrpSpPr/>
          <p:nvPr/>
        </p:nvGrpSpPr>
        <p:grpSpPr>
          <a:xfrm>
            <a:off x="7753783" y="2738396"/>
            <a:ext cx="1565620" cy="900752"/>
            <a:chOff x="7753783" y="2738396"/>
            <a:chExt cx="1565620" cy="900752"/>
          </a:xfrm>
          <a:solidFill>
            <a:schemeClr val="bg1"/>
          </a:solidFill>
        </p:grpSpPr>
        <p:sp>
          <p:nvSpPr>
            <p:cNvPr id="25" name="Rectangle 24">
              <a:extLst>
                <a:ext uri="{FF2B5EF4-FFF2-40B4-BE49-F238E27FC236}">
                  <a16:creationId xmlns:a16="http://schemas.microsoft.com/office/drawing/2014/main" id="{BC4C748D-7606-416F-A4E6-6C8928D48C17}"/>
                </a:ext>
              </a:extLst>
            </p:cNvPr>
            <p:cNvSpPr/>
            <p:nvPr/>
          </p:nvSpPr>
          <p:spPr>
            <a:xfrm>
              <a:off x="7753783" y="2738396"/>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6" name="Rectangle 25">
              <a:extLst>
                <a:ext uri="{FF2B5EF4-FFF2-40B4-BE49-F238E27FC236}">
                  <a16:creationId xmlns:a16="http://schemas.microsoft.com/office/drawing/2014/main" id="{9751B142-EA76-42A8-81BE-3029745D9492}"/>
                </a:ext>
              </a:extLst>
            </p:cNvPr>
            <p:cNvSpPr/>
            <p:nvPr/>
          </p:nvSpPr>
          <p:spPr>
            <a:xfrm>
              <a:off x="7924800" y="2896384"/>
              <a:ext cx="1203646" cy="58477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They</a:t>
              </a:r>
            </a:p>
          </p:txBody>
        </p:sp>
      </p:grpSp>
      <p:grpSp>
        <p:nvGrpSpPr>
          <p:cNvPr id="27" name="dot">
            <a:extLst>
              <a:ext uri="{FF2B5EF4-FFF2-40B4-BE49-F238E27FC236}">
                <a16:creationId xmlns:a16="http://schemas.microsoft.com/office/drawing/2014/main" id="{AFCB847E-2C24-48EE-8276-272AA7F2DFC6}"/>
              </a:ext>
            </a:extLst>
          </p:cNvPr>
          <p:cNvGrpSpPr/>
          <p:nvPr/>
        </p:nvGrpSpPr>
        <p:grpSpPr>
          <a:xfrm>
            <a:off x="10133623" y="2738396"/>
            <a:ext cx="835484" cy="1161152"/>
            <a:chOff x="10133623" y="2738396"/>
            <a:chExt cx="835484" cy="1161152"/>
          </a:xfrm>
          <a:solidFill>
            <a:schemeClr val="bg1"/>
          </a:solidFill>
        </p:grpSpPr>
        <p:sp>
          <p:nvSpPr>
            <p:cNvPr id="28" name="Rectangle 27">
              <a:extLst>
                <a:ext uri="{FF2B5EF4-FFF2-40B4-BE49-F238E27FC236}">
                  <a16:creationId xmlns:a16="http://schemas.microsoft.com/office/drawing/2014/main" id="{DD8C6D05-9FB8-46D6-801D-B6DB2A71D43C}"/>
                </a:ext>
              </a:extLst>
            </p:cNvPr>
            <p:cNvSpPr/>
            <p:nvPr/>
          </p:nvSpPr>
          <p:spPr>
            <a:xfrm>
              <a:off x="10360297" y="2738396"/>
              <a:ext cx="382137"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endParaRPr>
            </a:p>
          </p:txBody>
        </p:sp>
        <p:sp>
          <p:nvSpPr>
            <p:cNvPr id="29" name="Rectangle 28">
              <a:extLst>
                <a:ext uri="{FF2B5EF4-FFF2-40B4-BE49-F238E27FC236}">
                  <a16:creationId xmlns:a16="http://schemas.microsoft.com/office/drawing/2014/main" id="{E868964E-87B8-40A1-A41E-D357C1A0B7AC}"/>
                </a:ext>
              </a:extLst>
            </p:cNvPr>
            <p:cNvSpPr/>
            <p:nvPr/>
          </p:nvSpPr>
          <p:spPr>
            <a:xfrm>
              <a:off x="10133623" y="2822330"/>
              <a:ext cx="835484"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grpSp>
      <p:grpSp>
        <p:nvGrpSpPr>
          <p:cNvPr id="30" name="eats">
            <a:extLst>
              <a:ext uri="{FF2B5EF4-FFF2-40B4-BE49-F238E27FC236}">
                <a16:creationId xmlns:a16="http://schemas.microsoft.com/office/drawing/2014/main" id="{C8F6A548-C650-4A57-A2A8-C23697D7F61A}"/>
              </a:ext>
            </a:extLst>
          </p:cNvPr>
          <p:cNvGrpSpPr/>
          <p:nvPr/>
        </p:nvGrpSpPr>
        <p:grpSpPr>
          <a:xfrm>
            <a:off x="8345636" y="1480918"/>
            <a:ext cx="1565620" cy="900752"/>
            <a:chOff x="8345636" y="1480918"/>
            <a:chExt cx="1565620" cy="900752"/>
          </a:xfrm>
          <a:solidFill>
            <a:schemeClr val="bg1"/>
          </a:solidFill>
        </p:grpSpPr>
        <p:sp>
          <p:nvSpPr>
            <p:cNvPr id="31" name="Rectangle 30">
              <a:extLst>
                <a:ext uri="{FF2B5EF4-FFF2-40B4-BE49-F238E27FC236}">
                  <a16:creationId xmlns:a16="http://schemas.microsoft.com/office/drawing/2014/main" id="{E58AF8E1-665F-4A7D-ABF0-4186296D4FE8}"/>
                </a:ext>
              </a:extLst>
            </p:cNvPr>
            <p:cNvSpPr/>
            <p:nvPr/>
          </p:nvSpPr>
          <p:spPr>
            <a:xfrm>
              <a:off x="8345636" y="1480918"/>
              <a:ext cx="1565620" cy="900752"/>
            </a:xfrm>
            <a:prstGeom prst="rect">
              <a:avLst/>
            </a:pr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ea typeface="+mn-ea"/>
                  <a:cs typeface="+mn-cs"/>
                  <a:sym typeface="Arial"/>
                </a:rPr>
                <a:t> </a:t>
              </a:r>
            </a:p>
          </p:txBody>
        </p:sp>
        <p:sp>
          <p:nvSpPr>
            <p:cNvPr id="32" name="Rectangle 31">
              <a:extLst>
                <a:ext uri="{FF2B5EF4-FFF2-40B4-BE49-F238E27FC236}">
                  <a16:creationId xmlns:a16="http://schemas.microsoft.com/office/drawing/2014/main" id="{1A9C2BA2-2E89-42ED-B32F-4C6C11B77296}"/>
                </a:ext>
              </a:extLst>
            </p:cNvPr>
            <p:cNvSpPr/>
            <p:nvPr/>
          </p:nvSpPr>
          <p:spPr>
            <a:xfrm>
              <a:off x="8561055" y="1606919"/>
              <a:ext cx="1140057" cy="584775"/>
            </a:xfrm>
            <a:prstGeom prst="rect">
              <a:avLst/>
            </a:prstGeom>
            <a:grpFill/>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plays</a:t>
              </a:r>
            </a:p>
          </p:txBody>
        </p:sp>
      </p:grpSp>
      <p:pic>
        <p:nvPicPr>
          <p:cNvPr id="33" name="F" descr="Icon&#10;&#10;Description automatically generated">
            <a:extLst>
              <a:ext uri="{FF2B5EF4-FFF2-40B4-BE49-F238E27FC236}">
                <a16:creationId xmlns:a16="http://schemas.microsoft.com/office/drawing/2014/main" id="{5DCE5402-811C-41D1-B89F-867C2F2F23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22504" y="1516470"/>
            <a:ext cx="377504" cy="502397"/>
          </a:xfrm>
          <a:prstGeom prst="rect">
            <a:avLst/>
          </a:prstGeom>
        </p:spPr>
      </p:pic>
      <p:sp>
        <p:nvSpPr>
          <p:cNvPr id="34" name="Pasta">
            <a:extLst>
              <a:ext uri="{FF2B5EF4-FFF2-40B4-BE49-F238E27FC236}">
                <a16:creationId xmlns:a16="http://schemas.microsoft.com/office/drawing/2014/main" id="{31864F47-3CB4-487E-82B9-6EBD496E189C}"/>
              </a:ext>
            </a:extLst>
          </p:cNvPr>
          <p:cNvSpPr/>
          <p:nvPr/>
        </p:nvSpPr>
        <p:spPr>
          <a:xfrm>
            <a:off x="3493099" y="5167036"/>
            <a:ext cx="1697901"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football</a:t>
            </a:r>
          </a:p>
        </p:txBody>
      </p:sp>
      <p:sp>
        <p:nvSpPr>
          <p:cNvPr id="35" name="Eat">
            <a:extLst>
              <a:ext uri="{FF2B5EF4-FFF2-40B4-BE49-F238E27FC236}">
                <a16:creationId xmlns:a16="http://schemas.microsoft.com/office/drawing/2014/main" id="{FF71442E-8655-4952-82E4-BB908E5C78C5}"/>
              </a:ext>
            </a:extLst>
          </p:cNvPr>
          <p:cNvSpPr/>
          <p:nvPr/>
        </p:nvSpPr>
        <p:spPr>
          <a:xfrm>
            <a:off x="2364743" y="5167036"/>
            <a:ext cx="939681"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play</a:t>
            </a:r>
          </a:p>
        </p:txBody>
      </p:sp>
      <p:sp>
        <p:nvSpPr>
          <p:cNvPr id="36" name="I">
            <a:extLst>
              <a:ext uri="{FF2B5EF4-FFF2-40B4-BE49-F238E27FC236}">
                <a16:creationId xmlns:a16="http://schemas.microsoft.com/office/drawing/2014/main" id="{A6B40A63-FF34-4FC8-94BA-F7D61B316DD9}"/>
              </a:ext>
            </a:extLst>
          </p:cNvPr>
          <p:cNvSpPr/>
          <p:nvPr/>
        </p:nvSpPr>
        <p:spPr>
          <a:xfrm>
            <a:off x="1156061" y="5159329"/>
            <a:ext cx="120364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They</a:t>
            </a:r>
          </a:p>
        </p:txBody>
      </p:sp>
      <p:sp>
        <p:nvSpPr>
          <p:cNvPr id="37" name=".">
            <a:extLst>
              <a:ext uri="{FF2B5EF4-FFF2-40B4-BE49-F238E27FC236}">
                <a16:creationId xmlns:a16="http://schemas.microsoft.com/office/drawing/2014/main" id="{61DBA2C1-3E4D-4849-B1E8-E94B6983D835}"/>
              </a:ext>
            </a:extLst>
          </p:cNvPr>
          <p:cNvSpPr/>
          <p:nvPr/>
        </p:nvSpPr>
        <p:spPr>
          <a:xfrm>
            <a:off x="4961933" y="5167036"/>
            <a:ext cx="835484"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a:ln>
                <a:noFill/>
              </a:ln>
              <a:solidFill>
                <a:srgbClr val="000000">
                  <a:lumMod val="65000"/>
                  <a:lumOff val="35000"/>
                </a:srgbClr>
              </a:solidFill>
              <a:effectLst/>
              <a:uLnTx/>
              <a:uFillTx/>
              <a:latin typeface="Comic Sans MS" panose="030F0702030302020204" pitchFamily="66" charset="0"/>
              <a:cs typeface="Arial"/>
              <a:sym typeface="Arial"/>
            </a:endParaRPr>
          </a:p>
        </p:txBody>
      </p:sp>
      <p:pic>
        <p:nvPicPr>
          <p:cNvPr id="3" name="Graphic 2">
            <a:extLst>
              <a:ext uri="{FF2B5EF4-FFF2-40B4-BE49-F238E27FC236}">
                <a16:creationId xmlns:a16="http://schemas.microsoft.com/office/drawing/2014/main" id="{342FBBC4-A669-4821-A3DF-2718E7ED74B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50466" y="1992217"/>
            <a:ext cx="3263084" cy="1778294"/>
          </a:xfrm>
          <a:prstGeom prst="rect">
            <a:avLst/>
          </a:prstGeom>
        </p:spPr>
      </p:pic>
      <p:pic>
        <p:nvPicPr>
          <p:cNvPr id="38" name="Picture 2">
            <a:extLst>
              <a:ext uri="{FF2B5EF4-FFF2-40B4-BE49-F238E27FC236}">
                <a16:creationId xmlns:a16="http://schemas.microsoft.com/office/drawing/2014/main" id="{FCECA762-467C-44B3-B74A-66ED3D3ADCA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0401181">
            <a:off x="10987918" y="5838360"/>
            <a:ext cx="881831" cy="881831"/>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34513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0"/>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12" restart="whenNotActive" fill="hold" evtFilter="cancelBubble" nodeType="interactiveSeq">
                <p:stCondLst>
                  <p:cond evt="onClick" delay="0">
                    <p:tgtEl>
                      <p:spTgt spid="24"/>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19" restart="whenNotActive" fill="hold" evtFilter="cancelBubble" nodeType="interactiveSeq">
                <p:stCondLst>
                  <p:cond evt="onClick" delay="0">
                    <p:tgtEl>
                      <p:spTgt spid="21"/>
                    </p:tgtEl>
                  </p:cond>
                </p:stCondLst>
                <p:endSync evt="end" delay="0">
                  <p:rtn val="all"/>
                </p:endSync>
                <p:childTnLst>
                  <p:par>
                    <p:cTn id="20" fill="hold">
                      <p:stCondLst>
                        <p:cond delay="0"/>
                      </p:stCondLst>
                      <p:childTnLst>
                        <p:par>
                          <p:cTn id="21" fill="hold">
                            <p:stCondLst>
                              <p:cond delay="0"/>
                            </p:stCondLst>
                            <p:childTnLst>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childTnLst>
                                </p:cTn>
                              </p:par>
                              <p:par>
                                <p:cTn id="32" presetID="1" presetClass="exit" presetSubtype="0" fill="hold" nodeType="withEffect">
                                  <p:stCondLst>
                                    <p:cond delay="0"/>
                                  </p:stCondLst>
                                  <p:childTnLst>
                                    <p:set>
                                      <p:cBhvr>
                                        <p:cTn id="33" dur="1" fill="hold">
                                          <p:stCondLst>
                                            <p:cond delay="0"/>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34" restart="whenNotActive" fill="hold" evtFilter="cancelBubble" nodeType="interactiveSeq">
                <p:stCondLst>
                  <p:cond evt="onClick" delay="0">
                    <p:tgtEl>
                      <p:spTgt spid="27"/>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27"/>
                  </p:tgtEl>
                </p:cond>
              </p:nextCondLst>
            </p:seq>
          </p:childTnLst>
        </p:cTn>
      </p:par>
    </p:tnLst>
    <p:bldLst>
      <p:bldP spid="34"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3.xml><?xml version="1.0" encoding="utf-8"?>
<ds:datastoreItem xmlns:ds="http://schemas.openxmlformats.org/officeDocument/2006/customXml" ds:itemID="{9A0EC4C9-AD7E-4B90-AFC3-EF8E949339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579</TotalTime>
  <Words>513</Words>
  <Application>Microsoft Office PowerPoint</Application>
  <PresentationFormat>Widescreen</PresentationFormat>
  <Paragraphs>110</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Calibri Light</vt:lpstr>
      <vt:lpstr>Comic Sans MS</vt:lpstr>
      <vt:lpstr>Courier New</vt:lpstr>
      <vt:lpstr>Segoe UI</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Rana Aridi</cp:lastModifiedBy>
  <cp:revision>119</cp:revision>
  <dcterms:created xsi:type="dcterms:W3CDTF">2021-01-11T14:44:49Z</dcterms:created>
  <dcterms:modified xsi:type="dcterms:W3CDTF">2021-10-15T01:27:56Z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