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16"/>
  </p:notesMasterIdLst>
  <p:sldIdLst>
    <p:sldId id="2389" r:id="rId5"/>
    <p:sldId id="1987" r:id="rId6"/>
    <p:sldId id="1988" r:id="rId7"/>
    <p:sldId id="1989" r:id="rId8"/>
    <p:sldId id="2230" r:id="rId9"/>
    <p:sldId id="2232" r:id="rId10"/>
    <p:sldId id="2233" r:id="rId11"/>
    <p:sldId id="2234" r:id="rId12"/>
    <p:sldId id="1997" r:id="rId13"/>
    <p:sldId id="2235" r:id="rId14"/>
    <p:sldId id="2003" r:id="rId15"/>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8" userDrawn="1">
          <p15:clr>
            <a:srgbClr val="A4A3A4"/>
          </p15:clr>
        </p15:guide>
        <p15:guide id="2" pos="50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Rita Kassar" initials="RK" lastIdx="3" clrIdx="6">
    <p:extLst>
      <p:ext uri="{19B8F6BF-5375-455C-9EA6-DF929625EA0E}">
        <p15:presenceInfo xmlns:p15="http://schemas.microsoft.com/office/powerpoint/2012/main" userId="S::Rita.Kassar@qitabi.org::5460e9e5-99ec-4736-9ceb-a64d7832788a" providerId="AD"/>
      </p:ext>
    </p:extLst>
  </p:cmAuthor>
  <p:cmAuthor id="1" name="Rana Aridi" initials="" lastIdx="29" clrIdx="0"/>
  <p:cmAuthor id="8" name="Dany Aouad" initials="DA" lastIdx="1" clrIdx="7">
    <p:extLst>
      <p:ext uri="{19B8F6BF-5375-455C-9EA6-DF929625EA0E}">
        <p15:presenceInfo xmlns:p15="http://schemas.microsoft.com/office/powerpoint/2012/main" userId="S::Dany.Aouad@qitabi.org::d49ee0a1-a67e-483a-91b6-e3d7c013a9df" providerId="AD"/>
      </p:ext>
    </p:extLst>
  </p:cmAuthor>
  <p:cmAuthor id="2" name="Souhair Ghozayel" initials="SG" lastIdx="69" clrIdx="1">
    <p:extLst>
      <p:ext uri="{19B8F6BF-5375-455C-9EA6-DF929625EA0E}">
        <p15:presenceInfo xmlns:p15="http://schemas.microsoft.com/office/powerpoint/2012/main" userId="S::Souhair.Ghozayel@qitabi.org::c642db19-12cd-416a-820c-59b4ebaae96b" providerId="AD"/>
      </p:ext>
    </p:extLst>
  </p:cmAuthor>
  <p:cmAuthor id="9" name="Sara Kassab" initials="SK" lastIdx="19" clrIdx="8">
    <p:extLst>
      <p:ext uri="{19B8F6BF-5375-455C-9EA6-DF929625EA0E}">
        <p15:presenceInfo xmlns:p15="http://schemas.microsoft.com/office/powerpoint/2012/main" userId="S::Sara.Kassab@qitabi.org::ca60c3b0-9343-4f68-bdbe-1b892f45baad" providerId="AD"/>
      </p:ext>
    </p:extLst>
  </p:cmAuthor>
  <p:cmAuthor id="3" name="Kara McBride" initials="KM" lastIdx="40" clrIdx="2">
    <p:extLst>
      <p:ext uri="{19B8F6BF-5375-455C-9EA6-DF929625EA0E}">
        <p15:presenceInfo xmlns:p15="http://schemas.microsoft.com/office/powerpoint/2012/main" userId="S::Kara.McBride@worldlearning.org::c54b3836-24f4-4af9-a728-c5c0702254aa" providerId="AD"/>
      </p:ext>
    </p:extLst>
  </p:cmAuthor>
  <p:cmAuthor id="10" name="Zeina Abourousse" initials="ZA" lastIdx="1" clrIdx="9">
    <p:extLst>
      <p:ext uri="{19B8F6BF-5375-455C-9EA6-DF929625EA0E}">
        <p15:presenceInfo xmlns:p15="http://schemas.microsoft.com/office/powerpoint/2012/main" userId="S::Zeina.Abourousse@qitabi.org::0ac4309a-7c16-47ba-85d8-1b191b739971" providerId="AD"/>
      </p:ext>
    </p:extLst>
  </p:cmAuthor>
  <p:cmAuthor id="4" name="Rana Aridi" initials="RA" lastIdx="298" clrIdx="3">
    <p:extLst>
      <p:ext uri="{19B8F6BF-5375-455C-9EA6-DF929625EA0E}">
        <p15:presenceInfo xmlns:p15="http://schemas.microsoft.com/office/powerpoint/2012/main" userId="S::Rana.Aridi@qitabi.org::bc0141a6-272a-4f52-8dab-89dc569c7517" providerId="AD"/>
      </p:ext>
    </p:extLst>
  </p:cmAuthor>
  <p:cmAuthor id="11" name="Sara Kassab (Alumni)" initials="" lastIdx="4" clrIdx="10"/>
  <p:cmAuthor id="5" name="Rania Khalil" initials="RK" lastIdx="12" clrIdx="4">
    <p:extLst>
      <p:ext uri="{19B8F6BF-5375-455C-9EA6-DF929625EA0E}">
        <p15:presenceInfo xmlns:p15="http://schemas.microsoft.com/office/powerpoint/2012/main" userId="S::rania.khalil@worldlearning.org::7e639223-6b9f-4f28-9980-e129f81dacb7" providerId="AD"/>
      </p:ext>
    </p:extLst>
  </p:cmAuthor>
  <p:cmAuthor id="12" name="Garene Tohme" initials="GT" lastIdx="1" clrIdx="11">
    <p:extLst>
      <p:ext uri="{19B8F6BF-5375-455C-9EA6-DF929625EA0E}">
        <p15:presenceInfo xmlns:p15="http://schemas.microsoft.com/office/powerpoint/2012/main" userId="d85239f8ef2afd1a" providerId="Windows Live"/>
      </p:ext>
    </p:extLst>
  </p:cmAuthor>
  <p:cmAuthor id="6" name="Elia Mansour" initials="EM" lastIdx="2" clrIdx="5">
    <p:extLst>
      <p:ext uri="{19B8F6BF-5375-455C-9EA6-DF929625EA0E}">
        <p15:presenceInfo xmlns:p15="http://schemas.microsoft.com/office/powerpoint/2012/main" userId="S::Elia.Mansour@qitabi.org::0ca26d34-a40f-4642-85d2-c962d07ad6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4193"/>
    <a:srgbClr val="DAB4BA"/>
    <a:srgbClr val="F3E1E7"/>
    <a:srgbClr val="E7D1D5"/>
    <a:srgbClr val="E0C2C7"/>
    <a:srgbClr val="E7CFD3"/>
    <a:srgbClr val="DFBDC3"/>
    <a:srgbClr val="D8B0B7"/>
    <a:srgbClr val="D2A2AA"/>
    <a:srgbClr val="A8B9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84" autoAdjust="0"/>
    <p:restoredTop sz="61307" autoAdjust="0"/>
  </p:normalViewPr>
  <p:slideViewPr>
    <p:cSldViewPr snapToGrid="0">
      <p:cViewPr varScale="1">
        <p:scale>
          <a:sx n="52" d="100"/>
          <a:sy n="52" d="100"/>
        </p:scale>
        <p:origin x="1675" y="58"/>
      </p:cViewPr>
      <p:guideLst>
        <p:guide orient="horz" pos="1488"/>
        <p:guide pos="50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148F39-9E46-4FB9-916A-D08E278FEF71}" type="datetimeFigureOut">
              <a:rPr lang="en-US" smtClean="0"/>
              <a:t>10/25/2021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C47EA9-339C-40BE-A2F1-4795BE3FC0DC}" type="slidenum">
              <a:rPr lang="en-US" smtClean="0"/>
              <a:t>‹#›</a:t>
            </a:fld>
            <a:endParaRPr lang="en-US" dirty="0"/>
          </a:p>
        </p:txBody>
      </p:sp>
    </p:spTree>
    <p:extLst>
      <p:ext uri="{BB962C8B-B14F-4D97-AF65-F5344CB8AC3E}">
        <p14:creationId xmlns:p14="http://schemas.microsoft.com/office/powerpoint/2010/main" val="3505782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eacher.org/lesson-plan/learning-about-adjectiv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0"/>
              </a:spcBef>
              <a:spcAft>
                <a:spcPts val="0"/>
              </a:spcAft>
              <a:buNone/>
            </a:pPr>
            <a:r>
              <a:rPr lang="en" b="1" dirty="0"/>
              <a:t>Narration/VO</a:t>
            </a:r>
            <a:r>
              <a:rPr lang="en-GB" sz="1200" dirty="0"/>
              <a:t>:</a:t>
            </a:r>
            <a:endParaRPr lang="en-US" dirty="0"/>
          </a:p>
          <a:p>
            <a:pPr marL="0" lvl="0" indent="0" algn="l" rtl="0">
              <a:spcBef>
                <a:spcPts val="0"/>
              </a:spcBef>
              <a:spcAft>
                <a:spcPts val="0"/>
              </a:spcAft>
              <a:buClr>
                <a:schemeClr val="dk1"/>
              </a:buClr>
              <a:buSzPts val="1200"/>
              <a:buFont typeface="Calibri"/>
              <a:buNone/>
            </a:pPr>
            <a:r>
              <a:rPr lang="en-GB" sz="1200" i="1" dirty="0"/>
              <a:t>And next, we will start with our reading comprehension. </a:t>
            </a:r>
          </a:p>
          <a:p>
            <a:pPr marL="0" lvl="0" indent="0" algn="l" rtl="0">
              <a:spcBef>
                <a:spcPts val="0"/>
              </a:spcBef>
              <a:spcAft>
                <a:spcPts val="0"/>
              </a:spcAft>
              <a:buClr>
                <a:schemeClr val="dk1"/>
              </a:buClr>
              <a:buSzPts val="1200"/>
              <a:buFont typeface="Calibri"/>
              <a:buNone/>
            </a:pPr>
            <a:r>
              <a:rPr lang="en-GB" sz="1200" dirty="0"/>
              <a:t>In this reading comprehension, we will listen to a conversation. A conversation is the talk that happens between two people. The title of today’s conversation is “What Do They Look Like?”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403699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buClr>
                <a:schemeClr val="dk1"/>
              </a:buClr>
              <a:buSzPts val="1200"/>
              <a:buFont typeface="Calibri"/>
            </a:pPr>
            <a:r>
              <a:rPr lang="en-US" sz="1200" b="1" dirty="0">
                <a:solidFill>
                  <a:schemeClr val="dk1"/>
                </a:solidFill>
              </a:rPr>
              <a:t>Narration/</a:t>
            </a:r>
            <a:r>
              <a:rPr lang="en-US" b="1" dirty="0">
                <a:solidFill>
                  <a:schemeClr val="dk1"/>
                </a:solidFill>
              </a:rPr>
              <a:t>VO</a:t>
            </a:r>
            <a:r>
              <a:rPr lang="en-US" sz="1200" b="1" dirty="0">
                <a:solidFill>
                  <a:schemeClr val="dk1"/>
                </a:solidFill>
              </a:rPr>
              <a:t>:</a:t>
            </a:r>
            <a:r>
              <a:rPr lang="en-US" dirty="0"/>
              <a:t> </a:t>
            </a:r>
            <a:r>
              <a:rPr lang="en-US" sz="1200" b="0" baseline="0" dirty="0">
                <a:solidFill>
                  <a:schemeClr val="tx1"/>
                </a:solidFill>
              </a:rPr>
              <a:t> </a:t>
            </a:r>
            <a:r>
              <a:rPr lang="en-GB" dirty="0"/>
              <a:t>In the story that we just listened to, there were three characters: Grandma, Tala and Majed. </a:t>
            </a:r>
            <a:endParaRPr lang="en-US" dirty="0"/>
          </a:p>
          <a:p>
            <a:pPr marL="0" lvl="0" indent="0" algn="l" rtl="0">
              <a:spcBef>
                <a:spcPts val="0"/>
              </a:spcBef>
              <a:spcAft>
                <a:spcPts val="0"/>
              </a:spcAft>
              <a:buNone/>
            </a:pPr>
            <a:r>
              <a:rPr lang="en-GB" dirty="0"/>
              <a:t>Personally, I have a favourite character. This means that I liked one of the characters a lot. This character is grandma.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dk1"/>
                </a:solidFill>
              </a:rPr>
              <a:t>I liked her because she said at the end of the story, “</a:t>
            </a:r>
            <a:r>
              <a:rPr lang="en-US" dirty="0"/>
              <a:t>Everyone is pretty in their own way.</a:t>
            </a:r>
            <a:r>
              <a:rPr lang="en-US" sz="1200" b="0" dirty="0">
                <a:solidFill>
                  <a:schemeClr val="dk1"/>
                </a:solidFill>
              </a:rPr>
              <a:t>” [</a:t>
            </a:r>
            <a:r>
              <a:rPr lang="en-US" sz="1200" b="1" dirty="0">
                <a:solidFill>
                  <a:schemeClr val="dk1"/>
                </a:solidFill>
              </a:rPr>
              <a:t>Speech bubble should appear</a:t>
            </a:r>
            <a:r>
              <a:rPr lang="en-US" sz="1200" b="0" dirty="0">
                <a:solidFill>
                  <a:schemeClr val="dk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endParaRP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___________________________</a:t>
            </a:r>
          </a:p>
          <a:p>
            <a:pPr marL="0" lvl="0" indent="0" algn="l" rtl="0">
              <a:spcBef>
                <a:spcPts val="0"/>
              </a:spcBef>
              <a:spcAft>
                <a:spcPts val="0"/>
              </a:spcAft>
              <a:buNone/>
            </a:pPr>
            <a:r>
              <a:rPr lang="en-GB" b="1" dirty="0"/>
              <a:t>Teachers' Notes:</a:t>
            </a:r>
          </a:p>
          <a:p>
            <a:r>
              <a:rPr lang="en-GB" dirty="0"/>
              <a:t>Choosing the </a:t>
            </a:r>
            <a:r>
              <a:rPr lang="en-GB" dirty="0" err="1"/>
              <a:t>favorite</a:t>
            </a:r>
            <a:r>
              <a:rPr lang="en-GB" dirty="0"/>
              <a:t> character or event is important because it will help the students understand the traits of the characters and how would that create events in the story. Thus, students will have more meaning of the story they are reading and the characters in the story.  </a:t>
            </a:r>
          </a:p>
          <a:p>
            <a:pPr marL="0" lvl="0" indent="0" algn="l" rtl="0">
              <a:spcBef>
                <a:spcPts val="0"/>
              </a:spcBef>
              <a:spcAft>
                <a:spcPts val="0"/>
              </a:spcAft>
              <a:buNone/>
            </a:pPr>
            <a:r>
              <a:rPr lang="en-GB" u="sng" dirty="0">
                <a:solidFill>
                  <a:schemeClr val="hlink"/>
                </a:solidFill>
                <a:hlinkClick r:id="rId3"/>
              </a:rPr>
              <a:t>https://www.teacher.org/lesson-plan/learning-about-adjectives/</a:t>
            </a:r>
            <a:r>
              <a:rPr lang="en-GB" dirty="0"/>
              <a:t> Use this lesson plan and any story that matches the level of the students to further explore this topic.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251" name="Google Shape;25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0247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rPr>
              <a:t>Narration/</a:t>
            </a:r>
            <a:r>
              <a:rPr lang="en-GB" b="1">
                <a:solidFill>
                  <a:schemeClr val="dk1"/>
                </a:solidFill>
              </a:rPr>
              <a:t>VO</a:t>
            </a:r>
            <a:r>
              <a:rPr lang="en-GB" sz="1200" b="1">
                <a:solidFill>
                  <a:schemeClr val="dk1"/>
                </a:solidFill>
              </a:rPr>
              <a:t>: </a:t>
            </a:r>
            <a:r>
              <a:rPr lang="en-GB"/>
              <a:t>Who is YOUR favourite character in the story?</a:t>
            </a:r>
            <a:endParaRPr/>
          </a:p>
          <a:p>
            <a:pPr marL="0" lvl="0" indent="0" algn="l" rtl="0">
              <a:spcBef>
                <a:spcPts val="0"/>
              </a:spcBef>
              <a:spcAft>
                <a:spcPts val="0"/>
              </a:spcAft>
              <a:buNone/>
            </a:pPr>
            <a:r>
              <a:rPr lang="en-GB"/>
              <a:t>Click on the character that you liked the most. Then say out loud why you liked this character. </a:t>
            </a:r>
            <a:endParaRPr/>
          </a:p>
          <a:p>
            <a:pPr marL="0" lvl="0" indent="0" algn="l" rtl="0">
              <a:spcBef>
                <a:spcPts val="0"/>
              </a:spcBef>
              <a:spcAft>
                <a:spcPts val="0"/>
              </a:spcAft>
              <a:buNone/>
            </a:pPr>
            <a:endParaRPr/>
          </a:p>
        </p:txBody>
      </p:sp>
      <p:sp>
        <p:nvSpPr>
          <p:cNvPr id="268" name="Google Shape;26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309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GB" sz="1200"/>
              <a:t>: Let’s look at this picture in the story [</a:t>
            </a:r>
            <a:r>
              <a:rPr lang="en-GB" sz="1200" b="1"/>
              <a:t>Picture appears</a:t>
            </a:r>
            <a:r>
              <a:rPr lang="en-GB" sz="1200" b="0"/>
              <a:t>]. I can see a grandma and a little girl. They are looking at a photo album. Let’s listen together to what they are saying.</a:t>
            </a:r>
            <a:r>
              <a:rPr lang="en-GB"/>
              <a:t> </a:t>
            </a:r>
            <a:endParaRPr lang="en-US" sz="1200">
              <a:cs typeface="Calibri"/>
            </a:endParaRPr>
          </a:p>
          <a:p>
            <a:pPr marL="0" marR="0" lvl="0" indent="0" algn="l" rtl="0">
              <a:lnSpc>
                <a:spcPct val="100000"/>
              </a:lnSpc>
              <a:spcBef>
                <a:spcPts val="0"/>
              </a:spcBef>
              <a:spcAft>
                <a:spcPts val="0"/>
              </a:spcAft>
              <a:buClr>
                <a:schemeClr val="dk1"/>
              </a:buClr>
              <a:buSzPts val="1200"/>
              <a:buFont typeface="Calibri"/>
              <a:buNone/>
            </a:pPr>
            <a:r>
              <a:rPr lang="en-GB" sz="1200"/>
              <a:t>________________________________</a:t>
            </a:r>
            <a:endParaRPr/>
          </a:p>
          <a:p>
            <a:pPr marL="0" marR="0" lvl="0" indent="0" algn="l" rtl="0">
              <a:lnSpc>
                <a:spcPct val="100000"/>
              </a:lnSpc>
              <a:spcBef>
                <a:spcPts val="0"/>
              </a:spcBef>
              <a:spcAft>
                <a:spcPts val="0"/>
              </a:spcAft>
              <a:buClr>
                <a:srgbClr val="000000"/>
              </a:buClr>
              <a:buSzPts val="1200"/>
              <a:buFont typeface="Calibri"/>
              <a:buNone/>
            </a:pPr>
            <a:r>
              <a:rPr lang="en-GB" sz="1200" b="1" i="0" u="none" strike="noStrike">
                <a:solidFill>
                  <a:srgbClr val="000000"/>
                </a:solidFill>
              </a:rPr>
              <a:t>Teachers' Notes</a:t>
            </a:r>
            <a:r>
              <a:rPr lang="en-GB" sz="1200" i="0" u="none" strike="noStrike">
                <a:solidFill>
                  <a:srgbClr val="000000"/>
                </a:solidFill>
              </a:rPr>
              <a:t>:</a:t>
            </a:r>
            <a:endParaRPr/>
          </a:p>
          <a:p>
            <a:pPr marL="0" marR="0" lvl="0" indent="0" algn="l" rtl="0">
              <a:lnSpc>
                <a:spcPct val="100000"/>
              </a:lnSpc>
              <a:spcBef>
                <a:spcPts val="0"/>
              </a:spcBef>
              <a:spcAft>
                <a:spcPts val="0"/>
              </a:spcAft>
              <a:buClr>
                <a:srgbClr val="000000"/>
              </a:buClr>
              <a:buSzPts val="1200"/>
              <a:buFont typeface="Calibri"/>
              <a:buNone/>
            </a:pPr>
            <a:r>
              <a:rPr lang="en-GB" sz="1200"/>
              <a:t>The story “What Do They Look Like?” is on page 31. </a:t>
            </a:r>
            <a:endParaRPr/>
          </a:p>
        </p:txBody>
      </p:sp>
      <p:sp>
        <p:nvSpPr>
          <p:cNvPr id="164" name="Google Shape;16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942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a:spcBef>
                <a:spcPts val="0"/>
              </a:spcBef>
              <a:spcAft>
                <a:spcPts val="0"/>
              </a:spcAft>
              <a:buNone/>
            </a:pPr>
            <a:r>
              <a:rPr lang="en" b="1"/>
              <a:t>Narration/VO</a:t>
            </a:r>
            <a:r>
              <a:rPr lang="en-GB" sz="1200"/>
              <a:t>:</a:t>
            </a:r>
            <a:endParaRPr lang="en-US"/>
          </a:p>
          <a:p>
            <a:pPr marL="0" lvl="0" indent="0" algn="l" rtl="0">
              <a:spcBef>
                <a:spcPts val="0"/>
              </a:spcBef>
              <a:spcAft>
                <a:spcPts val="0"/>
              </a:spcAft>
              <a:buNone/>
            </a:pPr>
            <a:endParaRPr sz="1200"/>
          </a:p>
          <a:p>
            <a:pPr marL="0" lvl="0" indent="0" algn="l" rtl="0">
              <a:spcBef>
                <a:spcPts val="0"/>
              </a:spcBef>
              <a:spcAft>
                <a:spcPts val="0"/>
              </a:spcAft>
              <a:buNone/>
            </a:pPr>
            <a:r>
              <a:rPr lang="en-GB" sz="1200"/>
              <a:t>Grandma: Today, we will look at old pictures. </a:t>
            </a:r>
            <a:endParaRPr/>
          </a:p>
          <a:p>
            <a:pPr marL="0" lvl="0" indent="0" algn="l" rtl="0">
              <a:spcBef>
                <a:spcPts val="0"/>
              </a:spcBef>
              <a:spcAft>
                <a:spcPts val="0"/>
              </a:spcAft>
              <a:buNone/>
            </a:pPr>
            <a:r>
              <a:rPr lang="en-GB" sz="1200"/>
              <a:t>Tala: I love pictures. [</a:t>
            </a:r>
            <a:r>
              <a:rPr lang="en-GB" sz="1200" b="1" i="1"/>
              <a:t>Say it with excitement</a:t>
            </a:r>
            <a:r>
              <a:rPr lang="en-GB" sz="1200"/>
              <a:t>.]</a:t>
            </a:r>
            <a:endParaRPr/>
          </a:p>
        </p:txBody>
      </p:sp>
      <p:sp>
        <p:nvSpPr>
          <p:cNvPr id="172" name="Google Shape;17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0797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GB" sz="1200"/>
              <a:t>:</a:t>
            </a:r>
            <a:r>
              <a:rPr lang="en-GB"/>
              <a:t> </a:t>
            </a:r>
            <a:endParaRPr lang="en-US">
              <a:cs typeface="Calibri"/>
            </a:endParaRPr>
          </a:p>
          <a:p>
            <a:pPr marL="0" lvl="0" indent="0" algn="l" rtl="0">
              <a:spcBef>
                <a:spcPts val="0"/>
              </a:spcBef>
              <a:spcAft>
                <a:spcPts val="0"/>
              </a:spcAft>
              <a:buNone/>
            </a:pPr>
            <a:r>
              <a:rPr lang="en-GB" sz="1200"/>
              <a:t>Tala: Look, is this Uncle Rami?</a:t>
            </a:r>
            <a:endParaRPr/>
          </a:p>
          <a:p>
            <a:pPr marL="0" lvl="0" indent="0" algn="l" rtl="0">
              <a:spcBef>
                <a:spcPts val="0"/>
              </a:spcBef>
              <a:spcAft>
                <a:spcPts val="0"/>
              </a:spcAft>
              <a:buNone/>
            </a:pPr>
            <a:r>
              <a:rPr lang="en-GB" sz="1200"/>
              <a:t>Grandma: No, Rami is tall. This is Adam. He is short and has black hair. </a:t>
            </a:r>
            <a:endParaRPr/>
          </a:p>
        </p:txBody>
      </p:sp>
      <p:sp>
        <p:nvSpPr>
          <p:cNvPr id="179" name="Google Shape;1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997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GB" sz="1200"/>
              <a:t>:</a:t>
            </a:r>
            <a:r>
              <a:rPr lang="en-GB"/>
              <a:t> </a:t>
            </a:r>
            <a:endParaRPr lang="en-US">
              <a:cs typeface="Calibri"/>
            </a:endParaRPr>
          </a:p>
          <a:p>
            <a:pPr marL="0" lvl="0" indent="0" algn="l" rtl="0">
              <a:spcBef>
                <a:spcPts val="0"/>
              </a:spcBef>
              <a:spcAft>
                <a:spcPts val="0"/>
              </a:spcAft>
              <a:buNone/>
            </a:pPr>
            <a:r>
              <a:rPr lang="en-GB" sz="1200"/>
              <a:t>Tala: Look, is this Uncle Rami?</a:t>
            </a:r>
            <a:endParaRPr/>
          </a:p>
          <a:p>
            <a:pPr marL="0" lvl="0" indent="0" algn="l" rtl="0">
              <a:spcBef>
                <a:spcPts val="0"/>
              </a:spcBef>
              <a:spcAft>
                <a:spcPts val="0"/>
              </a:spcAft>
              <a:buNone/>
            </a:pPr>
            <a:r>
              <a:rPr lang="en-GB" sz="1200"/>
              <a:t>Grandma: No, Rami is tall. This is Adam. He is short and has black hair. </a:t>
            </a:r>
            <a:endParaRPr/>
          </a:p>
        </p:txBody>
      </p:sp>
      <p:sp>
        <p:nvSpPr>
          <p:cNvPr id="179" name="Google Shape;1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7844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GB" sz="1200"/>
              <a:t>:</a:t>
            </a:r>
            <a:r>
              <a:rPr lang="en-GB"/>
              <a:t> </a:t>
            </a:r>
            <a:endParaRPr lang="en-US">
              <a:cs typeface="Calibri"/>
            </a:endParaRPr>
          </a:p>
          <a:p>
            <a:pPr marL="0" lvl="0" indent="0" algn="l" rtl="0">
              <a:spcBef>
                <a:spcPts val="0"/>
              </a:spcBef>
              <a:spcAft>
                <a:spcPts val="0"/>
              </a:spcAft>
              <a:buNone/>
            </a:pPr>
            <a:r>
              <a:rPr lang="en-GB"/>
              <a:t>Tala: Come Majed. We are looking at photos. </a:t>
            </a:r>
            <a:endParaRPr/>
          </a:p>
          <a:p>
            <a:pPr marL="0" lvl="0" indent="0" algn="l" rtl="0">
              <a:spcBef>
                <a:spcPts val="0"/>
              </a:spcBef>
              <a:spcAft>
                <a:spcPts val="0"/>
              </a:spcAft>
              <a:buNone/>
            </a:pPr>
            <a:r>
              <a:rPr lang="en-GB"/>
              <a:t>Grandma: Yes, look at this picture. </a:t>
            </a:r>
            <a:endParaRPr/>
          </a:p>
        </p:txBody>
      </p:sp>
      <p:sp>
        <p:nvSpPr>
          <p:cNvPr id="208" name="Google Shape;20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1814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US" sz="1200"/>
              <a:t>:</a:t>
            </a:r>
            <a:r>
              <a:rPr lang="en-US"/>
              <a:t> </a:t>
            </a:r>
          </a:p>
          <a:p>
            <a:pPr marL="0" lvl="0" indent="0" algn="l" rtl="0">
              <a:spcBef>
                <a:spcPts val="0"/>
              </a:spcBef>
              <a:spcAft>
                <a:spcPts val="0"/>
              </a:spcAft>
              <a:buNone/>
            </a:pPr>
            <a:r>
              <a:rPr lang="en-US"/>
              <a:t>Majed: Who is this baby?</a:t>
            </a:r>
          </a:p>
          <a:p>
            <a:pPr marL="0" lvl="0" indent="0" algn="l" rtl="0">
              <a:spcBef>
                <a:spcPts val="0"/>
              </a:spcBef>
              <a:spcAft>
                <a:spcPts val="0"/>
              </a:spcAft>
              <a:buNone/>
            </a:pPr>
            <a:r>
              <a:rPr lang="en-US"/>
              <a:t>Grandma: This is small you. </a:t>
            </a:r>
          </a:p>
          <a:p>
            <a:pPr marL="0" lvl="0" indent="0" algn="l" rtl="0">
              <a:spcBef>
                <a:spcPts val="0"/>
              </a:spcBef>
              <a:spcAft>
                <a:spcPts val="0"/>
              </a:spcAft>
              <a:buNone/>
            </a:pPr>
            <a:r>
              <a:rPr lang="en-US"/>
              <a:t>Majed: Now, I’m big. I’m large. [</a:t>
            </a:r>
            <a:r>
              <a:rPr lang="en-US" b="1" i="1"/>
              <a:t>Say it with a deep childish voice.</a:t>
            </a:r>
            <a:r>
              <a:rPr lang="en-US" b="0" i="0"/>
              <a:t>]</a:t>
            </a:r>
            <a:endParaRPr lang="en-US"/>
          </a:p>
        </p:txBody>
      </p:sp>
      <p:sp>
        <p:nvSpPr>
          <p:cNvPr id="179" name="Google Shape;1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6929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US" sz="1200"/>
              <a:t>:</a:t>
            </a:r>
            <a:r>
              <a:rPr lang="en-US"/>
              <a:t> </a:t>
            </a:r>
          </a:p>
          <a:p>
            <a:pPr marL="0" lvl="0" indent="0" algn="l" rtl="0">
              <a:spcBef>
                <a:spcPts val="0"/>
              </a:spcBef>
              <a:spcAft>
                <a:spcPts val="0"/>
              </a:spcAft>
              <a:buNone/>
            </a:pPr>
            <a:r>
              <a:rPr lang="en-US"/>
              <a:t>Tala: Can I see my small self?</a:t>
            </a:r>
          </a:p>
          <a:p>
            <a:pPr marL="0" lvl="0" indent="0" algn="l" rtl="0">
              <a:spcBef>
                <a:spcPts val="0"/>
              </a:spcBef>
              <a:spcAft>
                <a:spcPts val="0"/>
              </a:spcAft>
              <a:buNone/>
            </a:pPr>
            <a:r>
              <a:rPr lang="en-US"/>
              <a:t>Grandma: Yes, this is you as a baby. </a:t>
            </a:r>
          </a:p>
          <a:p>
            <a:pPr marL="0" lvl="0" indent="0" algn="l" rtl="0">
              <a:spcBef>
                <a:spcPts val="0"/>
              </a:spcBef>
              <a:spcAft>
                <a:spcPts val="0"/>
              </a:spcAft>
              <a:buNone/>
            </a:pPr>
            <a:r>
              <a:rPr lang="en-US"/>
              <a:t>Tala: Oh! I love me as a little baby. </a:t>
            </a:r>
          </a:p>
        </p:txBody>
      </p:sp>
      <p:sp>
        <p:nvSpPr>
          <p:cNvPr id="179" name="Google Shape;1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072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 b="1"/>
              <a:t>Narration/VO</a:t>
            </a:r>
            <a:r>
              <a:rPr lang="en-GB" sz="1200"/>
              <a:t>:</a:t>
            </a:r>
            <a:r>
              <a:rPr lang="en-GB"/>
              <a:t> </a:t>
            </a:r>
            <a:endParaRPr lang="en-US">
              <a:cs typeface="Calibri"/>
            </a:endParaRPr>
          </a:p>
          <a:p>
            <a:pPr marL="0" lvl="0" indent="0" algn="l" rtl="0">
              <a:spcBef>
                <a:spcPts val="0"/>
              </a:spcBef>
              <a:spcAft>
                <a:spcPts val="0"/>
              </a:spcAft>
              <a:buNone/>
            </a:pPr>
            <a:r>
              <a:rPr lang="en-GB"/>
              <a:t>Tala: My photo is better than Majed’s.</a:t>
            </a:r>
            <a:endParaRPr/>
          </a:p>
          <a:p>
            <a:pPr marL="0" lvl="0" indent="0" algn="l" rtl="0">
              <a:spcBef>
                <a:spcPts val="0"/>
              </a:spcBef>
              <a:spcAft>
                <a:spcPts val="0"/>
              </a:spcAft>
              <a:buNone/>
            </a:pPr>
            <a:r>
              <a:rPr lang="en-GB"/>
              <a:t>Majed: No! My photo is better. </a:t>
            </a:r>
            <a:endParaRPr/>
          </a:p>
          <a:p>
            <a:pPr marL="0" lvl="0" indent="0" algn="l" rtl="0">
              <a:spcBef>
                <a:spcPts val="0"/>
              </a:spcBef>
              <a:spcAft>
                <a:spcPts val="0"/>
              </a:spcAft>
              <a:buNone/>
            </a:pPr>
            <a:r>
              <a:rPr lang="en-GB"/>
              <a:t>Grandma: All pictures are nice. </a:t>
            </a:r>
            <a:endParaRPr/>
          </a:p>
          <a:p>
            <a:pPr marL="0" lvl="0" indent="0" algn="l" rtl="0">
              <a:spcBef>
                <a:spcPts val="0"/>
              </a:spcBef>
              <a:spcAft>
                <a:spcPts val="0"/>
              </a:spcAft>
              <a:buNone/>
            </a:pPr>
            <a:r>
              <a:rPr lang="en-GB"/>
              <a:t>Everyone is pretty in their own way. </a:t>
            </a:r>
            <a:endParaRPr/>
          </a:p>
        </p:txBody>
      </p:sp>
      <p:sp>
        <p:nvSpPr>
          <p:cNvPr id="229" name="Google Shape;22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2005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pic>
        <p:nvPicPr>
          <p:cNvPr id="8" name="Picture 7">
            <a:extLst>
              <a:ext uri="{FF2B5EF4-FFF2-40B4-BE49-F238E27FC236}">
                <a16:creationId xmlns:a16="http://schemas.microsoft.com/office/drawing/2014/main" id="{014B69B2-7E51-4D7A-8F96-6B4E0EFA61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615609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418384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993229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53685-8A0B-4F86-9EE0-AA34BDC9CF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81E164-DF06-4CC6-9B40-C024C1566C5F}"/>
              </a:ext>
            </a:extLst>
          </p:cNvPr>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4" name="Footer Placeholder 3">
            <a:extLst>
              <a:ext uri="{FF2B5EF4-FFF2-40B4-BE49-F238E27FC236}">
                <a16:creationId xmlns:a16="http://schemas.microsoft.com/office/drawing/2014/main" id="{095DD9DC-87C7-4DF8-A13E-CD15AAC6BB0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CB768C2-A1D4-459D-A560-98AD69B48B9F}"/>
              </a:ext>
            </a:extLst>
          </p:cNvPr>
          <p:cNvSpPr>
            <a:spLocks noGrp="1"/>
          </p:cNvSpPr>
          <p:nvPr>
            <p:ph type="sldNum" sz="quarter" idx="12"/>
          </p:nvPr>
        </p:nvSpPr>
        <p:spPr/>
        <p:txBody>
          <a:bodyPr/>
          <a:lstStyle/>
          <a:p>
            <a:fld id="{809E340D-D49F-4060-B830-48E207260F1E}" type="slidenum">
              <a:rPr lang="en-US" smtClean="0"/>
              <a:t>‹#›</a:t>
            </a:fld>
            <a:endParaRPr lang="en-US" dirty="0"/>
          </a:p>
        </p:txBody>
      </p:sp>
      <p:pic>
        <p:nvPicPr>
          <p:cNvPr id="6" name="Picture 5">
            <a:extLst>
              <a:ext uri="{FF2B5EF4-FFF2-40B4-BE49-F238E27FC236}">
                <a16:creationId xmlns:a16="http://schemas.microsoft.com/office/drawing/2014/main" id="{FDDFF268-7790-428C-9E02-2B436026F1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287870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47224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37379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2687817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705597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2260363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dirty="0"/>
          </a:p>
        </p:txBody>
      </p:sp>
    </p:spTree>
    <p:custDataLst>
      <p:tags r:id="rId1"/>
    </p:custDataLst>
    <p:extLst>
      <p:ext uri="{BB962C8B-B14F-4D97-AF65-F5344CB8AC3E}">
        <p14:creationId xmlns:p14="http://schemas.microsoft.com/office/powerpoint/2010/main" val="3744777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579256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10/25/2021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3436062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10/25/2021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dirty="0"/>
          </a:p>
        </p:txBody>
      </p:sp>
      <p:pic>
        <p:nvPicPr>
          <p:cNvPr id="8" name="Picture 7">
            <a:extLst>
              <a:ext uri="{FF2B5EF4-FFF2-40B4-BE49-F238E27FC236}">
                <a16:creationId xmlns:a16="http://schemas.microsoft.com/office/drawing/2014/main" id="{C8A0E137-B218-4DAC-9366-32FAB12EFA45}"/>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86274" t="84401" r="2211" b="3525"/>
          <a:stretch/>
        </p:blipFill>
        <p:spPr>
          <a:xfrm rot="10800000">
            <a:off x="53268" y="93170"/>
            <a:ext cx="784932" cy="463359"/>
          </a:xfrm>
          <a:prstGeom prst="rect">
            <a:avLst/>
          </a:prstGeom>
        </p:spPr>
      </p:pic>
    </p:spTree>
    <p:extLst>
      <p:ext uri="{BB962C8B-B14F-4D97-AF65-F5344CB8AC3E}">
        <p14:creationId xmlns:p14="http://schemas.microsoft.com/office/powerpoint/2010/main" val="36239069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26" Type="http://schemas.openxmlformats.org/officeDocument/2006/relationships/image" Target="../media/image50.png"/><Relationship Id="rId3" Type="http://schemas.openxmlformats.org/officeDocument/2006/relationships/notesSlide" Target="../notesSlides/notesSlide10.xml"/><Relationship Id="rId21" Type="http://schemas.openxmlformats.org/officeDocument/2006/relationships/image" Target="../media/image25.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5" Type="http://schemas.openxmlformats.org/officeDocument/2006/relationships/image" Target="../media/image49.svg"/><Relationship Id="rId2" Type="http://schemas.openxmlformats.org/officeDocument/2006/relationships/slideLayout" Target="../slideLayouts/slideLayout7.xml"/><Relationship Id="rId16" Type="http://schemas.openxmlformats.org/officeDocument/2006/relationships/image" Target="../media/image18.png"/><Relationship Id="rId20" Type="http://schemas.openxmlformats.org/officeDocument/2006/relationships/image" Target="../media/image24.png"/><Relationship Id="rId29" Type="http://schemas.openxmlformats.org/officeDocument/2006/relationships/image" Target="../media/image53.svg"/><Relationship Id="rId1" Type="http://schemas.openxmlformats.org/officeDocument/2006/relationships/tags" Target="../tags/tag13.xml"/><Relationship Id="rId6" Type="http://schemas.openxmlformats.org/officeDocument/2006/relationships/image" Target="../media/image8.png"/><Relationship Id="rId11" Type="http://schemas.openxmlformats.org/officeDocument/2006/relationships/image" Target="../media/image13.svg"/><Relationship Id="rId24" Type="http://schemas.openxmlformats.org/officeDocument/2006/relationships/image" Target="../media/image48.pn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47.svg"/><Relationship Id="rId28" Type="http://schemas.openxmlformats.org/officeDocument/2006/relationships/image" Target="../media/image52.pn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46.png"/><Relationship Id="rId27" Type="http://schemas.openxmlformats.org/officeDocument/2006/relationships/image" Target="../media/image51.svg"/></Relationships>
</file>

<file path=ppt/slides/_rels/slide11.xml.rels><?xml version="1.0" encoding="UTF-8" standalone="yes"?>
<Relationships xmlns="http://schemas.openxmlformats.org/package/2006/relationships"><Relationship Id="rId13" Type="http://schemas.openxmlformats.org/officeDocument/2006/relationships/image" Target="../media/image15.svg"/><Relationship Id="rId18" Type="http://schemas.openxmlformats.org/officeDocument/2006/relationships/image" Target="../media/image62.png"/><Relationship Id="rId26" Type="http://schemas.openxmlformats.org/officeDocument/2006/relationships/image" Target="../media/image52.png"/><Relationship Id="rId3" Type="http://schemas.openxmlformats.org/officeDocument/2006/relationships/notesSlide" Target="../notesSlides/notesSlide11.xml"/><Relationship Id="rId21" Type="http://schemas.openxmlformats.org/officeDocument/2006/relationships/image" Target="../media/image65.svg"/><Relationship Id="rId7" Type="http://schemas.openxmlformats.org/officeDocument/2006/relationships/image" Target="../media/image57.svg"/><Relationship Id="rId12" Type="http://schemas.openxmlformats.org/officeDocument/2006/relationships/image" Target="../media/image14.png"/><Relationship Id="rId17" Type="http://schemas.openxmlformats.org/officeDocument/2006/relationships/image" Target="../media/image61.svg"/><Relationship Id="rId25" Type="http://schemas.openxmlformats.org/officeDocument/2006/relationships/image" Target="../media/image51.svg"/><Relationship Id="rId33" Type="http://schemas.openxmlformats.org/officeDocument/2006/relationships/image" Target="../media/image73.svg"/><Relationship Id="rId2" Type="http://schemas.openxmlformats.org/officeDocument/2006/relationships/slideLayout" Target="../slideLayouts/slideLayout7.xml"/><Relationship Id="rId16" Type="http://schemas.openxmlformats.org/officeDocument/2006/relationships/image" Target="../media/image60.png"/><Relationship Id="rId20" Type="http://schemas.openxmlformats.org/officeDocument/2006/relationships/image" Target="../media/image64.png"/><Relationship Id="rId29" Type="http://schemas.openxmlformats.org/officeDocument/2006/relationships/image" Target="../media/image69.svg"/><Relationship Id="rId1" Type="http://schemas.openxmlformats.org/officeDocument/2006/relationships/tags" Target="../tags/tag14.xml"/><Relationship Id="rId6" Type="http://schemas.openxmlformats.org/officeDocument/2006/relationships/image" Target="../media/image56.png"/><Relationship Id="rId11" Type="http://schemas.openxmlformats.org/officeDocument/2006/relationships/image" Target="../media/image13.svg"/><Relationship Id="rId24" Type="http://schemas.openxmlformats.org/officeDocument/2006/relationships/image" Target="../media/image50.png"/><Relationship Id="rId32" Type="http://schemas.openxmlformats.org/officeDocument/2006/relationships/image" Target="../media/image72.png"/><Relationship Id="rId5" Type="http://schemas.openxmlformats.org/officeDocument/2006/relationships/image" Target="../media/image55.svg"/><Relationship Id="rId15" Type="http://schemas.openxmlformats.org/officeDocument/2006/relationships/image" Target="../media/image59.svg"/><Relationship Id="rId23" Type="http://schemas.openxmlformats.org/officeDocument/2006/relationships/image" Target="../media/image67.svg"/><Relationship Id="rId28" Type="http://schemas.openxmlformats.org/officeDocument/2006/relationships/image" Target="../media/image68.png"/><Relationship Id="rId10" Type="http://schemas.openxmlformats.org/officeDocument/2006/relationships/image" Target="../media/image12.png"/><Relationship Id="rId19" Type="http://schemas.openxmlformats.org/officeDocument/2006/relationships/image" Target="../media/image63.svg"/><Relationship Id="rId31" Type="http://schemas.openxmlformats.org/officeDocument/2006/relationships/image" Target="../media/image71.svg"/><Relationship Id="rId4" Type="http://schemas.openxmlformats.org/officeDocument/2006/relationships/image" Target="../media/image54.png"/><Relationship Id="rId9" Type="http://schemas.openxmlformats.org/officeDocument/2006/relationships/image" Target="../media/image11.svg"/><Relationship Id="rId14" Type="http://schemas.openxmlformats.org/officeDocument/2006/relationships/image" Target="../media/image58.png"/><Relationship Id="rId22" Type="http://schemas.openxmlformats.org/officeDocument/2006/relationships/image" Target="../media/image66.png"/><Relationship Id="rId27" Type="http://schemas.openxmlformats.org/officeDocument/2006/relationships/image" Target="../media/image53.svg"/><Relationship Id="rId30" Type="http://schemas.openxmlformats.org/officeDocument/2006/relationships/image" Target="../media/image70.png"/><Relationship Id="rId8"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notesSlide" Target="../notesSlides/notesSlide2.xml"/><Relationship Id="rId21" Type="http://schemas.openxmlformats.org/officeDocument/2006/relationships/image" Target="../media/image23.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slideLayout" Target="../slideLayouts/slideLayout7.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tags" Target="../tags/tag5.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25.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notesSlide" Target="../notesSlides/notesSlide3.xml"/><Relationship Id="rId21" Type="http://schemas.openxmlformats.org/officeDocument/2006/relationships/image" Target="../media/image25.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slideLayout" Target="../slideLayouts/slideLayout7.xml"/><Relationship Id="rId16" Type="http://schemas.openxmlformats.org/officeDocument/2006/relationships/image" Target="../media/image18.png"/><Relationship Id="rId20" Type="http://schemas.openxmlformats.org/officeDocument/2006/relationships/image" Target="../media/image24.png"/><Relationship Id="rId1" Type="http://schemas.openxmlformats.org/officeDocument/2006/relationships/tags" Target="../tags/tag6.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2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9.svg"/><Relationship Id="rId18" Type="http://schemas.openxmlformats.org/officeDocument/2006/relationships/image" Target="../media/image20.png"/><Relationship Id="rId26" Type="http://schemas.openxmlformats.org/officeDocument/2006/relationships/image" Target="../media/image38.svg"/><Relationship Id="rId3" Type="http://schemas.openxmlformats.org/officeDocument/2006/relationships/notesSlide" Target="../notesSlides/notesSlide4.xml"/><Relationship Id="rId21"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8.png"/><Relationship Id="rId17" Type="http://schemas.openxmlformats.org/officeDocument/2006/relationships/image" Target="../media/image13.svg"/><Relationship Id="rId25" Type="http://schemas.openxmlformats.org/officeDocument/2006/relationships/image" Target="../media/image37.png"/><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26.png"/><Relationship Id="rId1" Type="http://schemas.openxmlformats.org/officeDocument/2006/relationships/tags" Target="../tags/tag7.xml"/><Relationship Id="rId6" Type="http://schemas.openxmlformats.org/officeDocument/2006/relationships/image" Target="../media/image30.png"/><Relationship Id="rId11" Type="http://schemas.openxmlformats.org/officeDocument/2006/relationships/image" Target="../media/image7.svg"/><Relationship Id="rId24" Type="http://schemas.openxmlformats.org/officeDocument/2006/relationships/image" Target="../media/image36.png"/><Relationship Id="rId5" Type="http://schemas.openxmlformats.org/officeDocument/2006/relationships/image" Target="../media/image29.svg"/><Relationship Id="rId15" Type="http://schemas.openxmlformats.org/officeDocument/2006/relationships/image" Target="../media/image11.svg"/><Relationship Id="rId23" Type="http://schemas.openxmlformats.org/officeDocument/2006/relationships/image" Target="../media/image35.png"/><Relationship Id="rId10" Type="http://schemas.openxmlformats.org/officeDocument/2006/relationships/image" Target="../media/image6.png"/><Relationship Id="rId19" Type="http://schemas.openxmlformats.org/officeDocument/2006/relationships/image" Target="../media/image21.sv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10.png"/><Relationship Id="rId22" Type="http://schemas.openxmlformats.org/officeDocument/2006/relationships/image" Target="../media/image34.png"/><Relationship Id="rId27" Type="http://schemas.openxmlformats.org/officeDocument/2006/relationships/image" Target="../media/image39.pn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9.svg"/><Relationship Id="rId18" Type="http://schemas.openxmlformats.org/officeDocument/2006/relationships/image" Target="../media/image20.png"/><Relationship Id="rId26" Type="http://schemas.openxmlformats.org/officeDocument/2006/relationships/image" Target="../media/image38.svg"/><Relationship Id="rId3" Type="http://schemas.openxmlformats.org/officeDocument/2006/relationships/notesSlide" Target="../notesSlides/notesSlide5.xml"/><Relationship Id="rId21"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8.png"/><Relationship Id="rId17" Type="http://schemas.openxmlformats.org/officeDocument/2006/relationships/image" Target="../media/image13.svg"/><Relationship Id="rId25" Type="http://schemas.openxmlformats.org/officeDocument/2006/relationships/image" Target="../media/image37.png"/><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26.png"/><Relationship Id="rId1" Type="http://schemas.openxmlformats.org/officeDocument/2006/relationships/tags" Target="../tags/tag8.xml"/><Relationship Id="rId6" Type="http://schemas.openxmlformats.org/officeDocument/2006/relationships/image" Target="../media/image30.png"/><Relationship Id="rId11" Type="http://schemas.openxmlformats.org/officeDocument/2006/relationships/image" Target="../media/image7.svg"/><Relationship Id="rId24" Type="http://schemas.openxmlformats.org/officeDocument/2006/relationships/image" Target="../media/image41.png"/><Relationship Id="rId5" Type="http://schemas.openxmlformats.org/officeDocument/2006/relationships/image" Target="../media/image29.svg"/><Relationship Id="rId15" Type="http://schemas.openxmlformats.org/officeDocument/2006/relationships/image" Target="../media/image11.svg"/><Relationship Id="rId23" Type="http://schemas.openxmlformats.org/officeDocument/2006/relationships/image" Target="../media/image40.png"/><Relationship Id="rId10" Type="http://schemas.openxmlformats.org/officeDocument/2006/relationships/image" Target="../media/image6.png"/><Relationship Id="rId19" Type="http://schemas.openxmlformats.org/officeDocument/2006/relationships/image" Target="../media/image21.sv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10.png"/><Relationship Id="rId22" Type="http://schemas.openxmlformats.org/officeDocument/2006/relationships/image" Target="../media/image34.png"/><Relationship Id="rId27" Type="http://schemas.openxmlformats.org/officeDocument/2006/relationships/image" Target="../media/image39.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notesSlide" Target="../notesSlides/notesSlide6.xml"/><Relationship Id="rId21" Type="http://schemas.openxmlformats.org/officeDocument/2006/relationships/image" Target="../media/image25.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5"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18.png"/><Relationship Id="rId20" Type="http://schemas.openxmlformats.org/officeDocument/2006/relationships/image" Target="../media/image24.png"/><Relationship Id="rId1" Type="http://schemas.openxmlformats.org/officeDocument/2006/relationships/tags" Target="../tags/tag9.xml"/><Relationship Id="rId6" Type="http://schemas.openxmlformats.org/officeDocument/2006/relationships/image" Target="../media/image8.png"/><Relationship Id="rId11" Type="http://schemas.openxmlformats.org/officeDocument/2006/relationships/image" Target="../media/image13.svg"/><Relationship Id="rId24" Type="http://schemas.openxmlformats.org/officeDocument/2006/relationships/image" Target="../media/image42.pn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2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9.svg"/><Relationship Id="rId18" Type="http://schemas.openxmlformats.org/officeDocument/2006/relationships/image" Target="../media/image20.png"/><Relationship Id="rId26" Type="http://schemas.openxmlformats.org/officeDocument/2006/relationships/image" Target="../media/image42.png"/><Relationship Id="rId3" Type="http://schemas.openxmlformats.org/officeDocument/2006/relationships/notesSlide" Target="../notesSlides/notesSlide7.xml"/><Relationship Id="rId21"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8.png"/><Relationship Id="rId17" Type="http://schemas.openxmlformats.org/officeDocument/2006/relationships/image" Target="../media/image13.svg"/><Relationship Id="rId25" Type="http://schemas.openxmlformats.org/officeDocument/2006/relationships/image" Target="../media/image38.svg"/><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26.png"/><Relationship Id="rId1" Type="http://schemas.openxmlformats.org/officeDocument/2006/relationships/tags" Target="../tags/tag10.xml"/><Relationship Id="rId6" Type="http://schemas.openxmlformats.org/officeDocument/2006/relationships/image" Target="../media/image30.png"/><Relationship Id="rId11" Type="http://schemas.openxmlformats.org/officeDocument/2006/relationships/image" Target="../media/image7.svg"/><Relationship Id="rId24" Type="http://schemas.openxmlformats.org/officeDocument/2006/relationships/image" Target="../media/image37.png"/><Relationship Id="rId5" Type="http://schemas.openxmlformats.org/officeDocument/2006/relationships/image" Target="../media/image29.svg"/><Relationship Id="rId15" Type="http://schemas.openxmlformats.org/officeDocument/2006/relationships/image" Target="../media/image11.svg"/><Relationship Id="rId23" Type="http://schemas.openxmlformats.org/officeDocument/2006/relationships/image" Target="../media/image44.png"/><Relationship Id="rId28" Type="http://schemas.openxmlformats.org/officeDocument/2006/relationships/image" Target="../media/image39.png"/><Relationship Id="rId10" Type="http://schemas.openxmlformats.org/officeDocument/2006/relationships/image" Target="../media/image6.png"/><Relationship Id="rId19" Type="http://schemas.openxmlformats.org/officeDocument/2006/relationships/image" Target="../media/image21.sv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10.png"/><Relationship Id="rId22" Type="http://schemas.openxmlformats.org/officeDocument/2006/relationships/image" Target="../media/image34.png"/><Relationship Id="rId27" Type="http://schemas.openxmlformats.org/officeDocument/2006/relationships/image" Target="../media/image43.sv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9.svg"/><Relationship Id="rId18" Type="http://schemas.openxmlformats.org/officeDocument/2006/relationships/image" Target="../media/image20.png"/><Relationship Id="rId26" Type="http://schemas.openxmlformats.org/officeDocument/2006/relationships/image" Target="../media/image42.png"/><Relationship Id="rId3" Type="http://schemas.openxmlformats.org/officeDocument/2006/relationships/notesSlide" Target="../notesSlides/notesSlide8.xml"/><Relationship Id="rId21"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8.png"/><Relationship Id="rId17" Type="http://schemas.openxmlformats.org/officeDocument/2006/relationships/image" Target="../media/image13.svg"/><Relationship Id="rId25" Type="http://schemas.openxmlformats.org/officeDocument/2006/relationships/image" Target="../media/image38.svg"/><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26.png"/><Relationship Id="rId29" Type="http://schemas.openxmlformats.org/officeDocument/2006/relationships/image" Target="../media/image39.png"/><Relationship Id="rId1" Type="http://schemas.openxmlformats.org/officeDocument/2006/relationships/tags" Target="../tags/tag11.xml"/><Relationship Id="rId6" Type="http://schemas.openxmlformats.org/officeDocument/2006/relationships/image" Target="../media/image30.png"/><Relationship Id="rId11" Type="http://schemas.openxmlformats.org/officeDocument/2006/relationships/image" Target="../media/image7.svg"/><Relationship Id="rId24" Type="http://schemas.openxmlformats.org/officeDocument/2006/relationships/image" Target="../media/image37.png"/><Relationship Id="rId5" Type="http://schemas.openxmlformats.org/officeDocument/2006/relationships/image" Target="../media/image29.svg"/><Relationship Id="rId15" Type="http://schemas.openxmlformats.org/officeDocument/2006/relationships/image" Target="../media/image11.svg"/><Relationship Id="rId23" Type="http://schemas.openxmlformats.org/officeDocument/2006/relationships/image" Target="../media/image44.png"/><Relationship Id="rId28" Type="http://schemas.openxmlformats.org/officeDocument/2006/relationships/image" Target="../media/image45.png"/><Relationship Id="rId10" Type="http://schemas.openxmlformats.org/officeDocument/2006/relationships/image" Target="../media/image6.png"/><Relationship Id="rId19" Type="http://schemas.openxmlformats.org/officeDocument/2006/relationships/image" Target="../media/image21.sv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10.png"/><Relationship Id="rId22" Type="http://schemas.openxmlformats.org/officeDocument/2006/relationships/image" Target="../media/image34.png"/><Relationship Id="rId27" Type="http://schemas.openxmlformats.org/officeDocument/2006/relationships/image" Target="../media/image43.sv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26" Type="http://schemas.openxmlformats.org/officeDocument/2006/relationships/image" Target="../media/image50.png"/><Relationship Id="rId3" Type="http://schemas.openxmlformats.org/officeDocument/2006/relationships/notesSlide" Target="../notesSlides/notesSlide9.xml"/><Relationship Id="rId21" Type="http://schemas.openxmlformats.org/officeDocument/2006/relationships/image" Target="../media/image25.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5" Type="http://schemas.openxmlformats.org/officeDocument/2006/relationships/image" Target="../media/image49.svg"/><Relationship Id="rId2" Type="http://schemas.openxmlformats.org/officeDocument/2006/relationships/slideLayout" Target="../slideLayouts/slideLayout7.xml"/><Relationship Id="rId16" Type="http://schemas.openxmlformats.org/officeDocument/2006/relationships/image" Target="../media/image18.png"/><Relationship Id="rId20" Type="http://schemas.openxmlformats.org/officeDocument/2006/relationships/image" Target="../media/image24.png"/><Relationship Id="rId29" Type="http://schemas.openxmlformats.org/officeDocument/2006/relationships/image" Target="../media/image53.svg"/><Relationship Id="rId1" Type="http://schemas.openxmlformats.org/officeDocument/2006/relationships/tags" Target="../tags/tag12.xml"/><Relationship Id="rId6" Type="http://schemas.openxmlformats.org/officeDocument/2006/relationships/image" Target="../media/image8.png"/><Relationship Id="rId11" Type="http://schemas.openxmlformats.org/officeDocument/2006/relationships/image" Target="../media/image13.svg"/><Relationship Id="rId24" Type="http://schemas.openxmlformats.org/officeDocument/2006/relationships/image" Target="../media/image48.pn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47.svg"/><Relationship Id="rId28" Type="http://schemas.openxmlformats.org/officeDocument/2006/relationships/image" Target="../media/image52.pn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46.png"/><Relationship Id="rId27" Type="http://schemas.openxmlformats.org/officeDocument/2006/relationships/image" Target="../media/image5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sky with clouds&#10;&#10;Description automatically generated with low confidence">
            <a:extLst>
              <a:ext uri="{FF2B5EF4-FFF2-40B4-BE49-F238E27FC236}">
                <a16:creationId xmlns:a16="http://schemas.microsoft.com/office/drawing/2014/main" id="{0EFF9BC5-3F30-4B44-B070-41C9C7FDED21}"/>
              </a:ext>
            </a:extLst>
          </p:cNvPr>
          <p:cNvPicPr>
            <a:picLocks noChangeAspect="1"/>
          </p:cNvPicPr>
          <p:nvPr/>
        </p:nvPicPr>
        <p:blipFill>
          <a:blip r:embed="rId4">
            <a:alphaModFix amt="70000"/>
          </a:blip>
          <a:stretch>
            <a:fillRect/>
          </a:stretch>
        </p:blipFill>
        <p:spPr>
          <a:xfrm>
            <a:off x="0" y="0"/>
            <a:ext cx="12243386" cy="6884679"/>
          </a:xfrm>
          <a:prstGeom prst="rect">
            <a:avLst/>
          </a:prstGeom>
        </p:spPr>
      </p:pic>
      <p:sp>
        <p:nvSpPr>
          <p:cNvPr id="6" name="Rectangle 16">
            <a:extLst>
              <a:ext uri="{FF2B5EF4-FFF2-40B4-BE49-F238E27FC236}">
                <a16:creationId xmlns:a16="http://schemas.microsoft.com/office/drawing/2014/main" id="{A5BB12E1-2593-49C5-A7CB-53553D6AD08B}"/>
              </a:ext>
            </a:extLst>
          </p:cNvPr>
          <p:cNvSpPr>
            <a:spLocks noChangeArrowheads="1"/>
          </p:cNvSpPr>
          <p:nvPr/>
        </p:nvSpPr>
        <p:spPr bwMode="gray">
          <a:xfrm>
            <a:off x="0" y="4612942"/>
            <a:ext cx="12192000" cy="2245057"/>
          </a:xfrm>
          <a:prstGeom prst="rect">
            <a:avLst/>
          </a:prstGeom>
          <a:solidFill>
            <a:srgbClr val="274193"/>
          </a:solidFill>
          <a:ln w="9525">
            <a:solidFill>
              <a:srgbClr val="5B9BD5">
                <a:lumMod val="40000"/>
                <a:lumOff val="60000"/>
              </a:srgbClr>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ctr" defTabSz="914400" rtl="1" eaLnBrk="1" fontAlgn="auto" latinLnBrk="0" hangingPunct="1">
              <a:lnSpc>
                <a:spcPct val="100000"/>
              </a:lnSpc>
              <a:spcBef>
                <a:spcPts val="0"/>
              </a:spcBef>
              <a:spcAft>
                <a:spcPts val="0"/>
              </a:spcAft>
              <a:buClr>
                <a:srgbClr val="4472C4">
                  <a:lumMod val="75000"/>
                </a:srgbClr>
              </a:buClr>
              <a:buSzPct val="90000"/>
              <a:buFontTx/>
              <a:buNone/>
              <a:tabLst/>
              <a:defRPr/>
            </a:pPr>
            <a:r>
              <a:rPr kumimoji="0" lang="en-US" sz="5400" b="0" i="0" u="none" strike="noStrike" kern="0" cap="none" spc="0" normalizeH="0" baseline="0" noProof="0" dirty="0">
                <a:ln>
                  <a:noFill/>
                </a:ln>
                <a:solidFill>
                  <a:schemeClr val="bg1"/>
                </a:solidFill>
                <a:effectLst/>
                <a:uLnTx/>
                <a:uFillTx/>
                <a:latin typeface="Comic Sans MS" panose="030F0702030302020204" pitchFamily="66" charset="0"/>
                <a:cs typeface="Poppins" panose="00000500000000000000" pitchFamily="2" charset="0"/>
                <a:sym typeface="Arial"/>
              </a:rPr>
              <a:t> Reading Comprehension </a:t>
            </a:r>
          </a:p>
        </p:txBody>
      </p:sp>
      <p:pic>
        <p:nvPicPr>
          <p:cNvPr id="7" name="Graphic 6">
            <a:extLst>
              <a:ext uri="{FF2B5EF4-FFF2-40B4-BE49-F238E27FC236}">
                <a16:creationId xmlns:a16="http://schemas.microsoft.com/office/drawing/2014/main" id="{FFA9B61A-670C-4677-9D70-133D5A6B77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90287" y="231193"/>
            <a:ext cx="3728926" cy="438174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36947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4" name="Google Shape;222;p10">
            <a:extLst>
              <a:ext uri="{FF2B5EF4-FFF2-40B4-BE49-F238E27FC236}">
                <a16:creationId xmlns:a16="http://schemas.microsoft.com/office/drawing/2014/main" id="{F9FACA3B-FF6B-4BFD-96B7-54F2BD182030}"/>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Favorite Character</a:t>
            </a:r>
          </a:p>
        </p:txBody>
      </p:sp>
      <p:pic>
        <p:nvPicPr>
          <p:cNvPr id="6" name="Graphic 5">
            <a:extLst>
              <a:ext uri="{FF2B5EF4-FFF2-40B4-BE49-F238E27FC236}">
                <a16:creationId xmlns:a16="http://schemas.microsoft.com/office/drawing/2014/main" id="{EC081B00-D6DA-400A-BA7E-C0352DBDA1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7" name="Graphic 6">
            <a:extLst>
              <a:ext uri="{FF2B5EF4-FFF2-40B4-BE49-F238E27FC236}">
                <a16:creationId xmlns:a16="http://schemas.microsoft.com/office/drawing/2014/main" id="{6D617642-B4BE-48D9-BCED-F1E0435DE8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8" name="Graphic 7">
            <a:extLst>
              <a:ext uri="{FF2B5EF4-FFF2-40B4-BE49-F238E27FC236}">
                <a16:creationId xmlns:a16="http://schemas.microsoft.com/office/drawing/2014/main" id="{5077EE45-E537-4F19-905D-95D93623D39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9" name="Graphic 8">
            <a:extLst>
              <a:ext uri="{FF2B5EF4-FFF2-40B4-BE49-F238E27FC236}">
                <a16:creationId xmlns:a16="http://schemas.microsoft.com/office/drawing/2014/main" id="{EB00331B-CF1F-4A17-A6B0-D6B3E4FA45A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0" name="Graphic 9">
            <a:extLst>
              <a:ext uri="{FF2B5EF4-FFF2-40B4-BE49-F238E27FC236}">
                <a16:creationId xmlns:a16="http://schemas.microsoft.com/office/drawing/2014/main" id="{73A3EA03-E6FE-4102-BB3C-3F524205CE6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97C00CE4-E2BF-4100-88A0-58BE6E8EDC1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BD17389A-34C1-4829-9C22-A8D7C270F64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13" name="Graphic 12">
            <a:extLst>
              <a:ext uri="{FF2B5EF4-FFF2-40B4-BE49-F238E27FC236}">
                <a16:creationId xmlns:a16="http://schemas.microsoft.com/office/drawing/2014/main" id="{34D1EE73-2A60-466A-A68A-F5E63BECDE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4" name="Graphic 13">
            <a:extLst>
              <a:ext uri="{FF2B5EF4-FFF2-40B4-BE49-F238E27FC236}">
                <a16:creationId xmlns:a16="http://schemas.microsoft.com/office/drawing/2014/main" id="{EE787D4C-F917-48C1-B97F-107C6B3965A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1847" y="2609940"/>
            <a:ext cx="1800225" cy="2266950"/>
          </a:xfrm>
          <a:prstGeom prst="rect">
            <a:avLst/>
          </a:prstGeom>
        </p:spPr>
      </p:pic>
      <p:pic>
        <p:nvPicPr>
          <p:cNvPr id="15" name="Graphic 14">
            <a:extLst>
              <a:ext uri="{FF2B5EF4-FFF2-40B4-BE49-F238E27FC236}">
                <a16:creationId xmlns:a16="http://schemas.microsoft.com/office/drawing/2014/main" id="{36F63FF8-CF3B-47A7-8C20-58F5CE45843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599330" y="4724581"/>
            <a:ext cx="6878787" cy="1724830"/>
          </a:xfrm>
          <a:prstGeom prst="rect">
            <a:avLst/>
          </a:prstGeom>
        </p:spPr>
      </p:pic>
      <p:pic>
        <p:nvPicPr>
          <p:cNvPr id="16" name="Graphic 15">
            <a:extLst>
              <a:ext uri="{FF2B5EF4-FFF2-40B4-BE49-F238E27FC236}">
                <a16:creationId xmlns:a16="http://schemas.microsoft.com/office/drawing/2014/main" id="{5E85AF8B-B098-40F2-B7C1-D9AB1234A82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531148" y="2133419"/>
            <a:ext cx="1735086" cy="3374838"/>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3A50F07B-2F3D-4A34-BE2F-004A9859B85F}"/>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4797667" y="1883638"/>
            <a:ext cx="3354606" cy="4031878"/>
          </a:xfrm>
          <a:prstGeom prst="rect">
            <a:avLst/>
          </a:prstGeom>
          <a:effectLst>
            <a:outerShdw blurRad="50800" dist="38100" dir="2700000" algn="tl" rotWithShape="0">
              <a:prstClr val="black">
                <a:alpha val="40000"/>
              </a:prstClr>
            </a:outerShdw>
          </a:effectLst>
        </p:spPr>
      </p:pic>
      <p:pic>
        <p:nvPicPr>
          <p:cNvPr id="18" name="Graphic 17">
            <a:extLst>
              <a:ext uri="{FF2B5EF4-FFF2-40B4-BE49-F238E27FC236}">
                <a16:creationId xmlns:a16="http://schemas.microsoft.com/office/drawing/2014/main" id="{4210957C-C427-4A20-BC1B-45E70A2CB089}"/>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6401483" y="2438087"/>
            <a:ext cx="1903095" cy="3524250"/>
          </a:xfrm>
          <a:prstGeom prst="rect">
            <a:avLst/>
          </a:prstGeom>
          <a:effectLst>
            <a:outerShdw blurRad="50800" dist="38100" dir="2700000" algn="tl" rotWithShape="0">
              <a:prstClr val="black">
                <a:alpha val="40000"/>
              </a:prstClr>
            </a:outerShdw>
          </a:effectLst>
        </p:spPr>
      </p:pic>
      <p:sp>
        <p:nvSpPr>
          <p:cNvPr id="21" name="Speech Bubble: Rectangle 20">
            <a:extLst>
              <a:ext uri="{FF2B5EF4-FFF2-40B4-BE49-F238E27FC236}">
                <a16:creationId xmlns:a16="http://schemas.microsoft.com/office/drawing/2014/main" id="{1EA03852-49E1-491C-8812-6F7BFBD4A10D}"/>
              </a:ext>
            </a:extLst>
          </p:cNvPr>
          <p:cNvSpPr/>
          <p:nvPr/>
        </p:nvSpPr>
        <p:spPr>
          <a:xfrm>
            <a:off x="7936941" y="1465707"/>
            <a:ext cx="3354607" cy="904287"/>
          </a:xfrm>
          <a:prstGeom prst="wedgeRectCallout">
            <a:avLst>
              <a:gd name="adj1" fmla="val -90017"/>
              <a:gd name="adj2" fmla="val 13062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Everyone is pretty in their own way. </a:t>
            </a:r>
          </a:p>
        </p:txBody>
      </p:sp>
    </p:spTree>
    <p:custDataLst>
      <p:tags r:id="rId1"/>
    </p:custDataLst>
    <p:extLst>
      <p:ext uri="{BB962C8B-B14F-4D97-AF65-F5344CB8AC3E}">
        <p14:creationId xmlns:p14="http://schemas.microsoft.com/office/powerpoint/2010/main" val="1442647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8" name="Google Shape;222;p10">
            <a:extLst>
              <a:ext uri="{FF2B5EF4-FFF2-40B4-BE49-F238E27FC236}">
                <a16:creationId xmlns:a16="http://schemas.microsoft.com/office/drawing/2014/main" id="{DC261350-8A96-4BAC-B16E-E4CC8B43D87A}"/>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Who’s your favorite character?</a:t>
            </a:r>
          </a:p>
        </p:txBody>
      </p:sp>
      <p:pic>
        <p:nvPicPr>
          <p:cNvPr id="9" name="Graphic 8">
            <a:extLst>
              <a:ext uri="{FF2B5EF4-FFF2-40B4-BE49-F238E27FC236}">
                <a16:creationId xmlns:a16="http://schemas.microsoft.com/office/drawing/2014/main" id="{DB541908-791D-47C9-AA86-554F992734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10" name="Graphic 9">
            <a:extLst>
              <a:ext uri="{FF2B5EF4-FFF2-40B4-BE49-F238E27FC236}">
                <a16:creationId xmlns:a16="http://schemas.microsoft.com/office/drawing/2014/main" id="{0283B091-D445-4D55-BFAA-503935F423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11" name="Graphic 10">
            <a:extLst>
              <a:ext uri="{FF2B5EF4-FFF2-40B4-BE49-F238E27FC236}">
                <a16:creationId xmlns:a16="http://schemas.microsoft.com/office/drawing/2014/main" id="{0BEA43BA-BDC9-4B0E-BB97-65D134435F8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12" name="Graphic 11">
            <a:extLst>
              <a:ext uri="{FF2B5EF4-FFF2-40B4-BE49-F238E27FC236}">
                <a16:creationId xmlns:a16="http://schemas.microsoft.com/office/drawing/2014/main" id="{16BD328C-3F1D-43E1-8D74-FAF199EE395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3" name="Graphic 12">
            <a:extLst>
              <a:ext uri="{FF2B5EF4-FFF2-40B4-BE49-F238E27FC236}">
                <a16:creationId xmlns:a16="http://schemas.microsoft.com/office/drawing/2014/main" id="{C8849735-91D4-461B-A390-83D8827180C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3D1C14B-BAFF-4285-B164-015380B0444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15" name="Graphic 14">
            <a:extLst>
              <a:ext uri="{FF2B5EF4-FFF2-40B4-BE49-F238E27FC236}">
                <a16:creationId xmlns:a16="http://schemas.microsoft.com/office/drawing/2014/main" id="{886B55BA-D2BE-41D9-A8A1-FB7E8677BF5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58C139A2-FB1E-4953-A027-537C99B4425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7" name="Graphic 16">
            <a:extLst>
              <a:ext uri="{FF2B5EF4-FFF2-40B4-BE49-F238E27FC236}">
                <a16:creationId xmlns:a16="http://schemas.microsoft.com/office/drawing/2014/main" id="{132193FA-9A70-4148-BA1F-AB4D9D6EAAE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1847" y="2609940"/>
            <a:ext cx="1800225" cy="2266950"/>
          </a:xfrm>
          <a:prstGeom prst="rect">
            <a:avLst/>
          </a:prstGeom>
        </p:spPr>
      </p:pic>
      <p:pic>
        <p:nvPicPr>
          <p:cNvPr id="18" name="Graphic 17">
            <a:extLst>
              <a:ext uri="{FF2B5EF4-FFF2-40B4-BE49-F238E27FC236}">
                <a16:creationId xmlns:a16="http://schemas.microsoft.com/office/drawing/2014/main" id="{1AE246A2-B20D-4FF1-8513-A5AEA13F69E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599330" y="4724581"/>
            <a:ext cx="6878787" cy="1724830"/>
          </a:xfrm>
          <a:prstGeom prst="rect">
            <a:avLst/>
          </a:prstGeom>
        </p:spPr>
      </p:pic>
      <p:pic>
        <p:nvPicPr>
          <p:cNvPr id="20" name="grandma">
            <a:extLst>
              <a:ext uri="{FF2B5EF4-FFF2-40B4-BE49-F238E27FC236}">
                <a16:creationId xmlns:a16="http://schemas.microsoft.com/office/drawing/2014/main" id="{1C7778E3-7633-48F7-BF58-805C2E987576}"/>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4353670" y="1808519"/>
            <a:ext cx="3354606" cy="4031878"/>
          </a:xfrm>
          <a:prstGeom prst="rect">
            <a:avLst/>
          </a:prstGeom>
          <a:effectLst>
            <a:outerShdw blurRad="76200" dir="13500000" sy="23000" kx="1200000" algn="br" rotWithShape="0">
              <a:prstClr val="black">
                <a:alpha val="20000"/>
              </a:prstClr>
            </a:outerShdw>
          </a:effectLst>
        </p:spPr>
      </p:pic>
      <p:pic>
        <p:nvPicPr>
          <p:cNvPr id="21" name="boy">
            <a:extLst>
              <a:ext uri="{FF2B5EF4-FFF2-40B4-BE49-F238E27FC236}">
                <a16:creationId xmlns:a16="http://schemas.microsoft.com/office/drawing/2014/main" id="{754F4FB8-5DDA-4BA2-B486-97E3032041F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093134" y="2488511"/>
            <a:ext cx="1903095" cy="3524250"/>
          </a:xfrm>
          <a:prstGeom prst="rect">
            <a:avLst/>
          </a:prstGeom>
          <a:effectLst>
            <a:outerShdw blurRad="76200" dir="13500000" sy="23000" kx="1200000" algn="br" rotWithShape="0">
              <a:prstClr val="black">
                <a:alpha val="20000"/>
              </a:prstClr>
            </a:outerShdw>
          </a:effectLst>
        </p:spPr>
      </p:pic>
      <p:pic>
        <p:nvPicPr>
          <p:cNvPr id="23" name="girl">
            <a:extLst>
              <a:ext uri="{FF2B5EF4-FFF2-40B4-BE49-F238E27FC236}">
                <a16:creationId xmlns:a16="http://schemas.microsoft.com/office/drawing/2014/main" id="{42E90911-B51B-4B4E-8AF2-0AD07BBAF4AB}"/>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932464" y="2267040"/>
            <a:ext cx="1903094" cy="3846043"/>
          </a:xfrm>
          <a:prstGeom prst="rect">
            <a:avLst/>
          </a:prstGeom>
          <a:effectLst>
            <a:outerShdw blurRad="76200" dir="18900000" sy="23000" kx="-1200000" algn="bl" rotWithShape="0">
              <a:prstClr val="black">
                <a:alpha val="20000"/>
              </a:prstClr>
            </a:outerShdw>
          </a:effectLst>
        </p:spPr>
      </p:pic>
      <p:pic>
        <p:nvPicPr>
          <p:cNvPr id="24" name="Picture 23">
            <a:extLst>
              <a:ext uri="{FF2B5EF4-FFF2-40B4-BE49-F238E27FC236}">
                <a16:creationId xmlns:a16="http://schemas.microsoft.com/office/drawing/2014/main" id="{66216C28-16BC-478E-B5E0-7626AB446B96}"/>
              </a:ext>
            </a:extLst>
          </p:cNvPr>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11308537" y="5976169"/>
            <a:ext cx="881831" cy="881831"/>
          </a:xfrm>
          <a:prstGeom prst="rect">
            <a:avLst/>
          </a:prstGeom>
          <a:noFill/>
          <a:extLst>
            <a:ext uri="{909E8E84-426E-40DD-AFC4-6F175D3DCCD1}">
              <a14:hiddenFill xmlns:a14="http://schemas.microsoft.com/office/drawing/2010/main">
                <a:solidFill>
                  <a:srgbClr val="FFFFFF"/>
                </a:solidFill>
              </a14:hiddenFill>
            </a:ext>
          </a:extLst>
        </p:spPr>
      </p:pic>
      <p:pic>
        <p:nvPicPr>
          <p:cNvPr id="25" name="girlselect">
            <a:extLst>
              <a:ext uri="{FF2B5EF4-FFF2-40B4-BE49-F238E27FC236}">
                <a16:creationId xmlns:a16="http://schemas.microsoft.com/office/drawing/2014/main" id="{CDBCDBC4-EDF2-440E-A05A-DB648BE906F7}"/>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911442" y="2282858"/>
            <a:ext cx="1903094" cy="3846043"/>
          </a:xfrm>
          <a:prstGeom prst="rect">
            <a:avLst/>
          </a:prstGeom>
          <a:effectLst>
            <a:glow rad="139700">
              <a:schemeClr val="accent2">
                <a:satMod val="175000"/>
                <a:alpha val="40000"/>
              </a:schemeClr>
            </a:glow>
            <a:outerShdw blurRad="76200" dir="18900000" sy="23000" kx="-1200000" algn="bl" rotWithShape="0">
              <a:prstClr val="black">
                <a:alpha val="20000"/>
              </a:prstClr>
            </a:outerShdw>
          </a:effectLst>
        </p:spPr>
      </p:pic>
      <p:pic>
        <p:nvPicPr>
          <p:cNvPr id="26" name="boyselect">
            <a:extLst>
              <a:ext uri="{FF2B5EF4-FFF2-40B4-BE49-F238E27FC236}">
                <a16:creationId xmlns:a16="http://schemas.microsoft.com/office/drawing/2014/main" id="{B0121017-2F29-40C4-AD45-990B182D0BC1}"/>
              </a:ext>
            </a:extLst>
          </p:cNvPr>
          <p:cNvPicPr>
            <a:picLocks noChangeAspect="1"/>
          </p:cNvPicPr>
          <p:nvPr/>
        </p:nvPicPr>
        <p:blipFill>
          <a:blip r:embed="rId26">
            <a:extLst>
              <a:ext uri="{96DAC541-7B7A-43D3-8B79-37D633B846F1}">
                <asvg:svgBlip xmlns:asvg="http://schemas.microsoft.com/office/drawing/2016/SVG/main" r:embed="rId31"/>
              </a:ext>
            </a:extLst>
          </a:blip>
          <a:stretch>
            <a:fillRect/>
          </a:stretch>
        </p:blipFill>
        <p:spPr>
          <a:xfrm>
            <a:off x="9087360" y="2443473"/>
            <a:ext cx="1903095" cy="3524250"/>
          </a:xfrm>
          <a:prstGeom prst="rect">
            <a:avLst/>
          </a:prstGeom>
          <a:effectLst>
            <a:glow rad="139700">
              <a:schemeClr val="accent2">
                <a:satMod val="175000"/>
                <a:alpha val="40000"/>
              </a:schemeClr>
            </a:glow>
            <a:outerShdw blurRad="76200" dir="18900000" sy="23000" kx="-1200000" algn="bl" rotWithShape="0">
              <a:prstClr val="black">
                <a:alpha val="20000"/>
              </a:prstClr>
            </a:outerShdw>
          </a:effectLst>
        </p:spPr>
      </p:pic>
      <p:pic>
        <p:nvPicPr>
          <p:cNvPr id="27" name="grandmaselect">
            <a:extLst>
              <a:ext uri="{FF2B5EF4-FFF2-40B4-BE49-F238E27FC236}">
                <a16:creationId xmlns:a16="http://schemas.microsoft.com/office/drawing/2014/main" id="{53F8B0F6-13B0-48F7-A7DD-7B65D7304FA4}"/>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4332648" y="1808519"/>
            <a:ext cx="3354606" cy="4031878"/>
          </a:xfrm>
          <a:prstGeom prst="rect">
            <a:avLst/>
          </a:prstGeom>
          <a:effectLst>
            <a:glow rad="139700">
              <a:schemeClr val="accent2">
                <a:satMod val="175000"/>
                <a:alpha val="40000"/>
              </a:schemeClr>
            </a:glow>
            <a:outerShdw blurRad="76200" dir="18900000" sy="23000" kx="-1200000" algn="bl" rotWithShape="0">
              <a:prstClr val="black">
                <a:alpha val="20000"/>
              </a:prstClr>
            </a:outerShdw>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7"/>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3"/>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16" restart="whenNotActive" fill="hold" evtFilter="cancelBubble" nodeType="interactiveSeq">
                <p:stCondLst>
                  <p:cond evt="onClick" delay="0">
                    <p:tgtEl>
                      <p:spTgt spid="20"/>
                    </p:tgtEl>
                  </p:cond>
                </p:stCondLst>
                <p:endSync evt="end" delay="0">
                  <p:rtn val="all"/>
                </p:endSync>
                <p:childTnLst>
                  <p:par>
                    <p:cTn id="17" fill="hold">
                      <p:stCondLst>
                        <p:cond delay="0"/>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21" restart="whenNotActive" fill="hold" evtFilter="cancelBubble" nodeType="interactiveSeq">
                <p:stCondLst>
                  <p:cond evt="onClick" delay="0">
                    <p:tgtEl>
                      <p:spTgt spid="21"/>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26" restart="whenNotActive" fill="hold" evtFilter="cancelBubble" nodeType="interactiveSeq">
                <p:stCondLst>
                  <p:cond evt="onClick" delay="0">
                    <p:tgtEl>
                      <p:spTgt spid="25"/>
                    </p:tgtEl>
                  </p:cond>
                </p:stCondLst>
                <p:endSync evt="end" delay="0">
                  <p:rtn val="all"/>
                </p:endSync>
                <p:childTnLst>
                  <p:par>
                    <p:cTn id="27" fill="hold">
                      <p:stCondLst>
                        <p:cond delay="0"/>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1" restart="whenNotActive" fill="hold" evtFilter="cancelBubble" nodeType="interactiveSeq">
                <p:stCondLst>
                  <p:cond evt="onClick" delay="0">
                    <p:tgtEl>
                      <p:spTgt spid="27"/>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6" restart="whenNotActive" fill="hold" evtFilter="cancelBubble" nodeType="interactiveSeq">
                <p:stCondLst>
                  <p:cond evt="onClick" delay="0">
                    <p:tgtEl>
                      <p:spTgt spid="26"/>
                    </p:tgtEl>
                  </p:cond>
                </p:stCondLst>
                <p:endSync evt="end" delay="0">
                  <p:rtn val="all"/>
                </p:endSync>
                <p:childTnLst>
                  <p:par>
                    <p:cTn id="37" fill="hold">
                      <p:stCondLst>
                        <p:cond delay="0"/>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6" name="Google Shape;222;p10">
            <a:extLst>
              <a:ext uri="{FF2B5EF4-FFF2-40B4-BE49-F238E27FC236}">
                <a16:creationId xmlns:a16="http://schemas.microsoft.com/office/drawing/2014/main" id="{84F507EC-5F9B-4A4F-9366-E85DF67FA6F4}"/>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3" name="Graphic 2">
            <a:extLst>
              <a:ext uri="{FF2B5EF4-FFF2-40B4-BE49-F238E27FC236}">
                <a16:creationId xmlns:a16="http://schemas.microsoft.com/office/drawing/2014/main" id="{39CA505B-84E9-4DB2-B120-B1D6F741F8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5" name="Graphic 4">
            <a:extLst>
              <a:ext uri="{FF2B5EF4-FFF2-40B4-BE49-F238E27FC236}">
                <a16:creationId xmlns:a16="http://schemas.microsoft.com/office/drawing/2014/main" id="{5B6AF0B7-7AA0-44E5-8DD0-61A6718A145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7" name="Graphic 6">
            <a:extLst>
              <a:ext uri="{FF2B5EF4-FFF2-40B4-BE49-F238E27FC236}">
                <a16:creationId xmlns:a16="http://schemas.microsoft.com/office/drawing/2014/main" id="{5E48052C-3228-473B-9B2A-1FA0FE35C4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10" name="Graphic 9">
            <a:extLst>
              <a:ext uri="{FF2B5EF4-FFF2-40B4-BE49-F238E27FC236}">
                <a16:creationId xmlns:a16="http://schemas.microsoft.com/office/drawing/2014/main" id="{64A1C8CF-3E30-4EF1-9D31-DBFDDDFC6E9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26AED8ED-944B-4783-B45C-DA624740B36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13" name="Graphic 12">
            <a:extLst>
              <a:ext uri="{FF2B5EF4-FFF2-40B4-BE49-F238E27FC236}">
                <a16:creationId xmlns:a16="http://schemas.microsoft.com/office/drawing/2014/main" id="{C2581B09-61FB-4940-A81A-FE8DBB7FAFD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F5AB02F9-8DD5-4655-B08B-C489182D35B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19" name="Graphic 18">
            <a:extLst>
              <a:ext uri="{FF2B5EF4-FFF2-40B4-BE49-F238E27FC236}">
                <a16:creationId xmlns:a16="http://schemas.microsoft.com/office/drawing/2014/main" id="{AD0924AA-3577-4E31-B97E-F4191699D7C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8" name="Graphic 17">
            <a:extLst>
              <a:ext uri="{FF2B5EF4-FFF2-40B4-BE49-F238E27FC236}">
                <a16:creationId xmlns:a16="http://schemas.microsoft.com/office/drawing/2014/main" id="{FD7AE4EA-43B8-439D-9228-AC86E93CE4D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012635" y="1924140"/>
            <a:ext cx="6328100" cy="468630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C8D4D3A3-66A0-45D1-9C97-1150E4567F4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1847" y="2609940"/>
            <a:ext cx="1800225" cy="2266950"/>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4" name="Google Shape;222;p10">
            <a:extLst>
              <a:ext uri="{FF2B5EF4-FFF2-40B4-BE49-F238E27FC236}">
                <a16:creationId xmlns:a16="http://schemas.microsoft.com/office/drawing/2014/main" id="{ECFA778C-B274-43A2-9C46-B80B49E40081}"/>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6" name="Graphic 15">
            <a:extLst>
              <a:ext uri="{FF2B5EF4-FFF2-40B4-BE49-F238E27FC236}">
                <a16:creationId xmlns:a16="http://schemas.microsoft.com/office/drawing/2014/main" id="{A4F6E9D0-E24F-40EE-B61E-2AE7AA8FF48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17" name="Graphic 16">
            <a:extLst>
              <a:ext uri="{FF2B5EF4-FFF2-40B4-BE49-F238E27FC236}">
                <a16:creationId xmlns:a16="http://schemas.microsoft.com/office/drawing/2014/main" id="{4F1B1B30-C910-445B-9A98-AF8D8463771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18" name="Graphic 17">
            <a:extLst>
              <a:ext uri="{FF2B5EF4-FFF2-40B4-BE49-F238E27FC236}">
                <a16:creationId xmlns:a16="http://schemas.microsoft.com/office/drawing/2014/main" id="{E926776F-2963-4057-8A99-7E81780914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19" name="Graphic 18">
            <a:extLst>
              <a:ext uri="{FF2B5EF4-FFF2-40B4-BE49-F238E27FC236}">
                <a16:creationId xmlns:a16="http://schemas.microsoft.com/office/drawing/2014/main" id="{3049BD4E-0C0E-47A7-9561-3EEA3BBC727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20" name="Graphic 19">
            <a:extLst>
              <a:ext uri="{FF2B5EF4-FFF2-40B4-BE49-F238E27FC236}">
                <a16:creationId xmlns:a16="http://schemas.microsoft.com/office/drawing/2014/main" id="{E1F91D42-259B-467B-A0D7-E09F716A257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21" name="Graphic 20">
            <a:extLst>
              <a:ext uri="{FF2B5EF4-FFF2-40B4-BE49-F238E27FC236}">
                <a16:creationId xmlns:a16="http://schemas.microsoft.com/office/drawing/2014/main" id="{70AD4E2F-D883-496E-8B92-93D8C82558B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2DE9F3FD-A95A-4438-98F9-0F29CBF93B3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23" name="Graphic 22">
            <a:extLst>
              <a:ext uri="{FF2B5EF4-FFF2-40B4-BE49-F238E27FC236}">
                <a16:creationId xmlns:a16="http://schemas.microsoft.com/office/drawing/2014/main" id="{3F762FC6-3A5F-4F41-AA24-A2986B387A4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25" name="Graphic 24">
            <a:extLst>
              <a:ext uri="{FF2B5EF4-FFF2-40B4-BE49-F238E27FC236}">
                <a16:creationId xmlns:a16="http://schemas.microsoft.com/office/drawing/2014/main" id="{461F0FBF-CA72-42DC-8439-F5675A652E5F}"/>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1847" y="2609940"/>
            <a:ext cx="1800225" cy="2266950"/>
          </a:xfrm>
          <a:prstGeom prst="rect">
            <a:avLst/>
          </a:prstGeom>
        </p:spPr>
      </p:pic>
      <p:pic>
        <p:nvPicPr>
          <p:cNvPr id="28" name="Graphic 27">
            <a:extLst>
              <a:ext uri="{FF2B5EF4-FFF2-40B4-BE49-F238E27FC236}">
                <a16:creationId xmlns:a16="http://schemas.microsoft.com/office/drawing/2014/main" id="{4DCE9A64-B973-44CD-BFB1-C139F3C16C6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726028" y="1779361"/>
            <a:ext cx="6162675" cy="4743450"/>
          </a:xfrm>
          <a:prstGeom prst="rect">
            <a:avLst/>
          </a:prstGeom>
        </p:spPr>
      </p:pic>
      <p:sp>
        <p:nvSpPr>
          <p:cNvPr id="26" name="Speech Bubble: Rectangle 25">
            <a:extLst>
              <a:ext uri="{FF2B5EF4-FFF2-40B4-BE49-F238E27FC236}">
                <a16:creationId xmlns:a16="http://schemas.microsoft.com/office/drawing/2014/main" id="{129CE9CB-70DB-433D-AAAC-0650279B7CB0}"/>
              </a:ext>
            </a:extLst>
          </p:cNvPr>
          <p:cNvSpPr/>
          <p:nvPr/>
        </p:nvSpPr>
        <p:spPr>
          <a:xfrm>
            <a:off x="2994213" y="1495312"/>
            <a:ext cx="1986578" cy="1032981"/>
          </a:xfrm>
          <a:prstGeom prst="wedgeRectCallout">
            <a:avLst>
              <a:gd name="adj1" fmla="val 81236"/>
              <a:gd name="adj2" fmla="val 86454"/>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I love pictures. </a:t>
            </a:r>
          </a:p>
        </p:txBody>
      </p:sp>
      <p:sp>
        <p:nvSpPr>
          <p:cNvPr id="27" name="Speech Bubble: Rectangle 26">
            <a:extLst>
              <a:ext uri="{FF2B5EF4-FFF2-40B4-BE49-F238E27FC236}">
                <a16:creationId xmlns:a16="http://schemas.microsoft.com/office/drawing/2014/main" id="{EC4536C8-5953-4E3E-BD47-8F07651A96ED}"/>
              </a:ext>
            </a:extLst>
          </p:cNvPr>
          <p:cNvSpPr/>
          <p:nvPr/>
        </p:nvSpPr>
        <p:spPr>
          <a:xfrm>
            <a:off x="8886377" y="2074475"/>
            <a:ext cx="2667896" cy="1596147"/>
          </a:xfrm>
          <a:prstGeom prst="wedgeRectCallout">
            <a:avLst>
              <a:gd name="adj1" fmla="val -85358"/>
              <a:gd name="adj2" fmla="val 874"/>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Today, we will look at old pictures.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39" name="Graphic 38">
            <a:extLst>
              <a:ext uri="{FF2B5EF4-FFF2-40B4-BE49-F238E27FC236}">
                <a16:creationId xmlns:a16="http://schemas.microsoft.com/office/drawing/2014/main" id="{34B42AA4-7618-47D3-87BF-7D8343016C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582" y="4666349"/>
            <a:ext cx="6195150" cy="2191652"/>
          </a:xfrm>
          <a:prstGeom prst="rect">
            <a:avLst/>
          </a:prstGeom>
        </p:spPr>
      </p:pic>
      <p:pic>
        <p:nvPicPr>
          <p:cNvPr id="40" name="Graphic 39">
            <a:extLst>
              <a:ext uri="{FF2B5EF4-FFF2-40B4-BE49-F238E27FC236}">
                <a16:creationId xmlns:a16="http://schemas.microsoft.com/office/drawing/2014/main" id="{473FD1FF-4441-4993-A8EB-7432ED491484}"/>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1687" r="11779" b="20019"/>
          <a:stretch/>
        </p:blipFill>
        <p:spPr>
          <a:xfrm>
            <a:off x="-78582" y="4673402"/>
            <a:ext cx="6167208" cy="2125469"/>
          </a:xfrm>
          <a:prstGeom prst="rect">
            <a:avLst/>
          </a:prstGeom>
        </p:spPr>
      </p:pic>
      <p:pic>
        <p:nvPicPr>
          <p:cNvPr id="38" name="Graphic 37">
            <a:extLst>
              <a:ext uri="{FF2B5EF4-FFF2-40B4-BE49-F238E27FC236}">
                <a16:creationId xmlns:a16="http://schemas.microsoft.com/office/drawing/2014/main" id="{73DBECFC-48B4-4775-8A06-C4E8E03AD1C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 y="1200332"/>
            <a:ext cx="6359118" cy="3492762"/>
          </a:xfrm>
          <a:prstGeom prst="rect">
            <a:avLst/>
          </a:prstGeom>
        </p:spPr>
      </p:pic>
      <p:sp>
        <p:nvSpPr>
          <p:cNvPr id="4" name="Google Shape;222;p10">
            <a:extLst>
              <a:ext uri="{FF2B5EF4-FFF2-40B4-BE49-F238E27FC236}">
                <a16:creationId xmlns:a16="http://schemas.microsoft.com/office/drawing/2014/main" id="{63C503A2-5FEE-4BF1-81D6-CB3052B84CBA}"/>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0" name="Graphic 9">
            <a:extLst>
              <a:ext uri="{FF2B5EF4-FFF2-40B4-BE49-F238E27FC236}">
                <a16:creationId xmlns:a16="http://schemas.microsoft.com/office/drawing/2014/main" id="{CA5AFDDD-76A6-4A32-B1B0-4677215308F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96000" y="1200331"/>
            <a:ext cx="6096000" cy="3524250"/>
          </a:xfrm>
          <a:prstGeom prst="rect">
            <a:avLst/>
          </a:prstGeom>
        </p:spPr>
      </p:pic>
      <p:pic>
        <p:nvPicPr>
          <p:cNvPr id="11" name="Graphic 10">
            <a:extLst>
              <a:ext uri="{FF2B5EF4-FFF2-40B4-BE49-F238E27FC236}">
                <a16:creationId xmlns:a16="http://schemas.microsoft.com/office/drawing/2014/main" id="{0C58DFA6-D136-45B7-9568-0D59F9D6523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96000" y="4670779"/>
            <a:ext cx="6095999" cy="2187221"/>
          </a:xfrm>
          <a:prstGeom prst="rect">
            <a:avLst/>
          </a:prstGeom>
        </p:spPr>
      </p:pic>
      <p:pic>
        <p:nvPicPr>
          <p:cNvPr id="12" name="Graphic 11">
            <a:extLst>
              <a:ext uri="{FF2B5EF4-FFF2-40B4-BE49-F238E27FC236}">
                <a16:creationId xmlns:a16="http://schemas.microsoft.com/office/drawing/2014/main" id="{C9A23641-517D-4853-9416-1AA9644179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8582" y="4488006"/>
            <a:ext cx="12349163" cy="176777"/>
          </a:xfrm>
          <a:prstGeom prst="rect">
            <a:avLst/>
          </a:prstGeom>
        </p:spPr>
      </p:pic>
      <p:pic>
        <p:nvPicPr>
          <p:cNvPr id="13" name="Graphic 12">
            <a:extLst>
              <a:ext uri="{FF2B5EF4-FFF2-40B4-BE49-F238E27FC236}">
                <a16:creationId xmlns:a16="http://schemas.microsoft.com/office/drawing/2014/main" id="{383EE7CA-376A-4B9F-BB11-D8631389EC1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438C49C7-54EC-402B-BB34-3C201C0E72C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9" name="Graphic 18">
            <a:extLst>
              <a:ext uri="{FF2B5EF4-FFF2-40B4-BE49-F238E27FC236}">
                <a16:creationId xmlns:a16="http://schemas.microsoft.com/office/drawing/2014/main" id="{20A23331-7146-48A3-BCA4-BC7853B860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338549" y="2052071"/>
            <a:ext cx="5524948" cy="4252587"/>
          </a:xfrm>
          <a:prstGeom prst="rect">
            <a:avLst/>
          </a:prstGeom>
        </p:spPr>
      </p:pic>
      <p:sp>
        <p:nvSpPr>
          <p:cNvPr id="20" name="Speech Bubble: Rectangle 19">
            <a:extLst>
              <a:ext uri="{FF2B5EF4-FFF2-40B4-BE49-F238E27FC236}">
                <a16:creationId xmlns:a16="http://schemas.microsoft.com/office/drawing/2014/main" id="{0FAC71F5-681F-4ED4-BB8E-65E50CEE6068}"/>
              </a:ext>
            </a:extLst>
          </p:cNvPr>
          <p:cNvSpPr/>
          <p:nvPr/>
        </p:nvSpPr>
        <p:spPr>
          <a:xfrm>
            <a:off x="6259968" y="1311885"/>
            <a:ext cx="2589292" cy="1032981"/>
          </a:xfrm>
          <a:prstGeom prst="wedgeRectCallout">
            <a:avLst>
              <a:gd name="adj1" fmla="val 45186"/>
              <a:gd name="adj2" fmla="val 103052"/>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Look, is this Uncle Rami?</a:t>
            </a:r>
          </a:p>
        </p:txBody>
      </p:sp>
      <p:sp>
        <p:nvSpPr>
          <p:cNvPr id="21" name="Speech Bubble: Rectangle 20">
            <a:extLst>
              <a:ext uri="{FF2B5EF4-FFF2-40B4-BE49-F238E27FC236}">
                <a16:creationId xmlns:a16="http://schemas.microsoft.com/office/drawing/2014/main" id="{4FA69714-32AB-4490-A733-D064D9D01A87}"/>
              </a:ext>
            </a:extLst>
          </p:cNvPr>
          <p:cNvSpPr/>
          <p:nvPr/>
        </p:nvSpPr>
        <p:spPr>
          <a:xfrm>
            <a:off x="8477250" y="4405314"/>
            <a:ext cx="3464828" cy="1837090"/>
          </a:xfrm>
          <a:prstGeom prst="wedgeRectCallout">
            <a:avLst>
              <a:gd name="adj1" fmla="val 9610"/>
              <a:gd name="adj2" fmla="val -113702"/>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No, Rami is tall. This is Adam. He is short and has black hair. </a:t>
            </a:r>
          </a:p>
        </p:txBody>
      </p:sp>
      <p:pic>
        <p:nvPicPr>
          <p:cNvPr id="22" name="Picture 21">
            <a:extLst>
              <a:ext uri="{FF2B5EF4-FFF2-40B4-BE49-F238E27FC236}">
                <a16:creationId xmlns:a16="http://schemas.microsoft.com/office/drawing/2014/main" id="{BAD8B42A-5CB0-4531-A7CE-AD3C891FB7B0}"/>
              </a:ext>
            </a:extLst>
          </p:cNvPr>
          <p:cNvPicPr>
            <a:picLocks noChangeAspect="1"/>
          </p:cNvPicPr>
          <p:nvPr/>
        </p:nvPicPr>
        <p:blipFill>
          <a:blip r:embed="rId22" cstate="screen">
            <a:extLst>
              <a:ext uri="{28A0092B-C50C-407E-A947-70E740481C1C}">
                <a14:useLocalDpi xmlns:a14="http://schemas.microsoft.com/office/drawing/2010/main"/>
              </a:ext>
            </a:extLst>
          </a:blip>
          <a:srcRect/>
          <a:stretch/>
        </p:blipFill>
        <p:spPr>
          <a:xfrm>
            <a:off x="520681" y="2288531"/>
            <a:ext cx="5045322" cy="3524251"/>
          </a:xfrm>
          <a:prstGeom prst="rect">
            <a:avLst/>
          </a:prstGeom>
          <a:ln>
            <a:noFill/>
          </a:ln>
          <a:effectLst>
            <a:outerShdw blurRad="190500" algn="tl" rotWithShape="0">
              <a:srgbClr val="000000">
                <a:alpha val="70000"/>
              </a:srgbClr>
            </a:outerShdw>
          </a:effectLst>
        </p:spPr>
      </p:pic>
      <p:pic>
        <p:nvPicPr>
          <p:cNvPr id="23" name="Graphic 2">
            <a:extLst>
              <a:ext uri="{FF2B5EF4-FFF2-40B4-BE49-F238E27FC236}">
                <a16:creationId xmlns:a16="http://schemas.microsoft.com/office/drawing/2014/main" id="{5E6CD875-DB1A-436D-9ECA-829F450C875D}"/>
              </a:ext>
            </a:extLst>
          </p:cNvPr>
          <p:cNvPicPr>
            <a:picLocks noChangeAspect="1"/>
          </p:cNvPicPr>
          <p:nvPr/>
        </p:nvPicPr>
        <p:blipFill>
          <a:blip r:embed="rId23" cstate="screen">
            <a:extLst>
              <a:ext uri="{28A0092B-C50C-407E-A947-70E740481C1C}">
                <a14:useLocalDpi xmlns:a14="http://schemas.microsoft.com/office/drawing/2010/main"/>
              </a:ext>
            </a:extLst>
          </a:blip>
          <a:srcRect/>
          <a:stretch/>
        </p:blipFill>
        <p:spPr>
          <a:xfrm>
            <a:off x="3474771" y="2921372"/>
            <a:ext cx="1394155" cy="22585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Graphic 2">
            <a:extLst>
              <a:ext uri="{FF2B5EF4-FFF2-40B4-BE49-F238E27FC236}">
                <a16:creationId xmlns:a16="http://schemas.microsoft.com/office/drawing/2014/main" id="{520087BD-28B6-4008-956F-118DCF46E9FE}"/>
              </a:ext>
            </a:extLst>
          </p:cNvPr>
          <p:cNvPicPr>
            <a:picLocks noChangeAspect="1"/>
          </p:cNvPicPr>
          <p:nvPr/>
        </p:nvPicPr>
        <p:blipFill>
          <a:blip r:embed="rId24" cstate="screen">
            <a:extLst>
              <a:ext uri="{28A0092B-C50C-407E-A947-70E740481C1C}">
                <a14:useLocalDpi xmlns:a14="http://schemas.microsoft.com/office/drawing/2010/main"/>
              </a:ext>
            </a:extLst>
          </a:blip>
          <a:srcRect/>
          <a:stretch/>
        </p:blipFill>
        <p:spPr>
          <a:xfrm>
            <a:off x="1012657" y="2782744"/>
            <a:ext cx="1392763" cy="2256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Graphic 25">
            <a:extLst>
              <a:ext uri="{FF2B5EF4-FFF2-40B4-BE49-F238E27FC236}">
                <a16:creationId xmlns:a16="http://schemas.microsoft.com/office/drawing/2014/main" id="{D108494D-1A74-44EE-8FF5-E278C4400C2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774712" y="4710395"/>
            <a:ext cx="533096" cy="545689"/>
          </a:xfrm>
          <a:prstGeom prst="rect">
            <a:avLst/>
          </a:prstGeom>
          <a:effectLst>
            <a:outerShdw blurRad="50800" dist="38100" dir="2700000" algn="tl" rotWithShape="0">
              <a:prstClr val="black">
                <a:alpha val="40000"/>
              </a:prstClr>
            </a:outerShdw>
          </a:effectLst>
        </p:spPr>
      </p:pic>
      <p:pic>
        <p:nvPicPr>
          <p:cNvPr id="29" name="Graphic 28">
            <a:extLst>
              <a:ext uri="{FF2B5EF4-FFF2-40B4-BE49-F238E27FC236}">
                <a16:creationId xmlns:a16="http://schemas.microsoft.com/office/drawing/2014/main" id="{607797C4-E0BA-4EB2-8A2B-F93E93A9A304}"/>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2117237" y="2554471"/>
            <a:ext cx="533096" cy="545689"/>
          </a:xfrm>
          <a:prstGeom prst="rect">
            <a:avLst/>
          </a:prstGeom>
          <a:effectLst>
            <a:outerShdw blurRad="50800" dist="38100" dir="2700000" algn="tl" rotWithShape="0">
              <a:prstClr val="black">
                <a:alpha val="40000"/>
              </a:prstClr>
            </a:outerShdw>
          </a:effectLst>
        </p:spPr>
      </p:pic>
      <p:pic>
        <p:nvPicPr>
          <p:cNvPr id="30" name="Graphic 29">
            <a:extLst>
              <a:ext uri="{FF2B5EF4-FFF2-40B4-BE49-F238E27FC236}">
                <a16:creationId xmlns:a16="http://schemas.microsoft.com/office/drawing/2014/main" id="{E878EA3D-D1AB-44DE-A487-34C9CC90D31D}"/>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4550748" y="2689611"/>
            <a:ext cx="533096" cy="545689"/>
          </a:xfrm>
          <a:prstGeom prst="rect">
            <a:avLst/>
          </a:prstGeom>
          <a:effectLst>
            <a:outerShdw blurRad="50800" dist="38100" dir="2700000" algn="tl" rotWithShape="0">
              <a:prstClr val="black">
                <a:alpha val="40000"/>
              </a:prstClr>
            </a:outerShdw>
          </a:effectLst>
        </p:spPr>
      </p:pic>
      <p:pic>
        <p:nvPicPr>
          <p:cNvPr id="31" name="Graphic 30">
            <a:extLst>
              <a:ext uri="{FF2B5EF4-FFF2-40B4-BE49-F238E27FC236}">
                <a16:creationId xmlns:a16="http://schemas.microsoft.com/office/drawing/2014/main" id="{9C637E14-8FCA-4DC5-BC80-32FE4C41258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59853" y="4821385"/>
            <a:ext cx="533096" cy="545689"/>
          </a:xfrm>
          <a:prstGeom prst="rect">
            <a:avLst/>
          </a:prstGeom>
          <a:effectLst>
            <a:outerShdw blurRad="50800" dist="38100" dir="2700000" algn="tl" rotWithShape="0">
              <a:prstClr val="black">
                <a:alpha val="40000"/>
              </a:prstClr>
            </a:outerShdw>
          </a:effectLst>
        </p:spPr>
      </p:pic>
      <p:pic>
        <p:nvPicPr>
          <p:cNvPr id="32" name="Graphic 31">
            <a:extLst>
              <a:ext uri="{FF2B5EF4-FFF2-40B4-BE49-F238E27FC236}">
                <a16:creationId xmlns:a16="http://schemas.microsoft.com/office/drawing/2014/main" id="{5E946FD4-45FE-4C55-99FB-3A05E21B994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4544121" y="4821580"/>
            <a:ext cx="533096" cy="545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353EDC-BA17-461A-BE97-F10CCB44EFA4}"/>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2087493" y="4693093"/>
            <a:ext cx="533096" cy="545689"/>
          </a:xfrm>
          <a:prstGeom prst="rect">
            <a:avLst/>
          </a:prstGeom>
          <a:effectLst>
            <a:outerShdw blurRad="50800" dist="38100" dir="2700000" algn="tl" rotWithShape="0">
              <a:prstClr val="black">
                <a:alpha val="40000"/>
              </a:prstClr>
            </a:outerShdw>
          </a:effectLst>
        </p:spPr>
      </p:pic>
      <p:pic>
        <p:nvPicPr>
          <p:cNvPr id="35" name="Graphic 34">
            <a:extLst>
              <a:ext uri="{FF2B5EF4-FFF2-40B4-BE49-F238E27FC236}">
                <a16:creationId xmlns:a16="http://schemas.microsoft.com/office/drawing/2014/main" id="{A480B2C6-16DD-473E-930E-80DDE5D40768}"/>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761729" y="2554471"/>
            <a:ext cx="533096" cy="545689"/>
          </a:xfrm>
          <a:prstGeom prst="rect">
            <a:avLst/>
          </a:prstGeom>
          <a:effectLst>
            <a:outerShdw blurRad="50800" dist="38100" dir="2700000" algn="tl" rotWithShape="0">
              <a:prstClr val="black">
                <a:alpha val="40000"/>
              </a:prstClr>
            </a:outerShdw>
          </a:effectLst>
        </p:spPr>
      </p:pic>
      <p:pic>
        <p:nvPicPr>
          <p:cNvPr id="36" name="Graphic 35">
            <a:extLst>
              <a:ext uri="{FF2B5EF4-FFF2-40B4-BE49-F238E27FC236}">
                <a16:creationId xmlns:a16="http://schemas.microsoft.com/office/drawing/2014/main" id="{D1704B55-3E96-40C5-BB8B-7389BBC09DE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3249596" y="2691743"/>
            <a:ext cx="533096" cy="545689"/>
          </a:xfrm>
          <a:prstGeom prst="rect">
            <a:avLst/>
          </a:prstGeom>
          <a:effectLst>
            <a:outerShdw blurRad="50800" dist="38100" dir="2700000" algn="tl" rotWithShape="0">
              <a:prstClr val="black">
                <a:alpha val="40000"/>
              </a:prstClr>
            </a:outerShdw>
          </a:effectLst>
        </p:spPr>
      </p:pic>
      <p:pic>
        <p:nvPicPr>
          <p:cNvPr id="37" name="Picture 36">
            <a:extLst>
              <a:ext uri="{FF2B5EF4-FFF2-40B4-BE49-F238E27FC236}">
                <a16:creationId xmlns:a16="http://schemas.microsoft.com/office/drawing/2014/main" id="{F6BDBE2D-AADC-4084-8C79-39C3FCAE0AB6}"/>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1398522" y="4831930"/>
            <a:ext cx="1244843" cy="12448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1" presetClass="exit" presetSubtype="0" fill="hold" nodeType="withEffect">
                                  <p:stCondLst>
                                    <p:cond delay="0"/>
                                  </p:stCondLst>
                                  <p:childTnLst>
                                    <p:set>
                                      <p:cBhvr>
                                        <p:cTn id="23"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39" name="Graphic 38">
            <a:extLst>
              <a:ext uri="{FF2B5EF4-FFF2-40B4-BE49-F238E27FC236}">
                <a16:creationId xmlns:a16="http://schemas.microsoft.com/office/drawing/2014/main" id="{34B42AA4-7618-47D3-87BF-7D8343016C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582" y="4666349"/>
            <a:ext cx="6195150" cy="2191652"/>
          </a:xfrm>
          <a:prstGeom prst="rect">
            <a:avLst/>
          </a:prstGeom>
        </p:spPr>
      </p:pic>
      <p:pic>
        <p:nvPicPr>
          <p:cNvPr id="40" name="Graphic 39">
            <a:extLst>
              <a:ext uri="{FF2B5EF4-FFF2-40B4-BE49-F238E27FC236}">
                <a16:creationId xmlns:a16="http://schemas.microsoft.com/office/drawing/2014/main" id="{473FD1FF-4441-4993-A8EB-7432ED491484}"/>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1687" r="11779" b="20019"/>
          <a:stretch/>
        </p:blipFill>
        <p:spPr>
          <a:xfrm>
            <a:off x="-78582" y="4673402"/>
            <a:ext cx="6167208" cy="2125469"/>
          </a:xfrm>
          <a:prstGeom prst="rect">
            <a:avLst/>
          </a:prstGeom>
        </p:spPr>
      </p:pic>
      <p:pic>
        <p:nvPicPr>
          <p:cNvPr id="38" name="Graphic 37">
            <a:extLst>
              <a:ext uri="{FF2B5EF4-FFF2-40B4-BE49-F238E27FC236}">
                <a16:creationId xmlns:a16="http://schemas.microsoft.com/office/drawing/2014/main" id="{73DBECFC-48B4-4775-8A06-C4E8E03AD1C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 y="1200332"/>
            <a:ext cx="6445073" cy="3492762"/>
          </a:xfrm>
          <a:prstGeom prst="rect">
            <a:avLst/>
          </a:prstGeom>
        </p:spPr>
      </p:pic>
      <p:sp>
        <p:nvSpPr>
          <p:cNvPr id="4" name="Google Shape;222;p10">
            <a:extLst>
              <a:ext uri="{FF2B5EF4-FFF2-40B4-BE49-F238E27FC236}">
                <a16:creationId xmlns:a16="http://schemas.microsoft.com/office/drawing/2014/main" id="{63C503A2-5FEE-4BF1-81D6-CB3052B84CBA}"/>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0" name="Graphic 9">
            <a:extLst>
              <a:ext uri="{FF2B5EF4-FFF2-40B4-BE49-F238E27FC236}">
                <a16:creationId xmlns:a16="http://schemas.microsoft.com/office/drawing/2014/main" id="{CA5AFDDD-76A6-4A32-B1B0-4677215308F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96000" y="1200331"/>
            <a:ext cx="6096000" cy="3524250"/>
          </a:xfrm>
          <a:prstGeom prst="rect">
            <a:avLst/>
          </a:prstGeom>
        </p:spPr>
      </p:pic>
      <p:pic>
        <p:nvPicPr>
          <p:cNvPr id="11" name="Graphic 10">
            <a:extLst>
              <a:ext uri="{FF2B5EF4-FFF2-40B4-BE49-F238E27FC236}">
                <a16:creationId xmlns:a16="http://schemas.microsoft.com/office/drawing/2014/main" id="{0C58DFA6-D136-45B7-9568-0D59F9D6523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96000" y="4670779"/>
            <a:ext cx="6095999" cy="2187221"/>
          </a:xfrm>
          <a:prstGeom prst="rect">
            <a:avLst/>
          </a:prstGeom>
        </p:spPr>
      </p:pic>
      <p:pic>
        <p:nvPicPr>
          <p:cNvPr id="12" name="Graphic 11">
            <a:extLst>
              <a:ext uri="{FF2B5EF4-FFF2-40B4-BE49-F238E27FC236}">
                <a16:creationId xmlns:a16="http://schemas.microsoft.com/office/drawing/2014/main" id="{C9A23641-517D-4853-9416-1AA9644179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8582" y="4488006"/>
            <a:ext cx="12349163" cy="176777"/>
          </a:xfrm>
          <a:prstGeom prst="rect">
            <a:avLst/>
          </a:prstGeom>
        </p:spPr>
      </p:pic>
      <p:pic>
        <p:nvPicPr>
          <p:cNvPr id="13" name="Graphic 12">
            <a:extLst>
              <a:ext uri="{FF2B5EF4-FFF2-40B4-BE49-F238E27FC236}">
                <a16:creationId xmlns:a16="http://schemas.microsoft.com/office/drawing/2014/main" id="{383EE7CA-376A-4B9F-BB11-D8631389EC1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438C49C7-54EC-402B-BB34-3C201C0E72C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9" name="Graphic 18">
            <a:extLst>
              <a:ext uri="{FF2B5EF4-FFF2-40B4-BE49-F238E27FC236}">
                <a16:creationId xmlns:a16="http://schemas.microsoft.com/office/drawing/2014/main" id="{20A23331-7146-48A3-BCA4-BC7853B860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338549" y="2052071"/>
            <a:ext cx="5524948" cy="4252587"/>
          </a:xfrm>
          <a:prstGeom prst="rect">
            <a:avLst/>
          </a:prstGeom>
        </p:spPr>
      </p:pic>
      <p:sp>
        <p:nvSpPr>
          <p:cNvPr id="20" name="Speech Bubble: Rectangle 19">
            <a:extLst>
              <a:ext uri="{FF2B5EF4-FFF2-40B4-BE49-F238E27FC236}">
                <a16:creationId xmlns:a16="http://schemas.microsoft.com/office/drawing/2014/main" id="{0FAC71F5-681F-4ED4-BB8E-65E50CEE6068}"/>
              </a:ext>
            </a:extLst>
          </p:cNvPr>
          <p:cNvSpPr/>
          <p:nvPr/>
        </p:nvSpPr>
        <p:spPr>
          <a:xfrm>
            <a:off x="6259967" y="1311885"/>
            <a:ext cx="2886359" cy="1032981"/>
          </a:xfrm>
          <a:prstGeom prst="wedgeRectCallout">
            <a:avLst>
              <a:gd name="adj1" fmla="val 45186"/>
              <a:gd name="adj2" fmla="val 103052"/>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How about her? Is this Aunt Rana?</a:t>
            </a:r>
          </a:p>
        </p:txBody>
      </p:sp>
      <p:sp>
        <p:nvSpPr>
          <p:cNvPr id="21" name="Speech Bubble: Rectangle 20">
            <a:extLst>
              <a:ext uri="{FF2B5EF4-FFF2-40B4-BE49-F238E27FC236}">
                <a16:creationId xmlns:a16="http://schemas.microsoft.com/office/drawing/2014/main" id="{4FA69714-32AB-4490-A733-D064D9D01A87}"/>
              </a:ext>
            </a:extLst>
          </p:cNvPr>
          <p:cNvSpPr/>
          <p:nvPr/>
        </p:nvSpPr>
        <p:spPr>
          <a:xfrm>
            <a:off x="8477250" y="4405314"/>
            <a:ext cx="3464828" cy="1263417"/>
          </a:xfrm>
          <a:prstGeom prst="wedgeRectCallout">
            <a:avLst>
              <a:gd name="adj1" fmla="val 11259"/>
              <a:gd name="adj2" fmla="val -13028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No, Rana has blue eyes. This is Dalal. She has brown eyes.</a:t>
            </a:r>
          </a:p>
        </p:txBody>
      </p:sp>
      <p:pic>
        <p:nvPicPr>
          <p:cNvPr id="22" name="Picture 21">
            <a:extLst>
              <a:ext uri="{FF2B5EF4-FFF2-40B4-BE49-F238E27FC236}">
                <a16:creationId xmlns:a16="http://schemas.microsoft.com/office/drawing/2014/main" id="{BAD8B42A-5CB0-4531-A7CE-AD3C891FB7B0}"/>
              </a:ext>
            </a:extLst>
          </p:cNvPr>
          <p:cNvPicPr>
            <a:picLocks noChangeAspect="1"/>
          </p:cNvPicPr>
          <p:nvPr/>
        </p:nvPicPr>
        <p:blipFill>
          <a:blip r:embed="rId22" cstate="screen">
            <a:extLst>
              <a:ext uri="{28A0092B-C50C-407E-A947-70E740481C1C}">
                <a14:useLocalDpi xmlns:a14="http://schemas.microsoft.com/office/drawing/2010/main"/>
              </a:ext>
            </a:extLst>
          </a:blip>
          <a:srcRect/>
          <a:stretch/>
        </p:blipFill>
        <p:spPr>
          <a:xfrm>
            <a:off x="520681" y="2288531"/>
            <a:ext cx="5045322" cy="3524251"/>
          </a:xfrm>
          <a:prstGeom prst="rect">
            <a:avLst/>
          </a:prstGeom>
          <a:ln>
            <a:noFill/>
          </a:ln>
          <a:effectLst>
            <a:outerShdw blurRad="190500" algn="tl" rotWithShape="0">
              <a:srgbClr val="000000">
                <a:alpha val="70000"/>
              </a:srgbClr>
            </a:outerShdw>
          </a:effectLst>
        </p:spPr>
      </p:pic>
      <p:pic>
        <p:nvPicPr>
          <p:cNvPr id="23" name="Graphic 2">
            <a:extLst>
              <a:ext uri="{FF2B5EF4-FFF2-40B4-BE49-F238E27FC236}">
                <a16:creationId xmlns:a16="http://schemas.microsoft.com/office/drawing/2014/main" id="{5E6CD875-DB1A-436D-9ECA-829F450C875D}"/>
              </a:ext>
            </a:extLst>
          </p:cNvPr>
          <p:cNvPicPr>
            <a:picLocks noChangeAspect="1"/>
          </p:cNvPicPr>
          <p:nvPr/>
        </p:nvPicPr>
        <p:blipFill>
          <a:blip r:embed="rId23">
            <a:extLst>
              <a:ext uri="{28A0092B-C50C-407E-A947-70E740481C1C}">
                <a14:useLocalDpi xmlns:a14="http://schemas.microsoft.com/office/drawing/2010/main"/>
              </a:ext>
            </a:extLst>
          </a:blip>
          <a:srcRect/>
          <a:stretch/>
        </p:blipFill>
        <p:spPr>
          <a:xfrm>
            <a:off x="3475966" y="2921372"/>
            <a:ext cx="1391765" cy="22585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Graphic 2">
            <a:extLst>
              <a:ext uri="{FF2B5EF4-FFF2-40B4-BE49-F238E27FC236}">
                <a16:creationId xmlns:a16="http://schemas.microsoft.com/office/drawing/2014/main" id="{520087BD-28B6-4008-956F-118DCF46E9FE}"/>
              </a:ext>
            </a:extLst>
          </p:cNvPr>
          <p:cNvPicPr>
            <a:picLocks noChangeAspect="1"/>
          </p:cNvPicPr>
          <p:nvPr/>
        </p:nvPicPr>
        <p:blipFill>
          <a:blip r:embed="rId24">
            <a:extLst>
              <a:ext uri="{28A0092B-C50C-407E-A947-70E740481C1C}">
                <a14:useLocalDpi xmlns:a14="http://schemas.microsoft.com/office/drawing/2010/main"/>
              </a:ext>
            </a:extLst>
          </a:blip>
          <a:srcRect/>
          <a:stretch/>
        </p:blipFill>
        <p:spPr>
          <a:xfrm>
            <a:off x="1013852" y="2782744"/>
            <a:ext cx="1390372" cy="2256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Graphic 25">
            <a:extLst>
              <a:ext uri="{FF2B5EF4-FFF2-40B4-BE49-F238E27FC236}">
                <a16:creationId xmlns:a16="http://schemas.microsoft.com/office/drawing/2014/main" id="{D108494D-1A74-44EE-8FF5-E278C4400C2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774712" y="4710395"/>
            <a:ext cx="533096" cy="545689"/>
          </a:xfrm>
          <a:prstGeom prst="rect">
            <a:avLst/>
          </a:prstGeom>
          <a:effectLst>
            <a:outerShdw blurRad="50800" dist="38100" dir="2700000" algn="tl" rotWithShape="0">
              <a:prstClr val="black">
                <a:alpha val="40000"/>
              </a:prstClr>
            </a:outerShdw>
          </a:effectLst>
        </p:spPr>
      </p:pic>
      <p:pic>
        <p:nvPicPr>
          <p:cNvPr id="29" name="Graphic 28">
            <a:extLst>
              <a:ext uri="{FF2B5EF4-FFF2-40B4-BE49-F238E27FC236}">
                <a16:creationId xmlns:a16="http://schemas.microsoft.com/office/drawing/2014/main" id="{607797C4-E0BA-4EB2-8A2B-F93E93A9A304}"/>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2117237" y="2554471"/>
            <a:ext cx="533096" cy="545689"/>
          </a:xfrm>
          <a:prstGeom prst="rect">
            <a:avLst/>
          </a:prstGeom>
          <a:effectLst>
            <a:outerShdw blurRad="50800" dist="38100" dir="2700000" algn="tl" rotWithShape="0">
              <a:prstClr val="black">
                <a:alpha val="40000"/>
              </a:prstClr>
            </a:outerShdw>
          </a:effectLst>
        </p:spPr>
      </p:pic>
      <p:pic>
        <p:nvPicPr>
          <p:cNvPr id="30" name="Graphic 29">
            <a:extLst>
              <a:ext uri="{FF2B5EF4-FFF2-40B4-BE49-F238E27FC236}">
                <a16:creationId xmlns:a16="http://schemas.microsoft.com/office/drawing/2014/main" id="{E878EA3D-D1AB-44DE-A487-34C9CC90D31D}"/>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4550748" y="2689611"/>
            <a:ext cx="533096" cy="545689"/>
          </a:xfrm>
          <a:prstGeom prst="rect">
            <a:avLst/>
          </a:prstGeom>
          <a:effectLst>
            <a:outerShdw blurRad="50800" dist="38100" dir="2700000" algn="tl" rotWithShape="0">
              <a:prstClr val="black">
                <a:alpha val="40000"/>
              </a:prstClr>
            </a:outerShdw>
          </a:effectLst>
        </p:spPr>
      </p:pic>
      <p:pic>
        <p:nvPicPr>
          <p:cNvPr id="31" name="Graphic 30">
            <a:extLst>
              <a:ext uri="{FF2B5EF4-FFF2-40B4-BE49-F238E27FC236}">
                <a16:creationId xmlns:a16="http://schemas.microsoft.com/office/drawing/2014/main" id="{9C637E14-8FCA-4DC5-BC80-32FE4C41258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59853" y="4821385"/>
            <a:ext cx="533096" cy="545689"/>
          </a:xfrm>
          <a:prstGeom prst="rect">
            <a:avLst/>
          </a:prstGeom>
          <a:effectLst>
            <a:outerShdw blurRad="50800" dist="38100" dir="2700000" algn="tl" rotWithShape="0">
              <a:prstClr val="black">
                <a:alpha val="40000"/>
              </a:prstClr>
            </a:outerShdw>
          </a:effectLst>
        </p:spPr>
      </p:pic>
      <p:pic>
        <p:nvPicPr>
          <p:cNvPr id="32" name="Graphic 31">
            <a:extLst>
              <a:ext uri="{FF2B5EF4-FFF2-40B4-BE49-F238E27FC236}">
                <a16:creationId xmlns:a16="http://schemas.microsoft.com/office/drawing/2014/main" id="{5E946FD4-45FE-4C55-99FB-3A05E21B994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4544121" y="4821580"/>
            <a:ext cx="533096" cy="545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353EDC-BA17-461A-BE97-F10CCB44EFA4}"/>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2087493" y="4693093"/>
            <a:ext cx="533096" cy="545689"/>
          </a:xfrm>
          <a:prstGeom prst="rect">
            <a:avLst/>
          </a:prstGeom>
          <a:effectLst>
            <a:outerShdw blurRad="50800" dist="38100" dir="2700000" algn="tl" rotWithShape="0">
              <a:prstClr val="black">
                <a:alpha val="40000"/>
              </a:prstClr>
            </a:outerShdw>
          </a:effectLst>
        </p:spPr>
      </p:pic>
      <p:pic>
        <p:nvPicPr>
          <p:cNvPr id="35" name="Graphic 34">
            <a:extLst>
              <a:ext uri="{FF2B5EF4-FFF2-40B4-BE49-F238E27FC236}">
                <a16:creationId xmlns:a16="http://schemas.microsoft.com/office/drawing/2014/main" id="{A480B2C6-16DD-473E-930E-80DDE5D40768}"/>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761729" y="2554471"/>
            <a:ext cx="533096" cy="545689"/>
          </a:xfrm>
          <a:prstGeom prst="rect">
            <a:avLst/>
          </a:prstGeom>
          <a:effectLst>
            <a:outerShdw blurRad="50800" dist="38100" dir="2700000" algn="tl" rotWithShape="0">
              <a:prstClr val="black">
                <a:alpha val="40000"/>
              </a:prstClr>
            </a:outerShdw>
          </a:effectLst>
        </p:spPr>
      </p:pic>
      <p:pic>
        <p:nvPicPr>
          <p:cNvPr id="36" name="Graphic 35">
            <a:extLst>
              <a:ext uri="{FF2B5EF4-FFF2-40B4-BE49-F238E27FC236}">
                <a16:creationId xmlns:a16="http://schemas.microsoft.com/office/drawing/2014/main" id="{D1704B55-3E96-40C5-BB8B-7389BBC09DE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flipH="1">
            <a:off x="3249596" y="2691743"/>
            <a:ext cx="533096" cy="545689"/>
          </a:xfrm>
          <a:prstGeom prst="rect">
            <a:avLst/>
          </a:prstGeom>
          <a:effectLst>
            <a:outerShdw blurRad="50800" dist="38100" dir="2700000" algn="tl" rotWithShape="0">
              <a:prstClr val="black">
                <a:alpha val="40000"/>
              </a:prstClr>
            </a:outerShdw>
          </a:effectLst>
        </p:spPr>
      </p:pic>
      <p:pic>
        <p:nvPicPr>
          <p:cNvPr id="37" name="Picture 36">
            <a:extLst>
              <a:ext uri="{FF2B5EF4-FFF2-40B4-BE49-F238E27FC236}">
                <a16:creationId xmlns:a16="http://schemas.microsoft.com/office/drawing/2014/main" id="{F6BDBE2D-AADC-4084-8C79-39C3FCAE0AB6}"/>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3791040" y="5238782"/>
            <a:ext cx="1244843" cy="12448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0025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1" presetClass="exit" presetSubtype="0" fill="hold" nodeType="withEffect">
                                  <p:stCondLst>
                                    <p:cond delay="0"/>
                                  </p:stCondLst>
                                  <p:childTnLst>
                                    <p:set>
                                      <p:cBhvr>
                                        <p:cTn id="23"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5" name="Google Shape;222;p10">
            <a:extLst>
              <a:ext uri="{FF2B5EF4-FFF2-40B4-BE49-F238E27FC236}">
                <a16:creationId xmlns:a16="http://schemas.microsoft.com/office/drawing/2014/main" id="{EF8143D1-1EEE-46C4-AD2F-4A9F2A42183F}"/>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9" name="Graphic 8">
            <a:extLst>
              <a:ext uri="{FF2B5EF4-FFF2-40B4-BE49-F238E27FC236}">
                <a16:creationId xmlns:a16="http://schemas.microsoft.com/office/drawing/2014/main" id="{E6F13453-8210-4AD3-9A8B-55D1BCCDDB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10" name="Graphic 9">
            <a:extLst>
              <a:ext uri="{FF2B5EF4-FFF2-40B4-BE49-F238E27FC236}">
                <a16:creationId xmlns:a16="http://schemas.microsoft.com/office/drawing/2014/main" id="{9EC23649-48DC-40BA-BA9F-3730E409C51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11" name="Graphic 10">
            <a:extLst>
              <a:ext uri="{FF2B5EF4-FFF2-40B4-BE49-F238E27FC236}">
                <a16:creationId xmlns:a16="http://schemas.microsoft.com/office/drawing/2014/main" id="{82D13548-A89B-439E-A965-1195F4CD57F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12" name="Graphic 11">
            <a:extLst>
              <a:ext uri="{FF2B5EF4-FFF2-40B4-BE49-F238E27FC236}">
                <a16:creationId xmlns:a16="http://schemas.microsoft.com/office/drawing/2014/main" id="{2C72AF3C-7A95-4029-9726-DDD1677BFCA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3" name="Graphic 12">
            <a:extLst>
              <a:ext uri="{FF2B5EF4-FFF2-40B4-BE49-F238E27FC236}">
                <a16:creationId xmlns:a16="http://schemas.microsoft.com/office/drawing/2014/main" id="{AC4D7C28-CFAB-4A9F-8C73-DB02EAFFDB4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73DD18DA-3811-4D31-AB95-BF477EC29A1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15" name="Graphic 14">
            <a:extLst>
              <a:ext uri="{FF2B5EF4-FFF2-40B4-BE49-F238E27FC236}">
                <a16:creationId xmlns:a16="http://schemas.microsoft.com/office/drawing/2014/main" id="{2EC74217-6413-4F62-AAFC-96D7ABEF9B2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06B731F9-7CE0-4188-B044-83F5948E047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7" name="Graphic 16">
            <a:extLst>
              <a:ext uri="{FF2B5EF4-FFF2-40B4-BE49-F238E27FC236}">
                <a16:creationId xmlns:a16="http://schemas.microsoft.com/office/drawing/2014/main" id="{7EF69381-E1A7-440A-8B34-FEC964C72F8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1847" y="2609940"/>
            <a:ext cx="1800225" cy="2266950"/>
          </a:xfrm>
          <a:prstGeom prst="rect">
            <a:avLst/>
          </a:prstGeom>
        </p:spPr>
      </p:pic>
      <p:pic>
        <p:nvPicPr>
          <p:cNvPr id="18" name="Graphic 17">
            <a:extLst>
              <a:ext uri="{FF2B5EF4-FFF2-40B4-BE49-F238E27FC236}">
                <a16:creationId xmlns:a16="http://schemas.microsoft.com/office/drawing/2014/main" id="{7B06DB53-3B1D-4783-BEB3-4BD27AC40B1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726028" y="1779361"/>
            <a:ext cx="6162675" cy="4743450"/>
          </a:xfrm>
          <a:prstGeom prst="rect">
            <a:avLst/>
          </a:prstGeom>
        </p:spPr>
      </p:pic>
      <p:sp>
        <p:nvSpPr>
          <p:cNvPr id="19" name="Speech Bubble: Rectangle 18">
            <a:extLst>
              <a:ext uri="{FF2B5EF4-FFF2-40B4-BE49-F238E27FC236}">
                <a16:creationId xmlns:a16="http://schemas.microsoft.com/office/drawing/2014/main" id="{D6817444-A10A-4932-869D-BEB8F23B30D3}"/>
              </a:ext>
            </a:extLst>
          </p:cNvPr>
          <p:cNvSpPr/>
          <p:nvPr/>
        </p:nvSpPr>
        <p:spPr>
          <a:xfrm>
            <a:off x="2312895" y="1495312"/>
            <a:ext cx="2667896" cy="1377237"/>
          </a:xfrm>
          <a:prstGeom prst="wedgeRectCallout">
            <a:avLst>
              <a:gd name="adj1" fmla="val 77666"/>
              <a:gd name="adj2" fmla="val 46341"/>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Come Majed. We are looking at photos. </a:t>
            </a:r>
          </a:p>
        </p:txBody>
      </p:sp>
      <p:sp>
        <p:nvSpPr>
          <p:cNvPr id="20" name="Speech Bubble: Rectangle 19">
            <a:extLst>
              <a:ext uri="{FF2B5EF4-FFF2-40B4-BE49-F238E27FC236}">
                <a16:creationId xmlns:a16="http://schemas.microsoft.com/office/drawing/2014/main" id="{35692055-B62D-46E8-94B1-8E38CE32F71A}"/>
              </a:ext>
            </a:extLst>
          </p:cNvPr>
          <p:cNvSpPr/>
          <p:nvPr/>
        </p:nvSpPr>
        <p:spPr>
          <a:xfrm>
            <a:off x="2937235" y="3344499"/>
            <a:ext cx="2667896" cy="1052780"/>
          </a:xfrm>
          <a:prstGeom prst="wedgeRectCallout">
            <a:avLst>
              <a:gd name="adj1" fmla="val 102459"/>
              <a:gd name="adj2" fmla="val -63860"/>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Yes, look at this picture. </a:t>
            </a:r>
          </a:p>
        </p:txBody>
      </p:sp>
      <p:pic>
        <p:nvPicPr>
          <p:cNvPr id="3" name="Graphic 2">
            <a:extLst>
              <a:ext uri="{FF2B5EF4-FFF2-40B4-BE49-F238E27FC236}">
                <a16:creationId xmlns:a16="http://schemas.microsoft.com/office/drawing/2014/main" id="{B417A664-13C2-4AF6-91A2-8257B9E0217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376296" y="2798818"/>
            <a:ext cx="1933575" cy="3562350"/>
          </a:xfrm>
          <a:prstGeom prst="rect">
            <a:avLst/>
          </a:prstGeom>
        </p:spPr>
      </p:pic>
    </p:spTree>
    <p:custDataLst>
      <p:tags r:id="rId1"/>
    </p:custDataLst>
    <p:extLst>
      <p:ext uri="{BB962C8B-B14F-4D97-AF65-F5344CB8AC3E}">
        <p14:creationId xmlns:p14="http://schemas.microsoft.com/office/powerpoint/2010/main" val="195312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200"/>
                                  </p:stCondLst>
                                  <p:childTnLst>
                                    <p:animMotion origin="layout" path="M 1.45833E-6 -4.07407E-6 L -0.24805 -0.00324 " pathEditMode="relative" rAng="0" ptsTypes="AA">
                                      <p:cBhvr>
                                        <p:cTn id="9" dur="1300" fill="hold"/>
                                        <p:tgtEl>
                                          <p:spTgt spid="3"/>
                                        </p:tgtEl>
                                        <p:attrNameLst>
                                          <p:attrName>ppt_x</p:attrName>
                                          <p:attrName>ppt_y</p:attrName>
                                        </p:attrNameLst>
                                      </p:cBhvr>
                                      <p:rCtr x="-12409" y="-162"/>
                                    </p:animMotion>
                                  </p:childTnLst>
                                </p:cTn>
                              </p:par>
                            </p:childTnLst>
                          </p:cTn>
                        </p:par>
                        <p:par>
                          <p:cTn id="10" fill="hold">
                            <p:stCondLst>
                              <p:cond delay="1500"/>
                            </p:stCondLst>
                            <p:childTnLst>
                              <p:par>
                                <p:cTn id="11" presetID="1"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39" name="Graphic 38">
            <a:extLst>
              <a:ext uri="{FF2B5EF4-FFF2-40B4-BE49-F238E27FC236}">
                <a16:creationId xmlns:a16="http://schemas.microsoft.com/office/drawing/2014/main" id="{34B42AA4-7618-47D3-87BF-7D8343016C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4488006"/>
            <a:ext cx="6116568" cy="2369996"/>
          </a:xfrm>
          <a:prstGeom prst="rect">
            <a:avLst/>
          </a:prstGeom>
        </p:spPr>
      </p:pic>
      <p:pic>
        <p:nvPicPr>
          <p:cNvPr id="40" name="Graphic 39">
            <a:extLst>
              <a:ext uri="{FF2B5EF4-FFF2-40B4-BE49-F238E27FC236}">
                <a16:creationId xmlns:a16="http://schemas.microsoft.com/office/drawing/2014/main" id="{473FD1FF-4441-4993-A8EB-7432ED491484}"/>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1687" r="11779" b="20019"/>
          <a:stretch/>
        </p:blipFill>
        <p:spPr>
          <a:xfrm>
            <a:off x="-17362" y="4625710"/>
            <a:ext cx="6167208" cy="2191652"/>
          </a:xfrm>
          <a:prstGeom prst="rect">
            <a:avLst/>
          </a:prstGeom>
        </p:spPr>
      </p:pic>
      <p:pic>
        <p:nvPicPr>
          <p:cNvPr id="38" name="Graphic 37">
            <a:extLst>
              <a:ext uri="{FF2B5EF4-FFF2-40B4-BE49-F238E27FC236}">
                <a16:creationId xmlns:a16="http://schemas.microsoft.com/office/drawing/2014/main" id="{73DBECFC-48B4-4775-8A06-C4E8E03AD1C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 y="1200332"/>
            <a:ext cx="6445073" cy="3464452"/>
          </a:xfrm>
          <a:prstGeom prst="rect">
            <a:avLst/>
          </a:prstGeom>
        </p:spPr>
      </p:pic>
      <p:sp>
        <p:nvSpPr>
          <p:cNvPr id="4" name="Google Shape;222;p10">
            <a:extLst>
              <a:ext uri="{FF2B5EF4-FFF2-40B4-BE49-F238E27FC236}">
                <a16:creationId xmlns:a16="http://schemas.microsoft.com/office/drawing/2014/main" id="{63C503A2-5FEE-4BF1-81D6-CB3052B84CBA}"/>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0" name="Graphic 9">
            <a:extLst>
              <a:ext uri="{FF2B5EF4-FFF2-40B4-BE49-F238E27FC236}">
                <a16:creationId xmlns:a16="http://schemas.microsoft.com/office/drawing/2014/main" id="{CA5AFDDD-76A6-4A32-B1B0-4677215308F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96000" y="1200331"/>
            <a:ext cx="6096000" cy="3524250"/>
          </a:xfrm>
          <a:prstGeom prst="rect">
            <a:avLst/>
          </a:prstGeom>
        </p:spPr>
      </p:pic>
      <p:pic>
        <p:nvPicPr>
          <p:cNvPr id="11" name="Graphic 10">
            <a:extLst>
              <a:ext uri="{FF2B5EF4-FFF2-40B4-BE49-F238E27FC236}">
                <a16:creationId xmlns:a16="http://schemas.microsoft.com/office/drawing/2014/main" id="{0C58DFA6-D136-45B7-9568-0D59F9D6523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96000" y="4670779"/>
            <a:ext cx="6095999" cy="2187221"/>
          </a:xfrm>
          <a:prstGeom prst="rect">
            <a:avLst/>
          </a:prstGeom>
        </p:spPr>
      </p:pic>
      <p:pic>
        <p:nvPicPr>
          <p:cNvPr id="12" name="Graphic 11">
            <a:extLst>
              <a:ext uri="{FF2B5EF4-FFF2-40B4-BE49-F238E27FC236}">
                <a16:creationId xmlns:a16="http://schemas.microsoft.com/office/drawing/2014/main" id="{C9A23641-517D-4853-9416-1AA9644179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8582" y="4488006"/>
            <a:ext cx="12349163" cy="176777"/>
          </a:xfrm>
          <a:prstGeom prst="rect">
            <a:avLst/>
          </a:prstGeom>
        </p:spPr>
      </p:pic>
      <p:pic>
        <p:nvPicPr>
          <p:cNvPr id="13" name="Graphic 12">
            <a:extLst>
              <a:ext uri="{FF2B5EF4-FFF2-40B4-BE49-F238E27FC236}">
                <a16:creationId xmlns:a16="http://schemas.microsoft.com/office/drawing/2014/main" id="{383EE7CA-376A-4B9F-BB11-D8631389EC1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438C49C7-54EC-402B-BB34-3C201C0E72C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9" name="Graphic 18">
            <a:extLst>
              <a:ext uri="{FF2B5EF4-FFF2-40B4-BE49-F238E27FC236}">
                <a16:creationId xmlns:a16="http://schemas.microsoft.com/office/drawing/2014/main" id="{20A23331-7146-48A3-BCA4-BC7853B860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338549" y="2052071"/>
            <a:ext cx="5524948" cy="4252587"/>
          </a:xfrm>
          <a:prstGeom prst="rect">
            <a:avLst/>
          </a:prstGeom>
        </p:spPr>
      </p:pic>
      <p:pic>
        <p:nvPicPr>
          <p:cNvPr id="22" name="Picture 21">
            <a:extLst>
              <a:ext uri="{FF2B5EF4-FFF2-40B4-BE49-F238E27FC236}">
                <a16:creationId xmlns:a16="http://schemas.microsoft.com/office/drawing/2014/main" id="{BAD8B42A-5CB0-4531-A7CE-AD3C891FB7B0}"/>
              </a:ext>
            </a:extLst>
          </p:cNvPr>
          <p:cNvPicPr>
            <a:picLocks noChangeAspect="1"/>
          </p:cNvPicPr>
          <p:nvPr/>
        </p:nvPicPr>
        <p:blipFill>
          <a:blip r:embed="rId22" cstate="screen">
            <a:extLst>
              <a:ext uri="{28A0092B-C50C-407E-A947-70E740481C1C}">
                <a14:useLocalDpi xmlns:a14="http://schemas.microsoft.com/office/drawing/2010/main"/>
              </a:ext>
            </a:extLst>
          </a:blip>
          <a:srcRect/>
          <a:stretch/>
        </p:blipFill>
        <p:spPr>
          <a:xfrm>
            <a:off x="520681" y="2288531"/>
            <a:ext cx="5045322" cy="3524251"/>
          </a:xfrm>
          <a:prstGeom prst="rect">
            <a:avLst/>
          </a:prstGeom>
          <a:ln>
            <a:noFill/>
          </a:ln>
          <a:effectLst>
            <a:outerShdw blurRad="190500" algn="tl" rotWithShape="0">
              <a:srgbClr val="000000">
                <a:alpha val="70000"/>
              </a:srgbClr>
            </a:outerShdw>
          </a:effectLst>
        </p:spPr>
      </p:pic>
      <p:pic>
        <p:nvPicPr>
          <p:cNvPr id="24" name="Graphic 2">
            <a:extLst>
              <a:ext uri="{FF2B5EF4-FFF2-40B4-BE49-F238E27FC236}">
                <a16:creationId xmlns:a16="http://schemas.microsoft.com/office/drawing/2014/main" id="{520087BD-28B6-4008-956F-118DCF46E9FE}"/>
              </a:ext>
            </a:extLst>
          </p:cNvPr>
          <p:cNvPicPr>
            <a:picLocks noChangeAspect="1"/>
          </p:cNvPicPr>
          <p:nvPr/>
        </p:nvPicPr>
        <p:blipFill>
          <a:blip r:embed="rId23" cstate="screen">
            <a:extLst>
              <a:ext uri="{28A0092B-C50C-407E-A947-70E740481C1C}">
                <a14:useLocalDpi xmlns:a14="http://schemas.microsoft.com/office/drawing/2010/main"/>
              </a:ext>
            </a:extLst>
          </a:blip>
          <a:srcRect/>
          <a:stretch/>
        </p:blipFill>
        <p:spPr>
          <a:xfrm>
            <a:off x="1013852" y="2784521"/>
            <a:ext cx="1390372" cy="225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Graphic 25">
            <a:extLst>
              <a:ext uri="{FF2B5EF4-FFF2-40B4-BE49-F238E27FC236}">
                <a16:creationId xmlns:a16="http://schemas.microsoft.com/office/drawing/2014/main" id="{D108494D-1A74-44EE-8FF5-E278C4400C27}"/>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774712" y="4710395"/>
            <a:ext cx="533096" cy="545689"/>
          </a:xfrm>
          <a:prstGeom prst="rect">
            <a:avLst/>
          </a:prstGeom>
          <a:effectLst>
            <a:outerShdw blurRad="50800" dist="38100" dir="2700000" algn="tl" rotWithShape="0">
              <a:prstClr val="black">
                <a:alpha val="40000"/>
              </a:prstClr>
            </a:outerShdw>
          </a:effectLst>
        </p:spPr>
      </p:pic>
      <p:pic>
        <p:nvPicPr>
          <p:cNvPr id="29" name="Graphic 28">
            <a:extLst>
              <a:ext uri="{FF2B5EF4-FFF2-40B4-BE49-F238E27FC236}">
                <a16:creationId xmlns:a16="http://schemas.microsoft.com/office/drawing/2014/main" id="{607797C4-E0BA-4EB2-8A2B-F93E93A9A304}"/>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117237" y="2554471"/>
            <a:ext cx="533096" cy="545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353EDC-BA17-461A-BE97-F10CCB44EFA4}"/>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2087493" y="4693093"/>
            <a:ext cx="533096" cy="545689"/>
          </a:xfrm>
          <a:prstGeom prst="rect">
            <a:avLst/>
          </a:prstGeom>
          <a:effectLst>
            <a:outerShdw blurRad="50800" dist="38100" dir="2700000" algn="tl" rotWithShape="0">
              <a:prstClr val="black">
                <a:alpha val="40000"/>
              </a:prstClr>
            </a:outerShdw>
          </a:effectLst>
        </p:spPr>
      </p:pic>
      <p:pic>
        <p:nvPicPr>
          <p:cNvPr id="35" name="Graphic 34">
            <a:extLst>
              <a:ext uri="{FF2B5EF4-FFF2-40B4-BE49-F238E27FC236}">
                <a16:creationId xmlns:a16="http://schemas.microsoft.com/office/drawing/2014/main" id="{A480B2C6-16DD-473E-930E-80DDE5D40768}"/>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761729" y="2554471"/>
            <a:ext cx="533096" cy="545689"/>
          </a:xfrm>
          <a:prstGeom prst="rect">
            <a:avLst/>
          </a:prstGeom>
          <a:effectLst>
            <a:outerShdw blurRad="50800" dist="38100" dir="2700000" algn="tl" rotWithShape="0">
              <a:prstClr val="black">
                <a:alpha val="40000"/>
              </a:prstClr>
            </a:outerShdw>
          </a:effectLst>
        </p:spPr>
      </p:pic>
      <p:pic>
        <p:nvPicPr>
          <p:cNvPr id="23" name="Graphic 22">
            <a:extLst>
              <a:ext uri="{FF2B5EF4-FFF2-40B4-BE49-F238E27FC236}">
                <a16:creationId xmlns:a16="http://schemas.microsoft.com/office/drawing/2014/main" id="{9E379400-BCFF-4784-A977-A1F9640F87D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376296" y="2798818"/>
            <a:ext cx="1933575" cy="3562350"/>
          </a:xfrm>
          <a:prstGeom prst="rect">
            <a:avLst/>
          </a:prstGeom>
        </p:spPr>
      </p:pic>
      <p:sp>
        <p:nvSpPr>
          <p:cNvPr id="20" name="Speech Bubble: Rectangle 19">
            <a:extLst>
              <a:ext uri="{FF2B5EF4-FFF2-40B4-BE49-F238E27FC236}">
                <a16:creationId xmlns:a16="http://schemas.microsoft.com/office/drawing/2014/main" id="{0FAC71F5-681F-4ED4-BB8E-65E50CEE6068}"/>
              </a:ext>
            </a:extLst>
          </p:cNvPr>
          <p:cNvSpPr/>
          <p:nvPr/>
        </p:nvSpPr>
        <p:spPr>
          <a:xfrm>
            <a:off x="8319803" y="4788737"/>
            <a:ext cx="2886359" cy="1032981"/>
          </a:xfrm>
          <a:prstGeom prst="wedgeRectCallout">
            <a:avLst>
              <a:gd name="adj1" fmla="val 54289"/>
              <a:gd name="adj2" fmla="val -138090"/>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Who is this baby?</a:t>
            </a:r>
          </a:p>
        </p:txBody>
      </p:sp>
      <p:sp>
        <p:nvSpPr>
          <p:cNvPr id="21" name="Speech Bubble: Rectangle 20">
            <a:extLst>
              <a:ext uri="{FF2B5EF4-FFF2-40B4-BE49-F238E27FC236}">
                <a16:creationId xmlns:a16="http://schemas.microsoft.com/office/drawing/2014/main" id="{4FA69714-32AB-4490-A733-D064D9D01A87}"/>
              </a:ext>
            </a:extLst>
          </p:cNvPr>
          <p:cNvSpPr/>
          <p:nvPr/>
        </p:nvSpPr>
        <p:spPr>
          <a:xfrm>
            <a:off x="7622496" y="4746791"/>
            <a:ext cx="2655472" cy="1263417"/>
          </a:xfrm>
          <a:prstGeom prst="wedgeRectCallout">
            <a:avLst>
              <a:gd name="adj1" fmla="val 51351"/>
              <a:gd name="adj2" fmla="val -16221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This is small you.</a:t>
            </a:r>
          </a:p>
        </p:txBody>
      </p:sp>
      <p:sp>
        <p:nvSpPr>
          <p:cNvPr id="25" name="Speech Bubble: Rectangle 24">
            <a:extLst>
              <a:ext uri="{FF2B5EF4-FFF2-40B4-BE49-F238E27FC236}">
                <a16:creationId xmlns:a16="http://schemas.microsoft.com/office/drawing/2014/main" id="{51600E16-CD0D-459D-BC2B-B3BA1AC79C09}"/>
              </a:ext>
            </a:extLst>
          </p:cNvPr>
          <p:cNvSpPr/>
          <p:nvPr/>
        </p:nvSpPr>
        <p:spPr>
          <a:xfrm>
            <a:off x="8327177" y="4795709"/>
            <a:ext cx="2886359" cy="1032981"/>
          </a:xfrm>
          <a:prstGeom prst="wedgeRectCallout">
            <a:avLst>
              <a:gd name="adj1" fmla="val 54289"/>
              <a:gd name="adj2" fmla="val -138090"/>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Now, I’m big. I’m large.</a:t>
            </a:r>
          </a:p>
        </p:txBody>
      </p:sp>
      <p:pic>
        <p:nvPicPr>
          <p:cNvPr id="27" name="Picture 26">
            <a:extLst>
              <a:ext uri="{FF2B5EF4-FFF2-40B4-BE49-F238E27FC236}">
                <a16:creationId xmlns:a16="http://schemas.microsoft.com/office/drawing/2014/main" id="{E4723381-24A8-4E49-AC08-3B559415CAF8}"/>
              </a:ext>
            </a:extLst>
          </p:cNvPr>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a:off x="1028277" y="4890554"/>
            <a:ext cx="1244843" cy="12448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5845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2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2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5" grpId="0" animBg="1"/>
      <p:bldP spid="2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39" name="Graphic 38">
            <a:extLst>
              <a:ext uri="{FF2B5EF4-FFF2-40B4-BE49-F238E27FC236}">
                <a16:creationId xmlns:a16="http://schemas.microsoft.com/office/drawing/2014/main" id="{34B42AA4-7618-47D3-87BF-7D8343016C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4488006"/>
            <a:ext cx="6116568" cy="2369996"/>
          </a:xfrm>
          <a:prstGeom prst="rect">
            <a:avLst/>
          </a:prstGeom>
        </p:spPr>
      </p:pic>
      <p:pic>
        <p:nvPicPr>
          <p:cNvPr id="40" name="Graphic 39">
            <a:extLst>
              <a:ext uri="{FF2B5EF4-FFF2-40B4-BE49-F238E27FC236}">
                <a16:creationId xmlns:a16="http://schemas.microsoft.com/office/drawing/2014/main" id="{473FD1FF-4441-4993-A8EB-7432ED491484}"/>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1687" r="11779" b="20019"/>
          <a:stretch/>
        </p:blipFill>
        <p:spPr>
          <a:xfrm>
            <a:off x="-17362" y="4625710"/>
            <a:ext cx="6167208" cy="2191652"/>
          </a:xfrm>
          <a:prstGeom prst="rect">
            <a:avLst/>
          </a:prstGeom>
        </p:spPr>
      </p:pic>
      <p:pic>
        <p:nvPicPr>
          <p:cNvPr id="38" name="Graphic 37">
            <a:extLst>
              <a:ext uri="{FF2B5EF4-FFF2-40B4-BE49-F238E27FC236}">
                <a16:creationId xmlns:a16="http://schemas.microsoft.com/office/drawing/2014/main" id="{73DBECFC-48B4-4775-8A06-C4E8E03AD1C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 y="1200332"/>
            <a:ext cx="6445073" cy="3464452"/>
          </a:xfrm>
          <a:prstGeom prst="rect">
            <a:avLst/>
          </a:prstGeom>
        </p:spPr>
      </p:pic>
      <p:sp>
        <p:nvSpPr>
          <p:cNvPr id="4" name="Google Shape;222;p10">
            <a:extLst>
              <a:ext uri="{FF2B5EF4-FFF2-40B4-BE49-F238E27FC236}">
                <a16:creationId xmlns:a16="http://schemas.microsoft.com/office/drawing/2014/main" id="{63C503A2-5FEE-4BF1-81D6-CB3052B84CBA}"/>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0" name="Graphic 9">
            <a:extLst>
              <a:ext uri="{FF2B5EF4-FFF2-40B4-BE49-F238E27FC236}">
                <a16:creationId xmlns:a16="http://schemas.microsoft.com/office/drawing/2014/main" id="{CA5AFDDD-76A6-4A32-B1B0-4677215308F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96000" y="1200331"/>
            <a:ext cx="6096000" cy="3524250"/>
          </a:xfrm>
          <a:prstGeom prst="rect">
            <a:avLst/>
          </a:prstGeom>
        </p:spPr>
      </p:pic>
      <p:pic>
        <p:nvPicPr>
          <p:cNvPr id="11" name="Graphic 10">
            <a:extLst>
              <a:ext uri="{FF2B5EF4-FFF2-40B4-BE49-F238E27FC236}">
                <a16:creationId xmlns:a16="http://schemas.microsoft.com/office/drawing/2014/main" id="{0C58DFA6-D136-45B7-9568-0D59F9D6523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096000" y="4670779"/>
            <a:ext cx="6095999" cy="2187221"/>
          </a:xfrm>
          <a:prstGeom prst="rect">
            <a:avLst/>
          </a:prstGeom>
        </p:spPr>
      </p:pic>
      <p:pic>
        <p:nvPicPr>
          <p:cNvPr id="12" name="Graphic 11">
            <a:extLst>
              <a:ext uri="{FF2B5EF4-FFF2-40B4-BE49-F238E27FC236}">
                <a16:creationId xmlns:a16="http://schemas.microsoft.com/office/drawing/2014/main" id="{C9A23641-517D-4853-9416-1AA9644179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8582" y="4488006"/>
            <a:ext cx="12349163" cy="176777"/>
          </a:xfrm>
          <a:prstGeom prst="rect">
            <a:avLst/>
          </a:prstGeom>
        </p:spPr>
      </p:pic>
      <p:pic>
        <p:nvPicPr>
          <p:cNvPr id="13" name="Graphic 12">
            <a:extLst>
              <a:ext uri="{FF2B5EF4-FFF2-40B4-BE49-F238E27FC236}">
                <a16:creationId xmlns:a16="http://schemas.microsoft.com/office/drawing/2014/main" id="{383EE7CA-376A-4B9F-BB11-D8631389EC1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438C49C7-54EC-402B-BB34-3C201C0E72C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9" name="Graphic 18">
            <a:extLst>
              <a:ext uri="{FF2B5EF4-FFF2-40B4-BE49-F238E27FC236}">
                <a16:creationId xmlns:a16="http://schemas.microsoft.com/office/drawing/2014/main" id="{20A23331-7146-48A3-BCA4-BC7853B8600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338549" y="2052071"/>
            <a:ext cx="5524948" cy="4252587"/>
          </a:xfrm>
          <a:prstGeom prst="rect">
            <a:avLst/>
          </a:prstGeom>
        </p:spPr>
      </p:pic>
      <p:pic>
        <p:nvPicPr>
          <p:cNvPr id="22" name="Picture 21">
            <a:extLst>
              <a:ext uri="{FF2B5EF4-FFF2-40B4-BE49-F238E27FC236}">
                <a16:creationId xmlns:a16="http://schemas.microsoft.com/office/drawing/2014/main" id="{BAD8B42A-5CB0-4531-A7CE-AD3C891FB7B0}"/>
              </a:ext>
            </a:extLst>
          </p:cNvPr>
          <p:cNvPicPr>
            <a:picLocks noChangeAspect="1"/>
          </p:cNvPicPr>
          <p:nvPr/>
        </p:nvPicPr>
        <p:blipFill>
          <a:blip r:embed="rId22" cstate="screen">
            <a:extLst>
              <a:ext uri="{28A0092B-C50C-407E-A947-70E740481C1C}">
                <a14:useLocalDpi xmlns:a14="http://schemas.microsoft.com/office/drawing/2010/main"/>
              </a:ext>
            </a:extLst>
          </a:blip>
          <a:srcRect/>
          <a:stretch/>
        </p:blipFill>
        <p:spPr>
          <a:xfrm>
            <a:off x="520681" y="2288531"/>
            <a:ext cx="5045322" cy="3524251"/>
          </a:xfrm>
          <a:prstGeom prst="rect">
            <a:avLst/>
          </a:prstGeom>
          <a:ln>
            <a:noFill/>
          </a:ln>
          <a:effectLst>
            <a:outerShdw blurRad="190500" algn="tl" rotWithShape="0">
              <a:srgbClr val="000000">
                <a:alpha val="70000"/>
              </a:srgbClr>
            </a:outerShdw>
          </a:effectLst>
        </p:spPr>
      </p:pic>
      <p:pic>
        <p:nvPicPr>
          <p:cNvPr id="24" name="Graphic 2">
            <a:extLst>
              <a:ext uri="{FF2B5EF4-FFF2-40B4-BE49-F238E27FC236}">
                <a16:creationId xmlns:a16="http://schemas.microsoft.com/office/drawing/2014/main" id="{520087BD-28B6-4008-956F-118DCF46E9FE}"/>
              </a:ext>
            </a:extLst>
          </p:cNvPr>
          <p:cNvPicPr>
            <a:picLocks noChangeAspect="1"/>
          </p:cNvPicPr>
          <p:nvPr/>
        </p:nvPicPr>
        <p:blipFill>
          <a:blip r:embed="rId23" cstate="screen">
            <a:extLst>
              <a:ext uri="{28A0092B-C50C-407E-A947-70E740481C1C}">
                <a14:useLocalDpi xmlns:a14="http://schemas.microsoft.com/office/drawing/2010/main"/>
              </a:ext>
            </a:extLst>
          </a:blip>
          <a:srcRect/>
          <a:stretch/>
        </p:blipFill>
        <p:spPr>
          <a:xfrm>
            <a:off x="1013852" y="2784521"/>
            <a:ext cx="1390372" cy="225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Graphic 25">
            <a:extLst>
              <a:ext uri="{FF2B5EF4-FFF2-40B4-BE49-F238E27FC236}">
                <a16:creationId xmlns:a16="http://schemas.microsoft.com/office/drawing/2014/main" id="{D108494D-1A74-44EE-8FF5-E278C4400C27}"/>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774712" y="4710395"/>
            <a:ext cx="533096" cy="545689"/>
          </a:xfrm>
          <a:prstGeom prst="rect">
            <a:avLst/>
          </a:prstGeom>
          <a:effectLst>
            <a:outerShdw blurRad="50800" dist="38100" dir="2700000" algn="tl" rotWithShape="0">
              <a:prstClr val="black">
                <a:alpha val="40000"/>
              </a:prstClr>
            </a:outerShdw>
          </a:effectLst>
        </p:spPr>
      </p:pic>
      <p:pic>
        <p:nvPicPr>
          <p:cNvPr id="29" name="Graphic 28">
            <a:extLst>
              <a:ext uri="{FF2B5EF4-FFF2-40B4-BE49-F238E27FC236}">
                <a16:creationId xmlns:a16="http://schemas.microsoft.com/office/drawing/2014/main" id="{607797C4-E0BA-4EB2-8A2B-F93E93A9A304}"/>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117237" y="2554471"/>
            <a:ext cx="533096" cy="545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353EDC-BA17-461A-BE97-F10CCB44EFA4}"/>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2087493" y="4693093"/>
            <a:ext cx="533096" cy="545689"/>
          </a:xfrm>
          <a:prstGeom prst="rect">
            <a:avLst/>
          </a:prstGeom>
          <a:effectLst>
            <a:outerShdw blurRad="50800" dist="38100" dir="2700000" algn="tl" rotWithShape="0">
              <a:prstClr val="black">
                <a:alpha val="40000"/>
              </a:prstClr>
            </a:outerShdw>
          </a:effectLst>
        </p:spPr>
      </p:pic>
      <p:pic>
        <p:nvPicPr>
          <p:cNvPr id="35" name="Graphic 34">
            <a:extLst>
              <a:ext uri="{FF2B5EF4-FFF2-40B4-BE49-F238E27FC236}">
                <a16:creationId xmlns:a16="http://schemas.microsoft.com/office/drawing/2014/main" id="{A480B2C6-16DD-473E-930E-80DDE5D40768}"/>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761729" y="2554471"/>
            <a:ext cx="533096" cy="545689"/>
          </a:xfrm>
          <a:prstGeom prst="rect">
            <a:avLst/>
          </a:prstGeom>
          <a:effectLst>
            <a:outerShdw blurRad="50800" dist="38100" dir="2700000" algn="tl" rotWithShape="0">
              <a:prstClr val="black">
                <a:alpha val="40000"/>
              </a:prstClr>
            </a:outerShdw>
          </a:effectLst>
        </p:spPr>
      </p:pic>
      <p:pic>
        <p:nvPicPr>
          <p:cNvPr id="23" name="Graphic 22">
            <a:extLst>
              <a:ext uri="{FF2B5EF4-FFF2-40B4-BE49-F238E27FC236}">
                <a16:creationId xmlns:a16="http://schemas.microsoft.com/office/drawing/2014/main" id="{9E379400-BCFF-4784-A977-A1F9640F87D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388103" y="2927828"/>
            <a:ext cx="1693669" cy="3120356"/>
          </a:xfrm>
          <a:prstGeom prst="rect">
            <a:avLst/>
          </a:prstGeom>
        </p:spPr>
      </p:pic>
      <p:sp>
        <p:nvSpPr>
          <p:cNvPr id="20" name="Speech Bubble: Rectangle 19">
            <a:extLst>
              <a:ext uri="{FF2B5EF4-FFF2-40B4-BE49-F238E27FC236}">
                <a16:creationId xmlns:a16="http://schemas.microsoft.com/office/drawing/2014/main" id="{0FAC71F5-681F-4ED4-BB8E-65E50CEE6068}"/>
              </a:ext>
            </a:extLst>
          </p:cNvPr>
          <p:cNvSpPr/>
          <p:nvPr/>
        </p:nvSpPr>
        <p:spPr>
          <a:xfrm>
            <a:off x="5580658" y="1555196"/>
            <a:ext cx="2886359" cy="1032981"/>
          </a:xfrm>
          <a:prstGeom prst="wedgeRectCallout">
            <a:avLst>
              <a:gd name="adj1" fmla="val 73137"/>
              <a:gd name="adj2" fmla="val 89374"/>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Can I see my small self?</a:t>
            </a:r>
          </a:p>
        </p:txBody>
      </p:sp>
      <p:sp>
        <p:nvSpPr>
          <p:cNvPr id="21" name="Speech Bubble: Rectangle 20">
            <a:extLst>
              <a:ext uri="{FF2B5EF4-FFF2-40B4-BE49-F238E27FC236}">
                <a16:creationId xmlns:a16="http://schemas.microsoft.com/office/drawing/2014/main" id="{4FA69714-32AB-4490-A733-D064D9D01A87}"/>
              </a:ext>
            </a:extLst>
          </p:cNvPr>
          <p:cNvSpPr/>
          <p:nvPr/>
        </p:nvSpPr>
        <p:spPr>
          <a:xfrm>
            <a:off x="7622496" y="4746791"/>
            <a:ext cx="2655472" cy="1263417"/>
          </a:xfrm>
          <a:prstGeom prst="wedgeRectCallout">
            <a:avLst>
              <a:gd name="adj1" fmla="val 51351"/>
              <a:gd name="adj2" fmla="val -16221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Yes, this is you as a baby.</a:t>
            </a:r>
          </a:p>
        </p:txBody>
      </p:sp>
      <p:sp>
        <p:nvSpPr>
          <p:cNvPr id="25" name="Speech Bubble: Rectangle 24">
            <a:extLst>
              <a:ext uri="{FF2B5EF4-FFF2-40B4-BE49-F238E27FC236}">
                <a16:creationId xmlns:a16="http://schemas.microsoft.com/office/drawing/2014/main" id="{51600E16-CD0D-459D-BC2B-B3BA1AC79C09}"/>
              </a:ext>
            </a:extLst>
          </p:cNvPr>
          <p:cNvSpPr/>
          <p:nvPr/>
        </p:nvSpPr>
        <p:spPr>
          <a:xfrm>
            <a:off x="5580657" y="1555195"/>
            <a:ext cx="2886359" cy="1032981"/>
          </a:xfrm>
          <a:prstGeom prst="wedgeRectCallout">
            <a:avLst>
              <a:gd name="adj1" fmla="val 70731"/>
              <a:gd name="adj2" fmla="val 90495"/>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Oh! I love me as a little baby. </a:t>
            </a:r>
          </a:p>
        </p:txBody>
      </p:sp>
      <p:pic>
        <p:nvPicPr>
          <p:cNvPr id="27" name="Graphic 2">
            <a:extLst>
              <a:ext uri="{FF2B5EF4-FFF2-40B4-BE49-F238E27FC236}">
                <a16:creationId xmlns:a16="http://schemas.microsoft.com/office/drawing/2014/main" id="{17749813-D9B8-4086-A690-5C52C66A3A06}"/>
              </a:ext>
            </a:extLst>
          </p:cNvPr>
          <p:cNvPicPr>
            <a:picLocks noChangeAspect="1"/>
          </p:cNvPicPr>
          <p:nvPr/>
        </p:nvPicPr>
        <p:blipFill>
          <a:blip r:embed="rId28" cstate="screen">
            <a:extLst>
              <a:ext uri="{28A0092B-C50C-407E-A947-70E740481C1C}">
                <a14:useLocalDpi xmlns:a14="http://schemas.microsoft.com/office/drawing/2010/main"/>
              </a:ext>
            </a:extLst>
          </a:blip>
          <a:srcRect/>
          <a:stretch/>
        </p:blipFill>
        <p:spPr>
          <a:xfrm>
            <a:off x="3613822" y="2826415"/>
            <a:ext cx="1391765" cy="2255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 name="Graphic 27">
            <a:extLst>
              <a:ext uri="{FF2B5EF4-FFF2-40B4-BE49-F238E27FC236}">
                <a16:creationId xmlns:a16="http://schemas.microsoft.com/office/drawing/2014/main" id="{92497555-D17E-4617-AACB-95011427034A}"/>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4688604" y="2592876"/>
            <a:ext cx="533096" cy="545689"/>
          </a:xfrm>
          <a:prstGeom prst="rect">
            <a:avLst/>
          </a:prstGeom>
          <a:effectLst>
            <a:outerShdw blurRad="50800" dist="38100" dir="2700000" algn="tl" rotWithShape="0">
              <a:prstClr val="black">
                <a:alpha val="40000"/>
              </a:prstClr>
            </a:outerShdw>
          </a:effectLst>
        </p:spPr>
      </p:pic>
      <p:pic>
        <p:nvPicPr>
          <p:cNvPr id="30" name="Graphic 29">
            <a:extLst>
              <a:ext uri="{FF2B5EF4-FFF2-40B4-BE49-F238E27FC236}">
                <a16:creationId xmlns:a16="http://schemas.microsoft.com/office/drawing/2014/main" id="{C03AB9AF-BB4B-442C-9279-9AF1BCEEEFB3}"/>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3397709" y="4724650"/>
            <a:ext cx="533096" cy="545689"/>
          </a:xfrm>
          <a:prstGeom prst="rect">
            <a:avLst/>
          </a:prstGeom>
          <a:effectLst>
            <a:outerShdw blurRad="50800" dist="38100" dir="2700000" algn="tl" rotWithShape="0">
              <a:prstClr val="black">
                <a:alpha val="40000"/>
              </a:prstClr>
            </a:outerShdw>
          </a:effectLst>
        </p:spPr>
      </p:pic>
      <p:pic>
        <p:nvPicPr>
          <p:cNvPr id="31" name="Graphic 30">
            <a:extLst>
              <a:ext uri="{FF2B5EF4-FFF2-40B4-BE49-F238E27FC236}">
                <a16:creationId xmlns:a16="http://schemas.microsoft.com/office/drawing/2014/main" id="{B9775CF3-BD5E-440A-B525-4823AEC1B3F8}"/>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4681977" y="4724845"/>
            <a:ext cx="533096" cy="545689"/>
          </a:xfrm>
          <a:prstGeom prst="rect">
            <a:avLst/>
          </a:prstGeom>
          <a:effectLst>
            <a:outerShdw blurRad="50800" dist="38100" dir="2700000" algn="tl" rotWithShape="0">
              <a:prstClr val="black">
                <a:alpha val="40000"/>
              </a:prstClr>
            </a:outerShdw>
          </a:effectLst>
        </p:spPr>
      </p:pic>
      <p:pic>
        <p:nvPicPr>
          <p:cNvPr id="32" name="Graphic 31">
            <a:extLst>
              <a:ext uri="{FF2B5EF4-FFF2-40B4-BE49-F238E27FC236}">
                <a16:creationId xmlns:a16="http://schemas.microsoft.com/office/drawing/2014/main" id="{561A108E-9B94-4D79-959A-082D04352E7F}"/>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flipH="1">
            <a:off x="3387452" y="2595008"/>
            <a:ext cx="533096" cy="545689"/>
          </a:xfrm>
          <a:prstGeom prst="rect">
            <a:avLst/>
          </a:prstGeom>
          <a:effectLst>
            <a:outerShdw blurRad="50800" dist="38100" dir="2700000" algn="tl" rotWithShape="0">
              <a:prstClr val="black">
                <a:alpha val="40000"/>
              </a:prstClr>
            </a:outerShdw>
          </a:effectLst>
        </p:spPr>
      </p:pic>
      <p:pic>
        <p:nvPicPr>
          <p:cNvPr id="33" name="Picture 32">
            <a:extLst>
              <a:ext uri="{FF2B5EF4-FFF2-40B4-BE49-F238E27FC236}">
                <a16:creationId xmlns:a16="http://schemas.microsoft.com/office/drawing/2014/main" id="{82EDE33E-6138-40DA-8CE5-1A40FF642876}"/>
              </a:ext>
            </a:extLst>
          </p:cNvPr>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3760744" y="4756077"/>
            <a:ext cx="1244843" cy="12448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239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21"/>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5" grpId="0" animBg="1"/>
      <p:bldP spid="2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5" name="Google Shape;222;p10">
            <a:extLst>
              <a:ext uri="{FF2B5EF4-FFF2-40B4-BE49-F238E27FC236}">
                <a16:creationId xmlns:a16="http://schemas.microsoft.com/office/drawing/2014/main" id="{972ECBC6-0182-4835-A3B2-B3A032AC4BCB}"/>
              </a:ext>
            </a:extLst>
          </p:cNvPr>
          <p:cNvSpPr txBox="1"/>
          <p:nvPr/>
        </p:nvSpPr>
        <p:spPr>
          <a:xfrm>
            <a:off x="0" y="615596"/>
            <a:ext cx="12192000" cy="584735"/>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omic Sans MS"/>
                <a:ea typeface="+mn-ea"/>
                <a:cs typeface="+mn-cs"/>
                <a:sym typeface="Comic Sans MS"/>
              </a:rPr>
              <a:t>What Do They Look Like?</a:t>
            </a:r>
          </a:p>
        </p:txBody>
      </p:sp>
      <p:pic>
        <p:nvPicPr>
          <p:cNvPr id="10" name="Graphic 9">
            <a:extLst>
              <a:ext uri="{FF2B5EF4-FFF2-40B4-BE49-F238E27FC236}">
                <a16:creationId xmlns:a16="http://schemas.microsoft.com/office/drawing/2014/main" id="{38A477D6-EEE8-4305-A570-EC8D06FC84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331"/>
            <a:ext cx="12192000" cy="3524250"/>
          </a:xfrm>
          <a:prstGeom prst="rect">
            <a:avLst/>
          </a:prstGeom>
        </p:spPr>
      </p:pic>
      <p:pic>
        <p:nvPicPr>
          <p:cNvPr id="11" name="Graphic 10">
            <a:extLst>
              <a:ext uri="{FF2B5EF4-FFF2-40B4-BE49-F238E27FC236}">
                <a16:creationId xmlns:a16="http://schemas.microsoft.com/office/drawing/2014/main" id="{DACDCF03-F0BE-4738-8D8D-CBCF05EF79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4670779"/>
            <a:ext cx="12192000" cy="2187221"/>
          </a:xfrm>
          <a:prstGeom prst="rect">
            <a:avLst/>
          </a:prstGeom>
        </p:spPr>
      </p:pic>
      <p:pic>
        <p:nvPicPr>
          <p:cNvPr id="12" name="Graphic 11">
            <a:extLst>
              <a:ext uri="{FF2B5EF4-FFF2-40B4-BE49-F238E27FC236}">
                <a16:creationId xmlns:a16="http://schemas.microsoft.com/office/drawing/2014/main" id="{AAADF026-97FF-4ABE-904A-AE2FC13CF66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582" y="4488006"/>
            <a:ext cx="12349163" cy="176777"/>
          </a:xfrm>
          <a:prstGeom prst="rect">
            <a:avLst/>
          </a:prstGeom>
        </p:spPr>
      </p:pic>
      <p:pic>
        <p:nvPicPr>
          <p:cNvPr id="13" name="Graphic 12">
            <a:extLst>
              <a:ext uri="{FF2B5EF4-FFF2-40B4-BE49-F238E27FC236}">
                <a16:creationId xmlns:a16="http://schemas.microsoft.com/office/drawing/2014/main" id="{3EC5100C-7A90-477C-9F6C-580B769BB5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20325" y="4072706"/>
            <a:ext cx="1971675" cy="485775"/>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D080B218-F9BC-4BAA-B59A-551DF683AB9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0" y="4323207"/>
            <a:ext cx="1885950" cy="247650"/>
          </a:xfrm>
          <a:prstGeom prst="rect">
            <a:avLst/>
          </a:prstGeom>
          <a:effectLst>
            <a:outerShdw blurRad="50800" dist="38100" dir="2700000" algn="tl" rotWithShape="0">
              <a:prstClr val="black">
                <a:alpha val="40000"/>
              </a:prstClr>
            </a:outerShdw>
          </a:effectLst>
        </p:spPr>
      </p:pic>
      <p:pic>
        <p:nvPicPr>
          <p:cNvPr id="15" name="Graphic 14">
            <a:extLst>
              <a:ext uri="{FF2B5EF4-FFF2-40B4-BE49-F238E27FC236}">
                <a16:creationId xmlns:a16="http://schemas.microsoft.com/office/drawing/2014/main" id="{3FC10591-F088-4C3C-97D5-3A3A07303DF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64306" y="1924140"/>
            <a:ext cx="1371600" cy="685800"/>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D4B871AC-AFEA-4529-A9B8-57307067079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264695" y="1615631"/>
            <a:ext cx="872880" cy="872880"/>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5DA2A1EB-E284-44A9-B77E-A8F18892965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474830" y="1407164"/>
            <a:ext cx="2091600" cy="1555292"/>
          </a:xfrm>
          <a:prstGeom prst="rect">
            <a:avLst/>
          </a:prstGeom>
        </p:spPr>
      </p:pic>
      <p:pic>
        <p:nvPicPr>
          <p:cNvPr id="18" name="Graphic 17">
            <a:extLst>
              <a:ext uri="{FF2B5EF4-FFF2-40B4-BE49-F238E27FC236}">
                <a16:creationId xmlns:a16="http://schemas.microsoft.com/office/drawing/2014/main" id="{0FF20C4C-740E-475B-BC55-D9E68BDAE98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1847" y="2609940"/>
            <a:ext cx="1800225" cy="2266950"/>
          </a:xfrm>
          <a:prstGeom prst="rect">
            <a:avLst/>
          </a:prstGeom>
        </p:spPr>
      </p:pic>
      <p:pic>
        <p:nvPicPr>
          <p:cNvPr id="22" name="Graphic 21">
            <a:extLst>
              <a:ext uri="{FF2B5EF4-FFF2-40B4-BE49-F238E27FC236}">
                <a16:creationId xmlns:a16="http://schemas.microsoft.com/office/drawing/2014/main" id="{950B5F85-98E2-4CC1-92C6-BAC94D682E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599330" y="4724581"/>
            <a:ext cx="6878787" cy="1724830"/>
          </a:xfrm>
          <a:prstGeom prst="rect">
            <a:avLst/>
          </a:prstGeom>
        </p:spPr>
      </p:pic>
      <p:pic>
        <p:nvPicPr>
          <p:cNvPr id="26" name="Graphic 25">
            <a:extLst>
              <a:ext uri="{FF2B5EF4-FFF2-40B4-BE49-F238E27FC236}">
                <a16:creationId xmlns:a16="http://schemas.microsoft.com/office/drawing/2014/main" id="{05AD4338-18DF-4291-BAD0-96F06EC1660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531148" y="2133419"/>
            <a:ext cx="1735086" cy="3374838"/>
          </a:xfrm>
          <a:prstGeom prst="rect">
            <a:avLst/>
          </a:prstGeom>
          <a:effectLst>
            <a:outerShdw blurRad="50800" dist="38100" dir="2700000" algn="tl" rotWithShape="0">
              <a:prstClr val="black">
                <a:alpha val="40000"/>
              </a:prstClr>
            </a:outerShdw>
          </a:effectLst>
        </p:spPr>
      </p:pic>
      <p:pic>
        <p:nvPicPr>
          <p:cNvPr id="28" name="Graphic 27">
            <a:extLst>
              <a:ext uri="{FF2B5EF4-FFF2-40B4-BE49-F238E27FC236}">
                <a16:creationId xmlns:a16="http://schemas.microsoft.com/office/drawing/2014/main" id="{5D58D91D-FA09-4F6D-ACE4-59C8F4152789}"/>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4797667" y="1883638"/>
            <a:ext cx="3354606" cy="4031878"/>
          </a:xfrm>
          <a:prstGeom prst="rect">
            <a:avLst/>
          </a:prstGeom>
          <a:effectLst>
            <a:outerShdw blurRad="50800" dist="38100" dir="2700000" algn="tl" rotWithShape="0">
              <a:prstClr val="black">
                <a:alpha val="40000"/>
              </a:prstClr>
            </a:outerShdw>
          </a:effectLst>
        </p:spPr>
      </p:pic>
      <p:pic>
        <p:nvPicPr>
          <p:cNvPr id="24" name="Graphic 23">
            <a:extLst>
              <a:ext uri="{FF2B5EF4-FFF2-40B4-BE49-F238E27FC236}">
                <a16:creationId xmlns:a16="http://schemas.microsoft.com/office/drawing/2014/main" id="{B93BEFBA-0979-4E9E-999F-60E8A697AE58}"/>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6401483" y="2438087"/>
            <a:ext cx="1903095" cy="3524250"/>
          </a:xfrm>
          <a:prstGeom prst="rect">
            <a:avLst/>
          </a:prstGeom>
          <a:effectLst>
            <a:outerShdw blurRad="50800" dist="38100" dir="2700000" algn="tl" rotWithShape="0">
              <a:prstClr val="black">
                <a:alpha val="40000"/>
              </a:prstClr>
            </a:outerShdw>
          </a:effectLst>
        </p:spPr>
      </p:pic>
      <p:sp>
        <p:nvSpPr>
          <p:cNvPr id="30" name="Speech Bubble: Rectangle 29">
            <a:extLst>
              <a:ext uri="{FF2B5EF4-FFF2-40B4-BE49-F238E27FC236}">
                <a16:creationId xmlns:a16="http://schemas.microsoft.com/office/drawing/2014/main" id="{85FFAC27-3BFC-4357-9E12-87B91BE04807}"/>
              </a:ext>
            </a:extLst>
          </p:cNvPr>
          <p:cNvSpPr/>
          <p:nvPr/>
        </p:nvSpPr>
        <p:spPr>
          <a:xfrm>
            <a:off x="1614047" y="1761241"/>
            <a:ext cx="2886359" cy="1032981"/>
          </a:xfrm>
          <a:prstGeom prst="wedgeRectCallout">
            <a:avLst>
              <a:gd name="adj1" fmla="val 70731"/>
              <a:gd name="adj2" fmla="val 90495"/>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My photo is better than Majed’s.</a:t>
            </a:r>
          </a:p>
        </p:txBody>
      </p:sp>
      <p:sp>
        <p:nvSpPr>
          <p:cNvPr id="31" name="Speech Bubble: Rectangle 30">
            <a:extLst>
              <a:ext uri="{FF2B5EF4-FFF2-40B4-BE49-F238E27FC236}">
                <a16:creationId xmlns:a16="http://schemas.microsoft.com/office/drawing/2014/main" id="{7C58101D-E2AB-42ED-96AB-DD2A59AB7472}"/>
              </a:ext>
            </a:extLst>
          </p:cNvPr>
          <p:cNvSpPr/>
          <p:nvPr/>
        </p:nvSpPr>
        <p:spPr>
          <a:xfrm>
            <a:off x="8870071" y="2212460"/>
            <a:ext cx="2655472" cy="1263417"/>
          </a:xfrm>
          <a:prstGeom prst="wedgeRectCallout">
            <a:avLst>
              <a:gd name="adj1" fmla="val -86386"/>
              <a:gd name="adj2" fmla="val 52412"/>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No! My photo is better.</a:t>
            </a:r>
          </a:p>
        </p:txBody>
      </p:sp>
      <p:sp>
        <p:nvSpPr>
          <p:cNvPr id="32" name="Speech Bubble: Rectangle 31">
            <a:extLst>
              <a:ext uri="{FF2B5EF4-FFF2-40B4-BE49-F238E27FC236}">
                <a16:creationId xmlns:a16="http://schemas.microsoft.com/office/drawing/2014/main" id="{8A8DAA17-7E43-41B1-9271-598259D9468A}"/>
              </a:ext>
            </a:extLst>
          </p:cNvPr>
          <p:cNvSpPr/>
          <p:nvPr/>
        </p:nvSpPr>
        <p:spPr>
          <a:xfrm>
            <a:off x="8430587" y="1427936"/>
            <a:ext cx="3380387" cy="1416064"/>
          </a:xfrm>
          <a:prstGeom prst="wedgeRectCallout">
            <a:avLst>
              <a:gd name="adj1" fmla="val -100640"/>
              <a:gd name="adj2" fmla="val 67363"/>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lumMod val="65000"/>
                    <a:lumOff val="35000"/>
                  </a:prstClr>
                </a:solidFill>
                <a:effectLst/>
                <a:uLnTx/>
                <a:uFillTx/>
                <a:latin typeface="Comic Sans MS" panose="030F0702030302020204" pitchFamily="66" charset="0"/>
                <a:ea typeface="+mn-ea"/>
                <a:cs typeface="+mn-cs"/>
              </a:rPr>
              <a:t>All pictures are nice. Everyone is pretty in their own way.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3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suiHeVS"/>
  <p:tag name="ARTICULATE_DESIGN_ID_1_OFFICE THEME" val="gcpX7HGJ"/>
  <p:tag name="ARTICULATE_SLIDE_COUNT" val="34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2C9AB73789C774380AE96823B994B1F" ma:contentTypeVersion="5" ma:contentTypeDescription="Create a new document." ma:contentTypeScope="" ma:versionID="4be106dc3202de5e4496874d55a856e8">
  <xsd:schema xmlns:xsd="http://www.w3.org/2001/XMLSchema" xmlns:xs="http://www.w3.org/2001/XMLSchema" xmlns:p="http://schemas.microsoft.com/office/2006/metadata/properties" xmlns:ns3="08c46148-381b-4d1a-baf8-844283e29102" xmlns:ns4="e9f51e2d-9904-48f9-8735-56e0a4e7bd78" targetNamespace="http://schemas.microsoft.com/office/2006/metadata/properties" ma:root="true" ma:fieldsID="70c67e75f931f45feb33908ab6cb03fa" ns3:_="" ns4:_="">
    <xsd:import namespace="08c46148-381b-4d1a-baf8-844283e29102"/>
    <xsd:import namespace="e9f51e2d-9904-48f9-8735-56e0a4e7bd7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c46148-381b-4d1a-baf8-844283e291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9f51e2d-9904-48f9-8735-56e0a4e7bd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573E1F-6800-4A33-9F09-CA26B3557896}">
  <ds:schemaRefs>
    <ds:schemaRef ds:uri="http://schemas.microsoft.com/office/infopath/2007/PartnerControls"/>
    <ds:schemaRef ds:uri="http://purl.org/dc/terms/"/>
    <ds:schemaRef ds:uri="http://schemas.microsoft.com/office/2006/metadata/properties"/>
    <ds:schemaRef ds:uri="08c46148-381b-4d1a-baf8-844283e29102"/>
    <ds:schemaRef ds:uri="http://www.w3.org/XML/1998/namespace"/>
    <ds:schemaRef ds:uri="http://schemas.microsoft.com/office/2006/documentManagement/types"/>
    <ds:schemaRef ds:uri="http://purl.org/dc/dcmitype/"/>
    <ds:schemaRef ds:uri="http://schemas.openxmlformats.org/package/2006/metadata/core-properties"/>
    <ds:schemaRef ds:uri="e9f51e2d-9904-48f9-8735-56e0a4e7bd78"/>
    <ds:schemaRef ds:uri="http://purl.org/dc/elements/1.1/"/>
  </ds:schemaRefs>
</ds:datastoreItem>
</file>

<file path=customXml/itemProps2.xml><?xml version="1.0" encoding="utf-8"?>
<ds:datastoreItem xmlns:ds="http://schemas.openxmlformats.org/officeDocument/2006/customXml" ds:itemID="{A28B0E39-C4C1-48C0-9B0B-E06D5316DFD8}">
  <ds:schemaRefs>
    <ds:schemaRef ds:uri="08c46148-381b-4d1a-baf8-844283e29102"/>
    <ds:schemaRef ds:uri="e9f51e2d-9904-48f9-8735-56e0a4e7bd7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A0EC4C9-AD7E-4B90-AFC3-EF8E949339F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587</TotalTime>
  <Words>764</Words>
  <Application>Microsoft Office PowerPoint</Application>
  <PresentationFormat>Widescreen</PresentationFormat>
  <Paragraphs>84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Comic Sans MS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Rita Abou Nasr</dc:creator>
  <cp:lastModifiedBy>Rana Aridi</cp:lastModifiedBy>
  <cp:revision>124</cp:revision>
  <dcterms:created xsi:type="dcterms:W3CDTF">2021-01-11T14:44:49Z</dcterms:created>
  <dcterms:modified xsi:type="dcterms:W3CDTF">2021-10-25T18:37:48Z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4C9C4EFE-3E9E-4C7C-A7CC-D0B2AF10668C</vt:lpwstr>
  </property>
  <property fmtid="{D5CDD505-2E9C-101B-9397-08002B2CF9AE}" pid="3" name="ArticulatePath">
    <vt:lpwstr>E.G2.U1.L1 _Slide 1__48</vt:lpwstr>
  </property>
  <property fmtid="{D5CDD505-2E9C-101B-9397-08002B2CF9AE}" pid="4" name="ContentTypeId">
    <vt:lpwstr>0x010100B2C9AB73789C774380AE96823B994B1F</vt:lpwstr>
  </property>
</Properties>
</file>