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30" r:id="rId2"/>
    <p:sldId id="331" r:id="rId3"/>
    <p:sldId id="1813" r:id="rId4"/>
    <p:sldId id="332" r:id="rId5"/>
    <p:sldId id="1815" r:id="rId6"/>
    <p:sldId id="333" r:id="rId7"/>
    <p:sldId id="1816" r:id="rId8"/>
    <p:sldId id="334" r:id="rId9"/>
    <p:sldId id="1817" r:id="rId10"/>
    <p:sldId id="335" r:id="rId11"/>
    <p:sldId id="181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uhair Ghozayel" initials="SG" lastIdx="1" clrIdx="0">
    <p:extLst>
      <p:ext uri="{19B8F6BF-5375-455C-9EA6-DF929625EA0E}">
        <p15:presenceInfo xmlns:p15="http://schemas.microsoft.com/office/powerpoint/2012/main" userId="S::Souhair.Ghozayel@qitabi.org::c642db19-12cd-416a-820c-59b4ebaae96b" providerId="AD"/>
      </p:ext>
    </p:extLst>
  </p:cmAuthor>
  <p:cmAuthor id="2" name="Rania Khalil" initials="RK" lastIdx="1" clrIdx="1">
    <p:extLst>
      <p:ext uri="{19B8F6BF-5375-455C-9EA6-DF929625EA0E}">
        <p15:presenceInfo xmlns:p15="http://schemas.microsoft.com/office/powerpoint/2012/main" userId="S::rania.khalil@worldlearning.org::7e639223-6b9f-4f28-9980-e129f81dacb7" providerId="AD"/>
      </p:ext>
    </p:extLst>
  </p:cmAuthor>
  <p:cmAuthor id="3" name="Rana Aridi" initials="RA" lastIdx="8" clrIdx="2">
    <p:extLst>
      <p:ext uri="{19B8F6BF-5375-455C-9EA6-DF929625EA0E}">
        <p15:presenceInfo xmlns:p15="http://schemas.microsoft.com/office/powerpoint/2012/main" userId="S::Rana.Aridi@qitabi.org::bc0141a6-272a-4f52-8dab-89dc569c75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2" d="100"/>
          <a:sy n="102" d="100"/>
        </p:scale>
        <p:origin x="114" y="3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1AAF96-6691-49EE-8E68-A9DFDA687240}" type="datetimeFigureOut">
              <a:rPr lang="en-US" smtClean="0"/>
              <a:t>15-Oct-21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BFCDD5-BB37-4A4F-B009-8790BFD7696C}" type="slidenum">
              <a:rPr lang="en-US" smtClean="0"/>
              <a:t>‹#›</a:t>
            </a:fld>
            <a:endParaRPr lang="en-US"/>
          </a:p>
        </p:txBody>
      </p:sp>
    </p:spTree>
    <p:extLst>
      <p:ext uri="{BB962C8B-B14F-4D97-AF65-F5344CB8AC3E}">
        <p14:creationId xmlns:p14="http://schemas.microsoft.com/office/powerpoint/2010/main" val="14352398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Narration/VO: </a:t>
            </a:r>
            <a:r>
              <a:rPr lang="en-US" sz="1200" b="0"/>
              <a:t> The title is “Our Special House”.</a:t>
            </a:r>
            <a:r>
              <a:rPr lang="en-US" sz="1200" b="0" baseline="0"/>
              <a:t> I</a:t>
            </a:r>
            <a:r>
              <a:rPr lang="en-US" sz="1200" b="0"/>
              <a:t>s the special house the one in the picture? (pause) That’s right! It’s not. The special house is the playhouse. Who built the special house in the story? (pause) The writer built the house with his sister and cousins. Let’s read the last part of the story together and find out how it ends. </a:t>
            </a:r>
            <a:endParaRPr sz="1200" b="0"/>
          </a:p>
          <a:p>
            <a:pPr marL="0" lvl="0" indent="0" algn="l" rtl="0">
              <a:lnSpc>
                <a:spcPct val="115000"/>
              </a:lnSpc>
              <a:spcBef>
                <a:spcPts val="0"/>
              </a:spcBef>
              <a:spcAft>
                <a:spcPts val="0"/>
              </a:spcAft>
              <a:buClr>
                <a:schemeClr val="dk1"/>
              </a:buClr>
              <a:buSzPts val="1100"/>
              <a:buFont typeface="Arial"/>
              <a:buNone/>
            </a:pPr>
            <a:r>
              <a:rPr lang="en-US"/>
              <a:t>Remember that simple questions will pop-up while reading the story. Tap/ click on the answer you choose.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07" name="Google Shape;20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extLst>
      <p:ext uri="{BB962C8B-B14F-4D97-AF65-F5344CB8AC3E}">
        <p14:creationId xmlns:p14="http://schemas.microsoft.com/office/powerpoint/2010/main" val="1900752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Narration/VO: </a:t>
            </a:r>
            <a:r>
              <a:rPr lang="en-US" b="0"/>
              <a:t>(Read slide)</a:t>
            </a:r>
            <a:endParaRPr b="0"/>
          </a:p>
          <a:p>
            <a:pPr marL="0" lvl="0" indent="0" algn="l" rtl="0">
              <a:spcBef>
                <a:spcPts val="0"/>
              </a:spcBef>
              <a:spcAft>
                <a:spcPts val="0"/>
              </a:spcAft>
              <a:buClr>
                <a:schemeClr val="dk1"/>
              </a:buClr>
              <a:buSzPts val="1200"/>
              <a:buFont typeface="Calibri"/>
              <a:buNone/>
            </a:pPr>
            <a:endParaRPr lang="en-US" b="0"/>
          </a:p>
          <a:p>
            <a:pPr marL="0" lvl="0" indent="0" algn="l" rtl="0">
              <a:spcBef>
                <a:spcPts val="0"/>
              </a:spcBef>
              <a:spcAft>
                <a:spcPts val="0"/>
              </a:spcAft>
              <a:buNone/>
            </a:pPr>
            <a:r>
              <a:rPr lang="en-US" b="1"/>
              <a:t>Feedback:</a:t>
            </a:r>
            <a:endParaRPr lang="en-US"/>
          </a:p>
          <a:p>
            <a:pPr marL="228600" lvl="0" indent="-228600" algn="l" rtl="0">
              <a:spcBef>
                <a:spcPts val="0"/>
              </a:spcBef>
              <a:spcAft>
                <a:spcPts val="0"/>
              </a:spcAft>
              <a:buClr>
                <a:schemeClr val="dk1"/>
              </a:buClr>
              <a:buSzPts val="1200"/>
              <a:buFont typeface="Calibri"/>
              <a:buAutoNum type="alphaLcPeriod"/>
            </a:pPr>
            <a:r>
              <a:rPr lang="en-US" b="1"/>
              <a:t>Under the oak tree: Good job!</a:t>
            </a:r>
            <a:endParaRPr lang="en-US"/>
          </a:p>
          <a:p>
            <a:pPr marL="228600" lvl="0" indent="-228600" algn="l" rtl="0">
              <a:spcBef>
                <a:spcPts val="0"/>
              </a:spcBef>
              <a:spcAft>
                <a:spcPts val="0"/>
              </a:spcAft>
              <a:buClr>
                <a:schemeClr val="dk1"/>
              </a:buClr>
              <a:buSzPts val="1200"/>
              <a:buFont typeface="Calibri"/>
              <a:buAutoNum type="alphaLcPeriod"/>
            </a:pPr>
            <a:r>
              <a:rPr lang="en-US" b="0"/>
              <a:t>Behind the house: Incorrect. It’s under the oak tree.</a:t>
            </a:r>
            <a:endParaRPr lang="en-US"/>
          </a:p>
          <a:p>
            <a:pPr marL="228600" marR="0" lvl="0" indent="-228600" algn="l" defTabSz="914400" rtl="0" eaLnBrk="1" fontAlgn="auto" latinLnBrk="0" hangingPunct="1">
              <a:lnSpc>
                <a:spcPct val="100000"/>
              </a:lnSpc>
              <a:spcBef>
                <a:spcPts val="0"/>
              </a:spcBef>
              <a:spcAft>
                <a:spcPts val="0"/>
              </a:spcAft>
              <a:buClr>
                <a:schemeClr val="dk1"/>
              </a:buClr>
              <a:buSzPts val="1200"/>
              <a:buFont typeface="Calibri"/>
              <a:buAutoNum type="alphaLcPeriod"/>
              <a:tabLst/>
              <a:defRPr/>
            </a:pPr>
            <a:r>
              <a:rPr lang="en-US" b="0"/>
              <a:t>On the roof: Incorrect. It’s under the oak tree.</a:t>
            </a:r>
            <a:endParaRPr lang="en-US"/>
          </a:p>
          <a:p>
            <a:pPr marL="228600" lvl="0" indent="-228600" algn="l" rtl="0">
              <a:spcBef>
                <a:spcPts val="0"/>
              </a:spcBef>
              <a:spcAft>
                <a:spcPts val="0"/>
              </a:spcAft>
              <a:buClr>
                <a:schemeClr val="dk1"/>
              </a:buClr>
              <a:buSzPts val="1200"/>
              <a:buFont typeface="Calibri"/>
              <a:buAutoNum type="alphaLcPeriod"/>
            </a:pPr>
            <a:endParaRPr lang="en-US"/>
          </a:p>
          <a:p>
            <a:pPr marL="0" lvl="0" indent="0" algn="l" rtl="0">
              <a:spcBef>
                <a:spcPts val="0"/>
              </a:spcBef>
              <a:spcAft>
                <a:spcPts val="0"/>
              </a:spcAft>
              <a:buClr>
                <a:schemeClr val="dk1"/>
              </a:buClr>
              <a:buSzPts val="1200"/>
              <a:buFont typeface="Calibri"/>
              <a:buNone/>
            </a:pPr>
            <a:endParaRPr/>
          </a:p>
        </p:txBody>
      </p:sp>
      <p:sp>
        <p:nvSpPr>
          <p:cNvPr id="248" name="Google Shape;24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2146264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Narration/VO: [read slide]</a:t>
            </a:r>
          </a:p>
          <a:p>
            <a:pPr marL="0" lvl="0" indent="0" algn="l" rtl="0">
              <a:spcBef>
                <a:spcPts val="0"/>
              </a:spcBef>
              <a:spcAft>
                <a:spcPts val="0"/>
              </a:spcAft>
              <a:buNone/>
            </a:pPr>
            <a:endParaRPr lang="en-US" b="1"/>
          </a:p>
          <a:p>
            <a:pPr marL="0" lvl="0" indent="0" algn="l" rtl="0">
              <a:spcBef>
                <a:spcPts val="0"/>
              </a:spcBef>
              <a:spcAft>
                <a:spcPts val="0"/>
              </a:spcAft>
              <a:buNone/>
            </a:pPr>
            <a:r>
              <a:rPr lang="en-US" b="1"/>
              <a:t>Feedback: (after second trial)</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1"/>
              <a:t>Under the oak tree: Good job!</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a:t>Behind the house: Incorrect. It’s under the oak tree.</a:t>
            </a:r>
            <a:endParaRPr lang="en-US"/>
          </a:p>
          <a:p>
            <a:pPr marL="228600" marR="0" lvl="0" indent="-22860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b="0"/>
              <a:t>On the roof: Incorrect. It’s under the oak tree.</a:t>
            </a:r>
            <a:endParaRPr lang="en-US"/>
          </a:p>
          <a:p>
            <a:pPr marL="0" lvl="0" indent="0" algn="l" rtl="0">
              <a:spcBef>
                <a:spcPts val="0"/>
              </a:spcBef>
              <a:spcAft>
                <a:spcPts val="0"/>
              </a:spcAft>
              <a:buNone/>
            </a:pPr>
            <a:endParaRPr lang="en-US" b="1"/>
          </a:p>
          <a:p>
            <a:pPr marL="0" lvl="0" indent="0" algn="l" rtl="0">
              <a:spcBef>
                <a:spcPts val="0"/>
              </a:spcBef>
              <a:spcAft>
                <a:spcPts val="0"/>
              </a:spcAft>
              <a:buNone/>
            </a:pPr>
            <a:endParaRPr lang="en-US" b="1"/>
          </a:p>
          <a:p>
            <a:endParaRPr lang="en-US"/>
          </a:p>
        </p:txBody>
      </p:sp>
      <p:sp>
        <p:nvSpPr>
          <p:cNvPr id="4" name="Slide Number Placeholder 3"/>
          <p:cNvSpPr>
            <a:spLocks noGrp="1"/>
          </p:cNvSpPr>
          <p:nvPr>
            <p:ph type="sldNum" sz="quarter" idx="5"/>
          </p:nvPr>
        </p:nvSpPr>
        <p:spPr/>
        <p:txBody>
          <a:bodyPr/>
          <a:lstStyle/>
          <a:p>
            <a:fld id="{F3C47EA9-339C-40BE-A2F1-4795BE3FC0DC}" type="slidenum">
              <a:rPr lang="en-US" smtClean="0"/>
              <a:t>11</a:t>
            </a:fld>
            <a:endParaRPr lang="en-US"/>
          </a:p>
        </p:txBody>
      </p:sp>
    </p:spTree>
    <p:extLst>
      <p:ext uri="{BB962C8B-B14F-4D97-AF65-F5344CB8AC3E}">
        <p14:creationId xmlns:p14="http://schemas.microsoft.com/office/powerpoint/2010/main" val="2797906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Narration/VO: [Read slide]</a:t>
            </a:r>
            <a:endParaRPr b="1"/>
          </a:p>
          <a:p>
            <a:pPr marL="0" lvl="0" indent="0" algn="l" rtl="0">
              <a:spcBef>
                <a:spcPts val="0"/>
              </a:spcBef>
              <a:spcAft>
                <a:spcPts val="0"/>
              </a:spcAft>
              <a:buNone/>
            </a:pPr>
            <a:endParaRPr b="0"/>
          </a:p>
          <a:p>
            <a:pPr marL="228600" lvl="0" indent="-228600" algn="l" rtl="0">
              <a:spcBef>
                <a:spcPts val="0"/>
              </a:spcBef>
              <a:spcAft>
                <a:spcPts val="0"/>
              </a:spcAft>
              <a:buClr>
                <a:schemeClr val="dk1"/>
              </a:buClr>
              <a:buSzPts val="1200"/>
              <a:buFont typeface="Calibri"/>
              <a:buAutoNum type="alphaLcPeriod"/>
            </a:pPr>
            <a:endParaRPr lang="en-US" b="0"/>
          </a:p>
          <a:p>
            <a:pPr marL="0" lvl="0" indent="0" algn="l" rtl="0">
              <a:spcBef>
                <a:spcPts val="0"/>
              </a:spcBef>
              <a:spcAft>
                <a:spcPts val="0"/>
              </a:spcAft>
              <a:buClr>
                <a:schemeClr val="dk1"/>
              </a:buClr>
              <a:buSzPts val="1200"/>
              <a:buFont typeface="Calibri"/>
              <a:buNone/>
            </a:pPr>
            <a:endParaRPr/>
          </a:p>
        </p:txBody>
      </p:sp>
      <p:sp>
        <p:nvSpPr>
          <p:cNvPr id="215" name="Google Shape;21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2538384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Narration/VO: [read slide]</a:t>
            </a:r>
          </a:p>
          <a:p>
            <a:pPr marL="0" lvl="0" indent="0" algn="l" rtl="0">
              <a:spcBef>
                <a:spcPts val="0"/>
              </a:spcBef>
              <a:spcAft>
                <a:spcPts val="0"/>
              </a:spcAft>
              <a:buNone/>
            </a:pPr>
            <a:endParaRPr lang="en-US" b="1"/>
          </a:p>
          <a:p>
            <a:pPr marL="0" lvl="0" indent="0" algn="l" rtl="0">
              <a:spcBef>
                <a:spcPts val="0"/>
              </a:spcBef>
              <a:spcAft>
                <a:spcPts val="0"/>
              </a:spcAft>
              <a:buNone/>
            </a:pPr>
            <a:r>
              <a:rPr lang="en-US" b="1"/>
              <a:t>Feedback: (after second trial) </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err="1"/>
              <a:t>Akram</a:t>
            </a:r>
            <a:r>
              <a:rPr lang="en-US" b="0"/>
              <a:t>: Incorrect. It was Rola.</a:t>
            </a:r>
          </a:p>
          <a:p>
            <a:pPr marL="228600" lvl="0" indent="-228600" algn="l" rtl="0">
              <a:spcBef>
                <a:spcPts val="0"/>
              </a:spcBef>
              <a:spcAft>
                <a:spcPts val="0"/>
              </a:spcAft>
              <a:buClr>
                <a:schemeClr val="dk1"/>
              </a:buClr>
              <a:buSzPts val="1200"/>
              <a:buFont typeface="Arial" panose="020B0604020202020204" pitchFamily="34" charset="0"/>
              <a:buChar char="•"/>
            </a:pPr>
            <a:r>
              <a:rPr lang="en-US" b="1"/>
              <a:t>Rola: Good job!</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a:t>Mom: Incorrect. It was Rola.</a:t>
            </a:r>
            <a:endParaRPr lang="en-US"/>
          </a:p>
          <a:p>
            <a:endParaRPr lang="en-US"/>
          </a:p>
        </p:txBody>
      </p:sp>
      <p:sp>
        <p:nvSpPr>
          <p:cNvPr id="4" name="Slide Number Placeholder 3"/>
          <p:cNvSpPr>
            <a:spLocks noGrp="1"/>
          </p:cNvSpPr>
          <p:nvPr>
            <p:ph type="sldNum" sz="quarter" idx="5"/>
          </p:nvPr>
        </p:nvSpPr>
        <p:spPr/>
        <p:txBody>
          <a:bodyPr/>
          <a:lstStyle/>
          <a:p>
            <a:fld id="{F3C47EA9-339C-40BE-A2F1-4795BE3FC0DC}" type="slidenum">
              <a:rPr lang="en-US" smtClean="0"/>
              <a:t>3</a:t>
            </a:fld>
            <a:endParaRPr lang="en-US"/>
          </a:p>
        </p:txBody>
      </p:sp>
    </p:spTree>
    <p:extLst>
      <p:ext uri="{BB962C8B-B14F-4D97-AF65-F5344CB8AC3E}">
        <p14:creationId xmlns:p14="http://schemas.microsoft.com/office/powerpoint/2010/main" val="3471586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Narration/VO: [Read slide]</a:t>
            </a:r>
          </a:p>
          <a:p>
            <a:pPr marL="0" lvl="0" indent="0" algn="l" rtl="0">
              <a:spcBef>
                <a:spcPts val="0"/>
              </a:spcBef>
              <a:spcAft>
                <a:spcPts val="0"/>
              </a:spcAft>
              <a:buNone/>
            </a:pPr>
            <a:endParaRPr b="0"/>
          </a:p>
          <a:p>
            <a:pPr marL="0" lvl="0" indent="0" algn="l" rtl="0">
              <a:spcBef>
                <a:spcPts val="0"/>
              </a:spcBef>
              <a:spcAft>
                <a:spcPts val="0"/>
              </a:spcAft>
              <a:buClr>
                <a:schemeClr val="dk1"/>
              </a:buClr>
              <a:buSzPts val="1200"/>
              <a:buFont typeface="Calibri"/>
              <a:buNone/>
            </a:pPr>
            <a:endParaRPr/>
          </a:p>
        </p:txBody>
      </p:sp>
      <p:sp>
        <p:nvSpPr>
          <p:cNvPr id="223" name="Google Shape;22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94764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Narration/VO: [read slide]</a:t>
            </a:r>
          </a:p>
          <a:p>
            <a:pPr marL="0" lvl="0" indent="0" algn="l" rtl="0">
              <a:spcBef>
                <a:spcPts val="0"/>
              </a:spcBef>
              <a:spcAft>
                <a:spcPts val="0"/>
              </a:spcAft>
              <a:buNone/>
            </a:pPr>
            <a:endParaRPr lang="en-US" b="1"/>
          </a:p>
          <a:p>
            <a:pPr marL="0" lvl="0" indent="0" algn="l" rtl="0">
              <a:spcBef>
                <a:spcPts val="0"/>
              </a:spcBef>
              <a:spcAft>
                <a:spcPts val="0"/>
              </a:spcAft>
              <a:buNone/>
            </a:pPr>
            <a:r>
              <a:rPr lang="en-US" b="1"/>
              <a:t>Feedback: (after second trial) </a:t>
            </a:r>
          </a:p>
          <a:p>
            <a:pPr marL="171450" lvl="0" indent="-171450" algn="l" rtl="0">
              <a:spcBef>
                <a:spcPts val="0"/>
              </a:spcBef>
              <a:spcAft>
                <a:spcPts val="0"/>
              </a:spcAft>
              <a:buClr>
                <a:schemeClr val="dk1"/>
              </a:buClr>
              <a:buSzPts val="1200"/>
              <a:buFont typeface="Arial" panose="020B0604020202020204" pitchFamily="34" charset="0"/>
              <a:buChar char="•"/>
            </a:pPr>
            <a:r>
              <a:rPr lang="en-US" b="1"/>
              <a:t>Very good!         </a:t>
            </a:r>
            <a:endParaRPr lang="en-US"/>
          </a:p>
          <a:p>
            <a:pPr marL="171450" lvl="0" indent="-171450" algn="l" rtl="0">
              <a:spcBef>
                <a:spcPts val="0"/>
              </a:spcBef>
              <a:spcAft>
                <a:spcPts val="0"/>
              </a:spcAft>
              <a:buClr>
                <a:schemeClr val="dk1"/>
              </a:buClr>
              <a:buSzPts val="1200"/>
              <a:buFont typeface="Arial" panose="020B0604020202020204" pitchFamily="34" charset="0"/>
              <a:buChar char="•"/>
            </a:pPr>
            <a:r>
              <a:rPr lang="en-US" b="0"/>
              <a:t>Incorrect. It was the writer’s sister. </a:t>
            </a:r>
            <a:endParaRPr lang="en-US"/>
          </a:p>
          <a:p>
            <a:pPr marL="171450" lvl="0" indent="-171450" algn="l" rtl="0">
              <a:spcBef>
                <a:spcPts val="0"/>
              </a:spcBef>
              <a:spcAft>
                <a:spcPts val="0"/>
              </a:spcAft>
              <a:buClr>
                <a:schemeClr val="dk1"/>
              </a:buClr>
              <a:buSzPts val="1200"/>
              <a:buFont typeface="Arial" panose="020B0604020202020204" pitchFamily="34" charset="0"/>
              <a:buChar char="•"/>
            </a:pPr>
            <a:r>
              <a:rPr lang="en-US" b="0"/>
              <a:t>Incorrect. It was the writer’s sister. </a:t>
            </a:r>
          </a:p>
          <a:p>
            <a:pPr marL="0" lvl="0" indent="0" algn="l" rtl="0">
              <a:spcBef>
                <a:spcPts val="0"/>
              </a:spcBef>
              <a:spcAft>
                <a:spcPts val="0"/>
              </a:spcAft>
              <a:buNone/>
            </a:pPr>
            <a:endParaRPr lang="en-US"/>
          </a:p>
          <a:p>
            <a:endParaRPr lang="en-US"/>
          </a:p>
        </p:txBody>
      </p:sp>
      <p:sp>
        <p:nvSpPr>
          <p:cNvPr id="4" name="Slide Number Placeholder 3"/>
          <p:cNvSpPr>
            <a:spLocks noGrp="1"/>
          </p:cNvSpPr>
          <p:nvPr>
            <p:ph type="sldNum" sz="quarter" idx="5"/>
          </p:nvPr>
        </p:nvSpPr>
        <p:spPr/>
        <p:txBody>
          <a:bodyPr/>
          <a:lstStyle/>
          <a:p>
            <a:fld id="{F3C47EA9-339C-40BE-A2F1-4795BE3FC0DC}" type="slidenum">
              <a:rPr lang="en-US" smtClean="0"/>
              <a:t>5</a:t>
            </a:fld>
            <a:endParaRPr lang="en-US"/>
          </a:p>
        </p:txBody>
      </p:sp>
    </p:spTree>
    <p:extLst>
      <p:ext uri="{BB962C8B-B14F-4D97-AF65-F5344CB8AC3E}">
        <p14:creationId xmlns:p14="http://schemas.microsoft.com/office/powerpoint/2010/main" val="980642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Narration/VO: </a:t>
            </a:r>
            <a:r>
              <a:rPr lang="en-US" b="0"/>
              <a:t>(Read slide)</a:t>
            </a:r>
            <a:endParaRPr/>
          </a:p>
          <a:p>
            <a:pPr marL="0" lvl="0" indent="0" algn="l" rtl="0">
              <a:spcBef>
                <a:spcPts val="0"/>
              </a:spcBef>
              <a:spcAft>
                <a:spcPts val="0"/>
              </a:spcAft>
              <a:buNone/>
            </a:pPr>
            <a:endParaRPr b="0"/>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232" name="Google Shape;2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15065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Narration/VO: [read slide]</a:t>
            </a:r>
          </a:p>
          <a:p>
            <a:pPr marL="0" lvl="0" indent="0" algn="l" rtl="0">
              <a:spcBef>
                <a:spcPts val="0"/>
              </a:spcBef>
              <a:spcAft>
                <a:spcPts val="0"/>
              </a:spcAft>
              <a:buNone/>
            </a:pPr>
            <a:endParaRPr lang="en-US" b="1"/>
          </a:p>
          <a:p>
            <a:pPr marL="0" lvl="0" indent="0" algn="l" rtl="0">
              <a:spcBef>
                <a:spcPts val="0"/>
              </a:spcBef>
              <a:spcAft>
                <a:spcPts val="0"/>
              </a:spcAft>
              <a:buNone/>
            </a:pPr>
            <a:r>
              <a:rPr lang="en-US" b="1"/>
              <a:t>Feedback: (after second trial)</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a:t>The chairs: Incorrect. He brought the table.</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a:t>Nothing. Incorrect. He brought the table.</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1"/>
              <a:t>The table: Excellent!</a:t>
            </a:r>
            <a:endParaRPr lang="en-US"/>
          </a:p>
          <a:p>
            <a:endParaRPr lang="en-US"/>
          </a:p>
        </p:txBody>
      </p:sp>
      <p:sp>
        <p:nvSpPr>
          <p:cNvPr id="4" name="Slide Number Placeholder 3"/>
          <p:cNvSpPr>
            <a:spLocks noGrp="1"/>
          </p:cNvSpPr>
          <p:nvPr>
            <p:ph type="sldNum" sz="quarter" idx="5"/>
          </p:nvPr>
        </p:nvSpPr>
        <p:spPr/>
        <p:txBody>
          <a:bodyPr/>
          <a:lstStyle/>
          <a:p>
            <a:fld id="{F3C47EA9-339C-40BE-A2F1-4795BE3FC0DC}" type="slidenum">
              <a:rPr lang="en-US" smtClean="0"/>
              <a:t>7</a:t>
            </a:fld>
            <a:endParaRPr lang="en-US"/>
          </a:p>
        </p:txBody>
      </p:sp>
    </p:spTree>
    <p:extLst>
      <p:ext uri="{BB962C8B-B14F-4D97-AF65-F5344CB8AC3E}">
        <p14:creationId xmlns:p14="http://schemas.microsoft.com/office/powerpoint/2010/main" val="3222862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Narration/VO: </a:t>
            </a:r>
            <a:r>
              <a:rPr lang="en-US" b="0"/>
              <a:t>(Read slide)</a:t>
            </a:r>
            <a:endParaRPr/>
          </a:p>
          <a:p>
            <a:pPr marL="0" lvl="0" indent="0" algn="l" rtl="0">
              <a:spcBef>
                <a:spcPts val="0"/>
              </a:spcBef>
              <a:spcAft>
                <a:spcPts val="0"/>
              </a:spcAft>
              <a:buClr>
                <a:schemeClr val="dk1"/>
              </a:buClr>
              <a:buSzPts val="1200"/>
              <a:buFont typeface="Calibri"/>
              <a:buNone/>
            </a:pPr>
            <a:endParaRPr lang="en-US" b="0"/>
          </a:p>
          <a:p>
            <a:pPr marL="0" lvl="0" indent="0" algn="l" rtl="0">
              <a:spcBef>
                <a:spcPts val="0"/>
              </a:spcBef>
              <a:spcAft>
                <a:spcPts val="0"/>
              </a:spcAft>
              <a:buClr>
                <a:schemeClr val="dk1"/>
              </a:buClr>
              <a:buSzPts val="1200"/>
              <a:buFont typeface="Calibri"/>
              <a:buNone/>
            </a:pPr>
            <a:endParaRPr/>
          </a:p>
        </p:txBody>
      </p:sp>
      <p:sp>
        <p:nvSpPr>
          <p:cNvPr id="240" name="Google Shape;24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4279165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a:t>Narration/VO: [read slide]</a:t>
            </a:r>
          </a:p>
          <a:p>
            <a:pPr marL="0" lvl="0" indent="0" algn="l" rtl="0">
              <a:spcBef>
                <a:spcPts val="0"/>
              </a:spcBef>
              <a:spcAft>
                <a:spcPts val="0"/>
              </a:spcAft>
              <a:buNone/>
            </a:pPr>
            <a:endParaRPr lang="en-US" b="1"/>
          </a:p>
          <a:p>
            <a:pPr marL="0" lvl="0" indent="0" algn="l" rtl="0">
              <a:spcBef>
                <a:spcPts val="0"/>
              </a:spcBef>
              <a:spcAft>
                <a:spcPts val="0"/>
              </a:spcAft>
              <a:buNone/>
            </a:pPr>
            <a:r>
              <a:rPr lang="en-US" b="1"/>
              <a:t>Feedback: (after second trial)</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a:t>Incorrect. He made a curtain.</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1"/>
              <a:t>That’s right!</a:t>
            </a:r>
            <a:endParaRPr lang="en-US"/>
          </a:p>
          <a:p>
            <a:pPr marL="228600" lvl="0" indent="-228600" algn="l" rtl="0">
              <a:spcBef>
                <a:spcPts val="0"/>
              </a:spcBef>
              <a:spcAft>
                <a:spcPts val="0"/>
              </a:spcAft>
              <a:buClr>
                <a:schemeClr val="dk1"/>
              </a:buClr>
              <a:buSzPts val="1200"/>
              <a:buFont typeface="Arial" panose="020B0604020202020204" pitchFamily="34" charset="0"/>
              <a:buChar char="•"/>
            </a:pPr>
            <a:r>
              <a:rPr lang="en-US" b="0"/>
              <a:t>Incorrect. He made a curtain.</a:t>
            </a:r>
            <a:endParaRPr lang="en-US"/>
          </a:p>
          <a:p>
            <a:endParaRPr lang="en-US"/>
          </a:p>
        </p:txBody>
      </p:sp>
      <p:sp>
        <p:nvSpPr>
          <p:cNvPr id="4" name="Slide Number Placeholder 3"/>
          <p:cNvSpPr>
            <a:spLocks noGrp="1"/>
          </p:cNvSpPr>
          <p:nvPr>
            <p:ph type="sldNum" sz="quarter" idx="5"/>
          </p:nvPr>
        </p:nvSpPr>
        <p:spPr/>
        <p:txBody>
          <a:bodyPr/>
          <a:lstStyle/>
          <a:p>
            <a:fld id="{F3C47EA9-339C-40BE-A2F1-4795BE3FC0DC}" type="slidenum">
              <a:rPr lang="en-US" smtClean="0"/>
              <a:t>9</a:t>
            </a:fld>
            <a:endParaRPr lang="en-US"/>
          </a:p>
        </p:txBody>
      </p:sp>
    </p:spTree>
    <p:extLst>
      <p:ext uri="{BB962C8B-B14F-4D97-AF65-F5344CB8AC3E}">
        <p14:creationId xmlns:p14="http://schemas.microsoft.com/office/powerpoint/2010/main" val="264775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7B8B3-DBDA-41C7-AF11-215FA0731B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2E66A9-3595-4438-B094-3ED7BA846E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19BFEB-22A8-4B35-A038-7E98571DAEE0}"/>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5" name="Footer Placeholder 4">
            <a:extLst>
              <a:ext uri="{FF2B5EF4-FFF2-40B4-BE49-F238E27FC236}">
                <a16:creationId xmlns:a16="http://schemas.microsoft.com/office/drawing/2014/main" id="{C4C289CD-FA54-4A53-9C8C-C601960B18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2451BD-FD1E-4B3C-A064-A8D867948282}"/>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489987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9CE1B-CDE6-4C12-B955-EC1AA374F9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F8C2E59-0F3E-483B-B203-B305803577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C8C507-3ACB-4014-9E2C-F3A4F8D017ED}"/>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5" name="Footer Placeholder 4">
            <a:extLst>
              <a:ext uri="{FF2B5EF4-FFF2-40B4-BE49-F238E27FC236}">
                <a16:creationId xmlns:a16="http://schemas.microsoft.com/office/drawing/2014/main" id="{22F8B758-6C93-4186-835C-23D29437F1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BB1E88-F5E5-4DF5-BA2D-6F36F58793E4}"/>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1447323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5651C2-A7F5-41C6-BA80-31922E0CFC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1478AB-0979-413E-8486-05E93874D98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30C52B-643E-4A1A-AA30-0AE79F79EACD}"/>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5" name="Footer Placeholder 4">
            <a:extLst>
              <a:ext uri="{FF2B5EF4-FFF2-40B4-BE49-F238E27FC236}">
                <a16:creationId xmlns:a16="http://schemas.microsoft.com/office/drawing/2014/main" id="{F536C66E-249C-47F7-96C2-3DC47D2C8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24BD70-09AC-4D03-8D96-23A4720CEEA2}"/>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683786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84280-3EE6-4D2D-9405-7450AE6FE4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263B56-6642-4490-8BDD-2E9A39A534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CC6199-90B4-4F29-81CD-87E7513F4A5B}"/>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5" name="Footer Placeholder 4">
            <a:extLst>
              <a:ext uri="{FF2B5EF4-FFF2-40B4-BE49-F238E27FC236}">
                <a16:creationId xmlns:a16="http://schemas.microsoft.com/office/drawing/2014/main" id="{97C4E103-7E6D-4FC8-8254-6B41C817D4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A0CD07-7BB2-4205-BDA8-603531398C82}"/>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81689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2588A-9F16-427F-8A1A-5F80AB5F8E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3DD866E-1458-4B53-BD85-1DDF581E56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C52329-C6E6-458C-94A4-49D166A78D5A}"/>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5" name="Footer Placeholder 4">
            <a:extLst>
              <a:ext uri="{FF2B5EF4-FFF2-40B4-BE49-F238E27FC236}">
                <a16:creationId xmlns:a16="http://schemas.microsoft.com/office/drawing/2014/main" id="{F989502C-3115-4D59-B02F-FB785E3156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45153A-9FBA-42E2-85A3-2855965FAC75}"/>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417261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A475D-9849-4401-BC1B-8E4B1D859F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58B0C2-702C-417F-887E-AD54C13739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079D59-D724-417E-AFA9-C7EA954864C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DEC437-D33F-45E2-BA38-3590BC5EE5DA}"/>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6" name="Footer Placeholder 5">
            <a:extLst>
              <a:ext uri="{FF2B5EF4-FFF2-40B4-BE49-F238E27FC236}">
                <a16:creationId xmlns:a16="http://schemas.microsoft.com/office/drawing/2014/main" id="{2D6F8C8D-E4B2-4E91-A654-AF5EA0AAB2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09AB9B-A7BD-4577-A086-BDBF2A8FC7AB}"/>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1380808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17354-25A8-47E7-8CA1-3EA483A104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B37E9D0-C8E3-4D1F-B143-887CD46B54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9CADAA-7561-45FC-876E-6AA63A7258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C60F01-CB46-4F53-BA30-FF333F4FAC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4957DA-7C85-4C13-B34B-9EE9705DE5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C5B304-8EF0-42B2-AA36-070853980412}"/>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8" name="Footer Placeholder 7">
            <a:extLst>
              <a:ext uri="{FF2B5EF4-FFF2-40B4-BE49-F238E27FC236}">
                <a16:creationId xmlns:a16="http://schemas.microsoft.com/office/drawing/2014/main" id="{5CC15D84-5C30-4CB5-834A-EF07548381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8E1BA4C-C7D7-41A4-A3DC-5EC32A539CE2}"/>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667745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CE9DD-77A9-4436-AC6C-0D4BA9F150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2459D2-F923-43E8-AC46-CA9AC9CF15E6}"/>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4" name="Footer Placeholder 3">
            <a:extLst>
              <a:ext uri="{FF2B5EF4-FFF2-40B4-BE49-F238E27FC236}">
                <a16:creationId xmlns:a16="http://schemas.microsoft.com/office/drawing/2014/main" id="{4CA5CA8B-1F1F-4CD8-A594-424CFFEC68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7E020A8-0272-47B3-A2EB-BF8978C86680}"/>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60012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82C129-D2D6-4B5F-8939-B6C6F8E5C02E}"/>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3" name="Footer Placeholder 2">
            <a:extLst>
              <a:ext uri="{FF2B5EF4-FFF2-40B4-BE49-F238E27FC236}">
                <a16:creationId xmlns:a16="http://schemas.microsoft.com/office/drawing/2014/main" id="{7D505B44-943A-4E3F-A529-785088C04E2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16A7DC-E084-4186-A985-99E964053838}"/>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2027836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F4828-577C-4930-B4C3-8CA1582DDC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A0BB651-DFF4-440F-A9A9-03CDACA726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A42E06-1F1E-4946-AD40-97CED42CCF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7AA44D-8644-4D0F-911C-10E8B56CCF7A}"/>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6" name="Footer Placeholder 5">
            <a:extLst>
              <a:ext uri="{FF2B5EF4-FFF2-40B4-BE49-F238E27FC236}">
                <a16:creationId xmlns:a16="http://schemas.microsoft.com/office/drawing/2014/main" id="{2063D401-B4B7-41BB-9138-53E0547A76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DA1ED9-B673-4B3C-BB46-74D7EA2D089F}"/>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458988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4794A-3BC7-4A4F-9742-AEC636D2C4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B23816-F19F-4A1B-B52F-71FA9A0AA6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258BFA2-C898-437D-9218-FCDFA25A59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66C47-5682-4166-97B5-A1797BAB9ADA}"/>
              </a:ext>
            </a:extLst>
          </p:cNvPr>
          <p:cNvSpPr>
            <a:spLocks noGrp="1"/>
          </p:cNvSpPr>
          <p:nvPr>
            <p:ph type="dt" sz="half" idx="10"/>
          </p:nvPr>
        </p:nvSpPr>
        <p:spPr/>
        <p:txBody>
          <a:bodyPr/>
          <a:lstStyle/>
          <a:p>
            <a:fld id="{6AC60C79-E60D-4E84-83D5-171D7D3C916A}" type="datetimeFigureOut">
              <a:rPr lang="en-US" smtClean="0"/>
              <a:t>15-Oct-21</a:t>
            </a:fld>
            <a:endParaRPr lang="en-US"/>
          </a:p>
        </p:txBody>
      </p:sp>
      <p:sp>
        <p:nvSpPr>
          <p:cNvPr id="6" name="Footer Placeholder 5">
            <a:extLst>
              <a:ext uri="{FF2B5EF4-FFF2-40B4-BE49-F238E27FC236}">
                <a16:creationId xmlns:a16="http://schemas.microsoft.com/office/drawing/2014/main" id="{D9C27867-70FB-4B9F-A764-85B5A87789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884790-5C4A-4158-B9FD-7141F31B1CBB}"/>
              </a:ext>
            </a:extLst>
          </p:cNvPr>
          <p:cNvSpPr>
            <a:spLocks noGrp="1"/>
          </p:cNvSpPr>
          <p:nvPr>
            <p:ph type="sldNum" sz="quarter" idx="12"/>
          </p:nvPr>
        </p:nvSpPr>
        <p:spPr/>
        <p:txBody>
          <a:bodyPr/>
          <a:lstStyle/>
          <a:p>
            <a:fld id="{7586A2BE-1837-4429-B195-E3089DD50CAD}" type="slidenum">
              <a:rPr lang="en-US" smtClean="0"/>
              <a:t>‹#›</a:t>
            </a:fld>
            <a:endParaRPr lang="en-US"/>
          </a:p>
        </p:txBody>
      </p:sp>
    </p:spTree>
    <p:extLst>
      <p:ext uri="{BB962C8B-B14F-4D97-AF65-F5344CB8AC3E}">
        <p14:creationId xmlns:p14="http://schemas.microsoft.com/office/powerpoint/2010/main" val="3972264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DEF814-CA6F-4980-A1DC-3A08B2C15E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5811CB-1207-4647-9E22-4427216886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69CA94-7F23-48B3-AA9A-BC520ED88B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C60C79-E60D-4E84-83D5-171D7D3C916A}" type="datetimeFigureOut">
              <a:rPr lang="en-US" smtClean="0"/>
              <a:t>15-Oct-21</a:t>
            </a:fld>
            <a:endParaRPr lang="en-US"/>
          </a:p>
        </p:txBody>
      </p:sp>
      <p:sp>
        <p:nvSpPr>
          <p:cNvPr id="5" name="Footer Placeholder 4">
            <a:extLst>
              <a:ext uri="{FF2B5EF4-FFF2-40B4-BE49-F238E27FC236}">
                <a16:creationId xmlns:a16="http://schemas.microsoft.com/office/drawing/2014/main" id="{E1684BEC-C645-49A0-9ABD-FA2BCC58DA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6ADB40-1BAF-482D-9578-9223B32746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6A2BE-1837-4429-B195-E3089DD50CAD}" type="slidenum">
              <a:rPr lang="en-US" smtClean="0"/>
              <a:t>‹#›</a:t>
            </a:fld>
            <a:endParaRPr lang="en-US"/>
          </a:p>
        </p:txBody>
      </p:sp>
    </p:spTree>
    <p:extLst>
      <p:ext uri="{BB962C8B-B14F-4D97-AF65-F5344CB8AC3E}">
        <p14:creationId xmlns:p14="http://schemas.microsoft.com/office/powerpoint/2010/main" val="1061204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3.jpeg"/><Relationship Id="rId5" Type="http://schemas.openxmlformats.org/officeDocument/2006/relationships/image" Target="../media/image2.sv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notesSlide" Target="../notesSlides/notesSlide11.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emf"/><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3.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notesSlide" Target="../notesSlides/notesSlide3.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4.jpeg"/><Relationship Id="rId5" Type="http://schemas.openxmlformats.org/officeDocument/2006/relationships/image" Target="../media/image6.emf"/><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3.jpeg"/><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notesSlide" Target="../notesSlides/notesSlide5.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3.jpeg"/><Relationship Id="rId5" Type="http://schemas.openxmlformats.org/officeDocument/2006/relationships/image" Target="../media/image11.sv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7.xml"/><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6.emf"/><Relationship Id="rId4" Type="http://schemas.openxmlformats.org/officeDocument/2006/relationships/image" Target="../media/image5.emf"/><Relationship Id="rId9"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3.jpeg"/><Relationship Id="rId5" Type="http://schemas.openxmlformats.org/officeDocument/2006/relationships/image" Target="../media/image13.sv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9.xml"/><Relationship Id="rId7" Type="http://schemas.openxmlformats.org/officeDocument/2006/relationships/image" Target="../media/image13.sv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6.emf"/><Relationship Id="rId4" Type="http://schemas.openxmlformats.org/officeDocument/2006/relationships/image" Target="../media/image5.emf"/><Relationship Id="rId9"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8" name="TextBox 7">
            <a:extLst>
              <a:ext uri="{FF2B5EF4-FFF2-40B4-BE49-F238E27FC236}">
                <a16:creationId xmlns:a16="http://schemas.microsoft.com/office/drawing/2014/main" id="{C2DC4EF6-DBDD-4D81-A46F-4B879F1FB804}"/>
              </a:ext>
            </a:extLst>
          </p:cNvPr>
          <p:cNvSpPr txBox="1"/>
          <p:nvPr/>
        </p:nvSpPr>
        <p:spPr>
          <a:xfrm rot="10800000" flipV="1">
            <a:off x="9604008" y="145296"/>
            <a:ext cx="2586361" cy="307777"/>
          </a:xfrm>
          <a:prstGeom prst="rect">
            <a:avLst/>
          </a:prstGeom>
          <a:solidFill>
            <a:schemeClr val="accent1">
              <a:lumMod val="20000"/>
              <a:lumOff val="80000"/>
            </a:schemeClr>
          </a:solidFill>
          <a:ln w="19050">
            <a:solidFill>
              <a:schemeClr val="bg1">
                <a:lumMod val="95000"/>
              </a:schemeClr>
            </a:solidFill>
          </a:ln>
        </p:spPr>
        <p:txBody>
          <a:bodyPr wrap="square">
            <a:spAutoFit/>
          </a:bodyPr>
          <a:lstStyle/>
          <a:p>
            <a:pPr algn="ctr">
              <a:buClr>
                <a:srgbClr val="000000"/>
              </a:buClr>
              <a:buSzPts val="1400"/>
            </a:pPr>
            <a:r>
              <a:rPr lang="en-US" sz="1400">
                <a:solidFill>
                  <a:schemeClr val="bg1">
                    <a:lumMod val="50000"/>
                  </a:schemeClr>
                </a:solidFill>
                <a:latin typeface="Comic Sans MS"/>
                <a:ea typeface="Comic Sans MS"/>
                <a:cs typeface="Comic Sans MS"/>
              </a:rPr>
              <a:t>Reading Comprehension</a:t>
            </a:r>
          </a:p>
        </p:txBody>
      </p:sp>
      <p:pic>
        <p:nvPicPr>
          <p:cNvPr id="2" name="Graphic 1">
            <a:extLst>
              <a:ext uri="{FF2B5EF4-FFF2-40B4-BE49-F238E27FC236}">
                <a16:creationId xmlns:a16="http://schemas.microsoft.com/office/drawing/2014/main" id="{FFF39C93-695C-4F62-962E-7BA2D466A2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68497" y="1651092"/>
            <a:ext cx="8416031" cy="5209924"/>
          </a:xfrm>
          <a:prstGeom prst="rect">
            <a:avLst/>
          </a:prstGeom>
        </p:spPr>
      </p:pic>
      <p:sp>
        <p:nvSpPr>
          <p:cNvPr id="5" name="Google Shape;222;p10">
            <a:extLst>
              <a:ext uri="{FF2B5EF4-FFF2-40B4-BE49-F238E27FC236}">
                <a16:creationId xmlns:a16="http://schemas.microsoft.com/office/drawing/2014/main" id="{F2CFE4EA-93C8-4B84-B17F-3EFFB09B9CD2}"/>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Our Special House</a:t>
            </a:r>
            <a:endParaRPr lang="en-US" sz="3200" b="1">
              <a:solidFill>
                <a:schemeClr val="bg1"/>
              </a:solidFill>
              <a:latin typeface="Comic Sans MS" panose="030F0702030302020204" pitchFamily="66" charset="0"/>
            </a:endParaRPr>
          </a:p>
        </p:txBody>
      </p:sp>
      <p:pic>
        <p:nvPicPr>
          <p:cNvPr id="7" name="Picture 6">
            <a:extLst>
              <a:ext uri="{FF2B5EF4-FFF2-40B4-BE49-F238E27FC236}">
                <a16:creationId xmlns:a16="http://schemas.microsoft.com/office/drawing/2014/main" id="{C81FA7B7-C830-4041-AD95-EB7EC22E578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0"/>
          <p:cNvSpPr txBox="1"/>
          <p:nvPr/>
        </p:nvSpPr>
        <p:spPr>
          <a:xfrm>
            <a:off x="5422195" y="2267661"/>
            <a:ext cx="5986250" cy="2532961"/>
          </a:xfrm>
          <a:prstGeom prst="rect">
            <a:avLst/>
          </a:prstGeom>
          <a:noFill/>
          <a:ln>
            <a:noFill/>
          </a:ln>
        </p:spPr>
        <p:txBody>
          <a:bodyPr spcFirstLastPara="1" wrap="square" lIns="91425" tIns="45700" rIns="91425" bIns="45700" anchor="t" anchorCtr="0">
            <a:spAutoFit/>
          </a:bodyPr>
          <a:lstStyle/>
          <a:p>
            <a:pPr>
              <a:lnSpc>
                <a:spcPct val="120000"/>
              </a:lnSpc>
              <a:spcBef>
                <a:spcPts val="600"/>
              </a:spcBef>
            </a:pPr>
            <a:r>
              <a:rPr lang="en-US" sz="3200">
                <a:solidFill>
                  <a:schemeClr val="tx1">
                    <a:lumMod val="65000"/>
                    <a:lumOff val="35000"/>
                  </a:schemeClr>
                </a:solidFill>
                <a:latin typeface="Comic Sans MS"/>
                <a:sym typeface="Comic Sans MS"/>
              </a:rPr>
              <a:t>Our special house is still under our old oak tree beside our summer house in the countryside.</a:t>
            </a:r>
            <a:endParaRPr lang="en-US" sz="3200">
              <a:solidFill>
                <a:schemeClr val="tx1">
                  <a:lumMod val="65000"/>
                  <a:lumOff val="35000"/>
                </a:schemeClr>
              </a:solidFill>
              <a:latin typeface="Comic Sans MS"/>
            </a:endParaRPr>
          </a:p>
        </p:txBody>
      </p:sp>
      <p:sp>
        <p:nvSpPr>
          <p:cNvPr id="7" name="Google Shape;222;p10">
            <a:extLst>
              <a:ext uri="{FF2B5EF4-FFF2-40B4-BE49-F238E27FC236}">
                <a16:creationId xmlns:a16="http://schemas.microsoft.com/office/drawing/2014/main" id="{51EE727C-6385-4D17-90E6-0477D2B73E09}"/>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Our Special House</a:t>
            </a:r>
            <a:endParaRPr lang="en-US" sz="3200" b="1">
              <a:solidFill>
                <a:schemeClr val="bg1"/>
              </a:solidFill>
              <a:latin typeface="Comic Sans MS" panose="030F0702030302020204" pitchFamily="66" charset="0"/>
            </a:endParaRPr>
          </a:p>
        </p:txBody>
      </p:sp>
      <p:pic>
        <p:nvPicPr>
          <p:cNvPr id="9" name="Graphic 8">
            <a:extLst>
              <a:ext uri="{FF2B5EF4-FFF2-40B4-BE49-F238E27FC236}">
                <a16:creationId xmlns:a16="http://schemas.microsoft.com/office/drawing/2014/main" id="{D9722F60-44D8-4C37-AA5E-546D6C9A9FE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6010" t="-12871" r="32086" b="12871"/>
          <a:stretch/>
        </p:blipFill>
        <p:spPr>
          <a:xfrm>
            <a:off x="489739" y="1272877"/>
            <a:ext cx="4522528" cy="4522528"/>
          </a:xfrm>
          <a:prstGeom prst="ellipse">
            <a:avLst/>
          </a:prstGeom>
        </p:spPr>
      </p:pic>
      <p:pic>
        <p:nvPicPr>
          <p:cNvPr id="5" name="Picture 4">
            <a:extLst>
              <a:ext uri="{FF2B5EF4-FFF2-40B4-BE49-F238E27FC236}">
                <a16:creationId xmlns:a16="http://schemas.microsoft.com/office/drawing/2014/main" id="{722F9BDA-7998-4022-8454-C26CFE858CA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06405C97-D912-4C7F-AA98-01CA78138E52}"/>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Choose the correct answer. </a:t>
            </a:r>
            <a:endParaRPr lang="en-US" sz="3200" b="1">
              <a:solidFill>
                <a:schemeClr val="bg1"/>
              </a:solidFill>
              <a:latin typeface="Comic Sans MS" panose="030F0702030302020204" pitchFamily="66" charset="0"/>
            </a:endParaRPr>
          </a:p>
        </p:txBody>
      </p:sp>
      <p:sp>
        <p:nvSpPr>
          <p:cNvPr id="5" name="SAM">
            <a:extLst>
              <a:ext uri="{FF2B5EF4-FFF2-40B4-BE49-F238E27FC236}">
                <a16:creationId xmlns:a16="http://schemas.microsoft.com/office/drawing/2014/main" id="{FA466C22-A696-44D7-98A3-8D6806CB0F18}"/>
              </a:ext>
            </a:extLst>
          </p:cNvPr>
          <p:cNvSpPr txBox="1"/>
          <p:nvPr/>
        </p:nvSpPr>
        <p:spPr>
          <a:xfrm>
            <a:off x="791552" y="3303736"/>
            <a:ext cx="3514977" cy="461665"/>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400" kern="0">
                <a:solidFill>
                  <a:prstClr val="black">
                    <a:lumMod val="65000"/>
                    <a:lumOff val="35000"/>
                  </a:prstClr>
                </a:solidFill>
                <a:latin typeface="Comic Sans MS"/>
                <a:ea typeface="+mn-lt"/>
                <a:cs typeface="Calibri" panose="020F0502020204030204"/>
                <a:sym typeface="Arial"/>
              </a:rPr>
              <a:t>Behind the house</a:t>
            </a:r>
          </a:p>
        </p:txBody>
      </p:sp>
      <p:sp>
        <p:nvSpPr>
          <p:cNvPr id="6" name="SAMI">
            <a:extLst>
              <a:ext uri="{FF2B5EF4-FFF2-40B4-BE49-F238E27FC236}">
                <a16:creationId xmlns:a16="http://schemas.microsoft.com/office/drawing/2014/main" id="{BF6242BD-A81C-4FD0-8106-E15ED70FFF5E}"/>
              </a:ext>
            </a:extLst>
          </p:cNvPr>
          <p:cNvSpPr txBox="1"/>
          <p:nvPr/>
        </p:nvSpPr>
        <p:spPr>
          <a:xfrm>
            <a:off x="791553" y="2604558"/>
            <a:ext cx="3883535" cy="461665"/>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400" kern="0">
                <a:solidFill>
                  <a:prstClr val="black">
                    <a:lumMod val="65000"/>
                    <a:lumOff val="35000"/>
                  </a:prstClr>
                </a:solidFill>
                <a:latin typeface="Comic Sans MS"/>
                <a:ea typeface="+mn-lt"/>
                <a:cs typeface="Calibri" panose="020F0502020204030204"/>
                <a:sym typeface="Arial"/>
              </a:rPr>
              <a:t>Under the oak tree</a:t>
            </a:r>
          </a:p>
        </p:txBody>
      </p:sp>
      <p:sp>
        <p:nvSpPr>
          <p:cNvPr id="7" name="SARAH">
            <a:extLst>
              <a:ext uri="{FF2B5EF4-FFF2-40B4-BE49-F238E27FC236}">
                <a16:creationId xmlns:a16="http://schemas.microsoft.com/office/drawing/2014/main" id="{44803464-8060-42CE-9CCC-B1AA7A26F680}"/>
              </a:ext>
            </a:extLst>
          </p:cNvPr>
          <p:cNvSpPr txBox="1"/>
          <p:nvPr/>
        </p:nvSpPr>
        <p:spPr>
          <a:xfrm>
            <a:off x="791553" y="4034776"/>
            <a:ext cx="3514975" cy="461665"/>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400" kern="0">
                <a:solidFill>
                  <a:prstClr val="black">
                    <a:lumMod val="65000"/>
                    <a:lumOff val="35000"/>
                  </a:prstClr>
                </a:solidFill>
                <a:latin typeface="Comic Sans MS"/>
                <a:ea typeface="+mn-lt"/>
                <a:cs typeface="Calibri" panose="020F0502020204030204"/>
                <a:sym typeface="Arial"/>
              </a:rPr>
              <a:t>On the roof</a:t>
            </a:r>
          </a:p>
        </p:txBody>
      </p:sp>
      <p:sp>
        <p:nvSpPr>
          <p:cNvPr id="8" name="TextBox 7">
            <a:extLst>
              <a:ext uri="{FF2B5EF4-FFF2-40B4-BE49-F238E27FC236}">
                <a16:creationId xmlns:a16="http://schemas.microsoft.com/office/drawing/2014/main" id="{F9EA46BE-A58C-4175-BCE3-B3A3E3334BED}"/>
              </a:ext>
            </a:extLst>
          </p:cNvPr>
          <p:cNvSpPr txBox="1"/>
          <p:nvPr/>
        </p:nvSpPr>
        <p:spPr>
          <a:xfrm>
            <a:off x="0" y="1733995"/>
            <a:ext cx="10668000" cy="523220"/>
          </a:xfrm>
          <a:prstGeom prst="rect">
            <a:avLst/>
          </a:prstGeom>
          <a:noFill/>
        </p:spPr>
        <p:txBody>
          <a:bodyPr wrap="square">
            <a:spAutoFit/>
          </a:bodyPr>
          <a:lstStyle/>
          <a:p>
            <a:pPr marL="512763" lvl="1">
              <a:buClr>
                <a:srgbClr val="0070C0"/>
              </a:buClr>
              <a:buSzPts val="6000"/>
              <a:defRPr/>
            </a:pPr>
            <a:r>
              <a:rPr lang="en-US" sz="2800" kern="0">
                <a:solidFill>
                  <a:schemeClr val="tx1">
                    <a:lumMod val="65000"/>
                    <a:lumOff val="35000"/>
                  </a:schemeClr>
                </a:solidFill>
                <a:latin typeface="Comic Sans MS"/>
                <a:ea typeface="Gill Sans"/>
                <a:cs typeface="Gill Sans"/>
                <a:sym typeface="Gill Sans"/>
              </a:rPr>
              <a:t>Where is the special house?</a:t>
            </a:r>
          </a:p>
        </p:txBody>
      </p:sp>
      <p:pic>
        <p:nvPicPr>
          <p:cNvPr id="9" name="Picture 8">
            <a:extLst>
              <a:ext uri="{FF2B5EF4-FFF2-40B4-BE49-F238E27FC236}">
                <a16:creationId xmlns:a16="http://schemas.microsoft.com/office/drawing/2014/main" id="{C3DD7AA8-D5D1-499D-9B7D-E14391D07F01}"/>
              </a:ext>
            </a:extLst>
          </p:cNvPr>
          <p:cNvPicPr>
            <a:picLocks noChangeAspect="1"/>
          </p:cNvPicPr>
          <p:nvPr/>
        </p:nvPicPr>
        <p:blipFill>
          <a:blip r:embed="rId4"/>
          <a:stretch>
            <a:fillRect/>
          </a:stretch>
        </p:blipFill>
        <p:spPr>
          <a:xfrm>
            <a:off x="834578" y="2476898"/>
            <a:ext cx="492356" cy="457200"/>
          </a:xfrm>
          <a:prstGeom prst="rect">
            <a:avLst/>
          </a:prstGeom>
        </p:spPr>
      </p:pic>
      <p:pic>
        <p:nvPicPr>
          <p:cNvPr id="10" name="Picture 9">
            <a:extLst>
              <a:ext uri="{FF2B5EF4-FFF2-40B4-BE49-F238E27FC236}">
                <a16:creationId xmlns:a16="http://schemas.microsoft.com/office/drawing/2014/main" id="{AD5CB558-7F93-45C4-9517-BAA505EB1191}"/>
              </a:ext>
            </a:extLst>
          </p:cNvPr>
          <p:cNvPicPr>
            <a:picLocks noChangeAspect="1"/>
          </p:cNvPicPr>
          <p:nvPr/>
        </p:nvPicPr>
        <p:blipFill>
          <a:blip r:embed="rId5"/>
          <a:stretch>
            <a:fillRect/>
          </a:stretch>
        </p:blipFill>
        <p:spPr>
          <a:xfrm>
            <a:off x="791554" y="3297360"/>
            <a:ext cx="405161" cy="476453"/>
          </a:xfrm>
          <a:prstGeom prst="rect">
            <a:avLst/>
          </a:prstGeom>
        </p:spPr>
      </p:pic>
      <p:pic>
        <p:nvPicPr>
          <p:cNvPr id="11" name="Picture 10">
            <a:extLst>
              <a:ext uri="{FF2B5EF4-FFF2-40B4-BE49-F238E27FC236}">
                <a16:creationId xmlns:a16="http://schemas.microsoft.com/office/drawing/2014/main" id="{57D50376-C696-4C90-880D-64CD366456B3}"/>
              </a:ext>
            </a:extLst>
          </p:cNvPr>
          <p:cNvPicPr>
            <a:picLocks noChangeAspect="1"/>
          </p:cNvPicPr>
          <p:nvPr/>
        </p:nvPicPr>
        <p:blipFill>
          <a:blip r:embed="rId5"/>
          <a:stretch>
            <a:fillRect/>
          </a:stretch>
        </p:blipFill>
        <p:spPr>
          <a:xfrm>
            <a:off x="791553" y="4026716"/>
            <a:ext cx="405161" cy="476453"/>
          </a:xfrm>
          <a:prstGeom prst="rect">
            <a:avLst/>
          </a:prstGeom>
        </p:spPr>
      </p:pic>
      <p:grpSp>
        <p:nvGrpSpPr>
          <p:cNvPr id="12" name="Excellent">
            <a:extLst>
              <a:ext uri="{FF2B5EF4-FFF2-40B4-BE49-F238E27FC236}">
                <a16:creationId xmlns:a16="http://schemas.microsoft.com/office/drawing/2014/main" id="{E4E73293-63F3-49A3-A047-39E83A4A8E1C}"/>
              </a:ext>
            </a:extLst>
          </p:cNvPr>
          <p:cNvGrpSpPr/>
          <p:nvPr/>
        </p:nvGrpSpPr>
        <p:grpSpPr>
          <a:xfrm>
            <a:off x="983165" y="4976587"/>
            <a:ext cx="4630896" cy="938395"/>
            <a:chOff x="698531" y="5158447"/>
            <a:chExt cx="4630896" cy="938395"/>
          </a:xfrm>
        </p:grpSpPr>
        <p:sp>
          <p:nvSpPr>
            <p:cNvPr id="13" name="Speech Bubble: Rectangle with Corners Rounded 12">
              <a:extLst>
                <a:ext uri="{FF2B5EF4-FFF2-40B4-BE49-F238E27FC236}">
                  <a16:creationId xmlns:a16="http://schemas.microsoft.com/office/drawing/2014/main" id="{CEB084F0-EC57-46C9-9D68-EC7F90952934}"/>
                </a:ext>
              </a:extLst>
            </p:cNvPr>
            <p:cNvSpPr/>
            <p:nvPr/>
          </p:nvSpPr>
          <p:spPr>
            <a:xfrm>
              <a:off x="698531" y="5158447"/>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rgbClr val="90AAEB"/>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sp>
          <p:nvSpPr>
            <p:cNvPr id="14" name="Rectangle 13">
              <a:extLst>
                <a:ext uri="{FF2B5EF4-FFF2-40B4-BE49-F238E27FC236}">
                  <a16:creationId xmlns:a16="http://schemas.microsoft.com/office/drawing/2014/main" id="{0A7F0921-0F65-422B-AA36-B7772C26AC4F}"/>
                </a:ext>
              </a:extLst>
            </p:cNvPr>
            <p:cNvSpPr/>
            <p:nvPr/>
          </p:nvSpPr>
          <p:spPr>
            <a:xfrm>
              <a:off x="780585" y="5379201"/>
              <a:ext cx="4360127" cy="523220"/>
            </a:xfrm>
            <a:prstGeom prst="rect">
              <a:avLst/>
            </a:prstGeom>
          </p:spPr>
          <p:txBody>
            <a:bodyPr wrap="square">
              <a:spAutoFit/>
            </a:bodyPr>
            <a:lstStyle/>
            <a:p>
              <a:pPr algn="ctr"/>
              <a:r>
                <a:rPr lang="en-US" sz="2800">
                  <a:solidFill>
                    <a:schemeClr val="tx1">
                      <a:lumMod val="65000"/>
                      <a:lumOff val="35000"/>
                    </a:schemeClr>
                  </a:solidFill>
                  <a:latin typeface="Comic Sans MS" panose="030F0702030302020204" pitchFamily="66" charset="0"/>
                  <a:ea typeface="Calibri"/>
                  <a:cs typeface="Calibri"/>
                  <a:sym typeface="Calibri"/>
                </a:rPr>
                <a:t>Excellent</a:t>
              </a:r>
              <a:endParaRPr lang="en-US" sz="2800">
                <a:solidFill>
                  <a:schemeClr val="tx1">
                    <a:lumMod val="65000"/>
                    <a:lumOff val="35000"/>
                  </a:schemeClr>
                </a:solidFill>
              </a:endParaRPr>
            </a:p>
          </p:txBody>
        </p:sp>
      </p:grpSp>
      <p:grpSp>
        <p:nvGrpSpPr>
          <p:cNvPr id="15" name="Try-Ag">
            <a:extLst>
              <a:ext uri="{FF2B5EF4-FFF2-40B4-BE49-F238E27FC236}">
                <a16:creationId xmlns:a16="http://schemas.microsoft.com/office/drawing/2014/main" id="{1ACC4F56-B80E-43A6-8B89-3AE391D12B51}"/>
              </a:ext>
            </a:extLst>
          </p:cNvPr>
          <p:cNvGrpSpPr/>
          <p:nvPr/>
        </p:nvGrpSpPr>
        <p:grpSpPr>
          <a:xfrm>
            <a:off x="918538" y="4989753"/>
            <a:ext cx="4684527" cy="938395"/>
            <a:chOff x="1165674" y="4989753"/>
            <a:chExt cx="4684527" cy="938395"/>
          </a:xfrm>
        </p:grpSpPr>
        <p:sp>
          <p:nvSpPr>
            <p:cNvPr id="16" name="TextBox 15">
              <a:extLst>
                <a:ext uri="{FF2B5EF4-FFF2-40B4-BE49-F238E27FC236}">
                  <a16:creationId xmlns:a16="http://schemas.microsoft.com/office/drawing/2014/main" id="{622F5CA4-8B8A-49FF-A5BC-FA8C387142D0}"/>
                </a:ext>
              </a:extLst>
            </p:cNvPr>
            <p:cNvSpPr txBox="1"/>
            <p:nvPr/>
          </p:nvSpPr>
          <p:spPr>
            <a:xfrm>
              <a:off x="1165674" y="5233625"/>
              <a:ext cx="4286535" cy="523220"/>
            </a:xfrm>
            <a:prstGeom prst="rect">
              <a:avLst/>
            </a:prstGeom>
            <a:noFill/>
          </p:spPr>
          <p:txBody>
            <a:bodyPr wrap="square" rtlCol="0">
              <a:spAutoFit/>
            </a:bodyPr>
            <a:lstStyle/>
            <a:p>
              <a:pPr algn="ctr"/>
              <a:r>
                <a:rPr lang="en-US" sz="2800">
                  <a:solidFill>
                    <a:srgbClr val="595959"/>
                  </a:solidFill>
                  <a:latin typeface="Comic Sans MS" panose="030F0702030302020204" pitchFamily="66" charset="0"/>
                </a:rPr>
                <a:t>Incorrect. Try </a:t>
              </a:r>
              <a:r>
                <a:rPr lang="en-US" sz="2800" err="1">
                  <a:solidFill>
                    <a:srgbClr val="595959"/>
                  </a:solidFill>
                  <a:latin typeface="Comic Sans MS" panose="030F0702030302020204" pitchFamily="66" charset="0"/>
                </a:rPr>
                <a:t>a!gain</a:t>
              </a:r>
              <a:r>
                <a:rPr lang="en-US" sz="2800">
                  <a:solidFill>
                    <a:srgbClr val="595959"/>
                  </a:solidFill>
                  <a:latin typeface="Comic Sans MS" panose="030F0702030302020204" pitchFamily="66" charset="0"/>
                </a:rPr>
                <a:t>!</a:t>
              </a:r>
            </a:p>
          </p:txBody>
        </p:sp>
        <p:sp>
          <p:nvSpPr>
            <p:cNvPr id="17" name="Speech Bubble: Rectangle with Corners Rounded 16">
              <a:extLst>
                <a:ext uri="{FF2B5EF4-FFF2-40B4-BE49-F238E27FC236}">
                  <a16:creationId xmlns:a16="http://schemas.microsoft.com/office/drawing/2014/main" id="{69E53BA0-7D27-4E5D-8186-3AEA3F8141A0}"/>
                </a:ext>
              </a:extLst>
            </p:cNvPr>
            <p:cNvSpPr/>
            <p:nvPr/>
          </p:nvSpPr>
          <p:spPr>
            <a:xfrm>
              <a:off x="1219305" y="4989753"/>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chemeClr val="accent2">
                  <a:lumMod val="60000"/>
                  <a:lumOff val="40000"/>
                </a:schemeClr>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grpSp>
      <p:pic>
        <p:nvPicPr>
          <p:cNvPr id="20" name="Picture 19">
            <a:extLst>
              <a:ext uri="{FF2B5EF4-FFF2-40B4-BE49-F238E27FC236}">
                <a16:creationId xmlns:a16="http://schemas.microsoft.com/office/drawing/2014/main" id="{3623913D-36C6-4823-8E93-37C941E3BA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260350" flipH="1">
            <a:off x="11323841" y="5989840"/>
            <a:ext cx="753307" cy="753307"/>
          </a:xfrm>
          <a:prstGeom prst="rect">
            <a:avLst/>
          </a:prstGeom>
        </p:spPr>
      </p:pic>
      <p:pic>
        <p:nvPicPr>
          <p:cNvPr id="22" name="Graphic 21">
            <a:extLst>
              <a:ext uri="{FF2B5EF4-FFF2-40B4-BE49-F238E27FC236}">
                <a16:creationId xmlns:a16="http://schemas.microsoft.com/office/drawing/2014/main" id="{7014BEAD-4B07-4579-B282-B7710297F631}"/>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6010" t="-12871" r="32086" b="12871"/>
          <a:stretch/>
        </p:blipFill>
        <p:spPr>
          <a:xfrm>
            <a:off x="6604253" y="1287344"/>
            <a:ext cx="4522528" cy="4522528"/>
          </a:xfrm>
          <a:prstGeom prst="ellipse">
            <a:avLst/>
          </a:prstGeom>
        </p:spPr>
      </p:pic>
      <p:pic>
        <p:nvPicPr>
          <p:cNvPr id="18" name="Picture 17">
            <a:extLst>
              <a:ext uri="{FF2B5EF4-FFF2-40B4-BE49-F238E27FC236}">
                <a16:creationId xmlns:a16="http://schemas.microsoft.com/office/drawing/2014/main" id="{FBCC343C-B0AE-4B86-BAD1-28221CC65A2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60745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11"/>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9"/>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12"/>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50"/>
                                        <p:tgtEl>
                                          <p:spTgt spid="15"/>
                                        </p:tgtEl>
                                      </p:cBhvr>
                                    </p:animEffect>
                                  </p:child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6"/>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childTnLst>
                                </p:cTn>
                              </p:par>
                              <p:par>
                                <p:cTn id="60" presetID="1" presetClass="exit" presetSubtype="0" fill="hold" nodeType="withEffect">
                                  <p:stCondLst>
                                    <p:cond delay="0"/>
                                  </p:stCondLst>
                                  <p:childTnLst>
                                    <p:set>
                                      <p:cBhvr>
                                        <p:cTn id="61" dur="1" fill="hold">
                                          <p:stCondLst>
                                            <p:cond delay="0"/>
                                          </p:stCondLst>
                                        </p:cTn>
                                        <p:tgtEl>
                                          <p:spTgt spid="10"/>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15"/>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66" restart="whenNotActive" fill="hold" evtFilter="cancelBubble" nodeType="interactiveSeq">
                <p:stCondLst>
                  <p:cond evt="onClick" delay="0">
                    <p:tgtEl>
                      <p:spTgt spid="7"/>
                    </p:tgtEl>
                  </p:cond>
                </p:stCondLst>
                <p:endSync evt="end" delay="0">
                  <p:rtn val="all"/>
                </p:endSync>
                <p:childTnLst>
                  <p:par>
                    <p:cTn id="67" fill="hold">
                      <p:stCondLst>
                        <p:cond delay="0"/>
                      </p:stCondLst>
                      <p:childTnLst>
                        <p:par>
                          <p:cTn id="68" fill="hold">
                            <p:stCondLst>
                              <p:cond delay="0"/>
                            </p:stCondLst>
                            <p:childTnLst>
                              <p:par>
                                <p:cTn id="69" presetID="1"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childTnLst>
                                </p:cTn>
                              </p:par>
                              <p:par>
                                <p:cTn id="71" presetID="1" presetClass="exit" presetSubtype="0" fill="hold" nodeType="withEffect">
                                  <p:stCondLst>
                                    <p:cond delay="0"/>
                                  </p:stCondLst>
                                  <p:childTnLst>
                                    <p:set>
                                      <p:cBhvr>
                                        <p:cTn id="72" dur="1" fill="hold">
                                          <p:stCondLst>
                                            <p:cond delay="0"/>
                                          </p:stCondLst>
                                        </p:cTn>
                                        <p:tgtEl>
                                          <p:spTgt spid="10"/>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50"/>
                                        <p:tgtEl>
                                          <p:spTgt spid="15"/>
                                        </p:tgtEl>
                                      </p:cBhvr>
                                    </p:animEffect>
                                  </p:childTnLst>
                                </p:cTn>
                              </p:par>
                              <p:par>
                                <p:cTn id="78" presetID="1" presetClass="exit" presetSubtype="0" fill="hold" nodeType="withEffect">
                                  <p:stCondLst>
                                    <p:cond delay="0"/>
                                  </p:stCondLst>
                                  <p:childTnLst>
                                    <p:set>
                                      <p:cBhvr>
                                        <p:cTn id="79"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6" grpId="0" animBg="1"/>
      <p:bldP spid="7" grpId="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6"/>
          <p:cNvSpPr txBox="1"/>
          <p:nvPr/>
        </p:nvSpPr>
        <p:spPr>
          <a:xfrm>
            <a:off x="7488413" y="2383126"/>
            <a:ext cx="4703585" cy="1569620"/>
          </a:xfrm>
          <a:prstGeom prst="rect">
            <a:avLst/>
          </a:prstGeom>
          <a:noFill/>
          <a:ln>
            <a:noFill/>
          </a:ln>
        </p:spPr>
        <p:txBody>
          <a:bodyPr spcFirstLastPara="1" wrap="square" lIns="91425" tIns="45700" rIns="91425" bIns="45700" anchor="t" anchorCtr="0">
            <a:spAutoFit/>
          </a:bodyPr>
          <a:lstStyle/>
          <a:p>
            <a:r>
              <a:rPr lang="en-US" sz="3200">
                <a:solidFill>
                  <a:schemeClr val="tx1">
                    <a:lumMod val="65000"/>
                    <a:lumOff val="35000"/>
                  </a:schemeClr>
                </a:solidFill>
                <a:latin typeface="Comic Sans MS"/>
                <a:ea typeface="Comic Sans MS"/>
                <a:cs typeface="Comic Sans MS"/>
                <a:sym typeface="Comic Sans MS"/>
              </a:rPr>
              <a:t>”Let’s add some furniture", my friend, Rola, suggested.</a:t>
            </a:r>
          </a:p>
        </p:txBody>
      </p:sp>
      <p:pic>
        <p:nvPicPr>
          <p:cNvPr id="3" name="Graphic 1">
            <a:extLst>
              <a:ext uri="{FF2B5EF4-FFF2-40B4-BE49-F238E27FC236}">
                <a16:creationId xmlns:a16="http://schemas.microsoft.com/office/drawing/2014/main" id="{80595384-8B82-441D-90AF-C9B78A22D384}"/>
              </a:ext>
            </a:extLst>
          </p:cNvPr>
          <p:cNvPicPr>
            <a:picLocks noChangeAspect="1"/>
          </p:cNvPicPr>
          <p:nvPr/>
        </p:nvPicPr>
        <p:blipFill rotWithShape="1">
          <a:blip r:embed="rId4"/>
          <a:srcRect l="12889" t="4050" r="4050" b="12889"/>
          <a:stretch/>
        </p:blipFill>
        <p:spPr>
          <a:xfrm rot="9624">
            <a:off x="7179" y="1419481"/>
            <a:ext cx="6994621" cy="5139909"/>
          </a:xfrm>
          <a:prstGeom prst="ellipse">
            <a:avLst/>
          </a:prstGeom>
          <a:ln>
            <a:noFill/>
          </a:ln>
          <a:effectLst>
            <a:softEdge rad="112500"/>
          </a:effectLst>
        </p:spPr>
      </p:pic>
      <p:sp>
        <p:nvSpPr>
          <p:cNvPr id="4" name="Google Shape;222;p10">
            <a:extLst>
              <a:ext uri="{FF2B5EF4-FFF2-40B4-BE49-F238E27FC236}">
                <a16:creationId xmlns:a16="http://schemas.microsoft.com/office/drawing/2014/main" id="{2CEEF91E-11BA-4570-9270-681B1D687C04}"/>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Our Special House</a:t>
            </a:r>
            <a:endParaRPr lang="en-US" sz="3200" b="1">
              <a:solidFill>
                <a:schemeClr val="bg1"/>
              </a:solidFill>
              <a:latin typeface="Comic Sans MS" panose="030F0702030302020204" pitchFamily="66" charset="0"/>
            </a:endParaRPr>
          </a:p>
        </p:txBody>
      </p:sp>
      <p:pic>
        <p:nvPicPr>
          <p:cNvPr id="6" name="Picture 5">
            <a:extLst>
              <a:ext uri="{FF2B5EF4-FFF2-40B4-BE49-F238E27FC236}">
                <a16:creationId xmlns:a16="http://schemas.microsoft.com/office/drawing/2014/main" id="{09894718-9F72-453D-BF90-07A00B4C769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06405C97-D912-4C7F-AA98-01CA78138E52}"/>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Choose the correct answer. </a:t>
            </a:r>
            <a:endParaRPr lang="en-US" sz="3200" b="1">
              <a:solidFill>
                <a:schemeClr val="bg1"/>
              </a:solidFill>
              <a:latin typeface="Comic Sans MS" panose="030F0702030302020204" pitchFamily="66" charset="0"/>
            </a:endParaRPr>
          </a:p>
        </p:txBody>
      </p:sp>
      <p:sp>
        <p:nvSpPr>
          <p:cNvPr id="5" name="SAM">
            <a:extLst>
              <a:ext uri="{FF2B5EF4-FFF2-40B4-BE49-F238E27FC236}">
                <a16:creationId xmlns:a16="http://schemas.microsoft.com/office/drawing/2014/main" id="{FA466C22-A696-44D7-98A3-8D6806CB0F18}"/>
              </a:ext>
            </a:extLst>
          </p:cNvPr>
          <p:cNvSpPr txBox="1"/>
          <p:nvPr/>
        </p:nvSpPr>
        <p:spPr>
          <a:xfrm>
            <a:off x="791553" y="3279216"/>
            <a:ext cx="2743200" cy="523220"/>
          </a:xfrm>
          <a:prstGeom prst="rect">
            <a:avLst/>
          </a:prstGeom>
          <a:solidFill>
            <a:schemeClr val="bg1"/>
          </a:solidFill>
        </p:spPr>
        <p:txBody>
          <a:bodyPr wrap="square" anchor="ctr">
            <a:spAutoFit/>
          </a:bodyPr>
          <a:lstStyle/>
          <a:p>
            <a:pPr marL="457200" marR="0" lvl="1" indent="-457200" algn="l" defTabSz="914400" rtl="0" eaLnBrk="1" fontAlgn="auto" latinLnBrk="0" hangingPunct="1">
              <a:lnSpc>
                <a:spcPct val="100000"/>
              </a:lnSpc>
              <a:spcBef>
                <a:spcPts val="0"/>
              </a:spcBef>
              <a:spcAft>
                <a:spcPts val="2400"/>
              </a:spcAft>
              <a:buClr>
                <a:srgbClr val="19428F"/>
              </a:buClr>
              <a:buSzPct val="120000"/>
              <a:buFont typeface="Wingdings" panose="05000000000000000000" pitchFamily="2" charset="2"/>
              <a:buChar char="§"/>
              <a:tabLst/>
              <a:defRPr/>
            </a:pPr>
            <a:r>
              <a:rPr kumimoji="0" lang="en-US" sz="2800" b="0" i="0" u="none" strike="noStrike" kern="0" cap="none" spc="0" normalizeH="0" baseline="0" noProof="0">
                <a:ln>
                  <a:noFill/>
                </a:ln>
                <a:solidFill>
                  <a:prstClr val="black">
                    <a:lumMod val="65000"/>
                    <a:lumOff val="35000"/>
                  </a:prstClr>
                </a:solidFill>
                <a:effectLst/>
                <a:uLnTx/>
                <a:uFillTx/>
                <a:latin typeface="Comic Sans MS"/>
                <a:ea typeface="+mn-lt"/>
                <a:cs typeface="Calibri" panose="020F0502020204030204"/>
                <a:sym typeface="Arial"/>
              </a:rPr>
              <a:t>Rola</a:t>
            </a:r>
          </a:p>
        </p:txBody>
      </p:sp>
      <p:sp>
        <p:nvSpPr>
          <p:cNvPr id="6" name="SAMI">
            <a:extLst>
              <a:ext uri="{FF2B5EF4-FFF2-40B4-BE49-F238E27FC236}">
                <a16:creationId xmlns:a16="http://schemas.microsoft.com/office/drawing/2014/main" id="{BF6242BD-A81C-4FD0-8106-E15ED70FFF5E}"/>
              </a:ext>
            </a:extLst>
          </p:cNvPr>
          <p:cNvSpPr txBox="1"/>
          <p:nvPr/>
        </p:nvSpPr>
        <p:spPr>
          <a:xfrm>
            <a:off x="791554" y="2580038"/>
            <a:ext cx="2743200" cy="523220"/>
          </a:xfrm>
          <a:prstGeom prst="rect">
            <a:avLst/>
          </a:prstGeom>
          <a:solidFill>
            <a:schemeClr val="bg1"/>
          </a:solidFill>
        </p:spPr>
        <p:txBody>
          <a:bodyPr wrap="square" anchor="ctr">
            <a:spAutoFit/>
          </a:bodyPr>
          <a:lstStyle/>
          <a:p>
            <a:pPr marL="457200" marR="0" lvl="1" indent="-457200" algn="l" defTabSz="914400" rtl="0" eaLnBrk="1" fontAlgn="auto" latinLnBrk="0" hangingPunct="1">
              <a:lnSpc>
                <a:spcPct val="100000"/>
              </a:lnSpc>
              <a:spcBef>
                <a:spcPts val="0"/>
              </a:spcBef>
              <a:spcAft>
                <a:spcPts val="2400"/>
              </a:spcAft>
              <a:buClr>
                <a:srgbClr val="19428F"/>
              </a:buClr>
              <a:buSzPct val="120000"/>
              <a:buFont typeface="Wingdings" panose="05000000000000000000" pitchFamily="2" charset="2"/>
              <a:buChar char="§"/>
              <a:tabLst/>
              <a:defRPr/>
            </a:pPr>
            <a:r>
              <a:rPr kumimoji="0" lang="en-US" sz="2800" b="0" i="0" u="none" strike="noStrike" kern="0" cap="none" spc="0" normalizeH="0" baseline="0" noProof="0" err="1">
                <a:ln>
                  <a:noFill/>
                </a:ln>
                <a:solidFill>
                  <a:prstClr val="black">
                    <a:lumMod val="65000"/>
                    <a:lumOff val="35000"/>
                  </a:prstClr>
                </a:solidFill>
                <a:effectLst/>
                <a:uLnTx/>
                <a:uFillTx/>
                <a:latin typeface="Comic Sans MS"/>
                <a:ea typeface="+mn-lt"/>
                <a:cs typeface="Calibri" panose="020F0502020204030204"/>
                <a:sym typeface="Arial"/>
              </a:rPr>
              <a:t>Akram</a:t>
            </a:r>
            <a:endParaRPr kumimoji="0" lang="en-GB" sz="28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sp>
        <p:nvSpPr>
          <p:cNvPr id="7" name="SARAH">
            <a:extLst>
              <a:ext uri="{FF2B5EF4-FFF2-40B4-BE49-F238E27FC236}">
                <a16:creationId xmlns:a16="http://schemas.microsoft.com/office/drawing/2014/main" id="{44803464-8060-42CE-9CCC-B1AA7A26F680}"/>
              </a:ext>
            </a:extLst>
          </p:cNvPr>
          <p:cNvSpPr txBox="1"/>
          <p:nvPr/>
        </p:nvSpPr>
        <p:spPr>
          <a:xfrm>
            <a:off x="791554" y="4010256"/>
            <a:ext cx="2743200" cy="523220"/>
          </a:xfrm>
          <a:prstGeom prst="rect">
            <a:avLst/>
          </a:prstGeom>
          <a:solidFill>
            <a:schemeClr val="bg1"/>
          </a:solidFill>
        </p:spPr>
        <p:txBody>
          <a:bodyPr wrap="square" anchor="ctr">
            <a:spAutoFit/>
          </a:bodyPr>
          <a:lstStyle/>
          <a:p>
            <a:pPr marL="457200" marR="0" lvl="1" indent="-457200" algn="l" defTabSz="914400" rtl="0" eaLnBrk="1" fontAlgn="auto" latinLnBrk="0" hangingPunct="1">
              <a:lnSpc>
                <a:spcPct val="100000"/>
              </a:lnSpc>
              <a:spcBef>
                <a:spcPts val="0"/>
              </a:spcBef>
              <a:spcAft>
                <a:spcPts val="2400"/>
              </a:spcAft>
              <a:buClr>
                <a:srgbClr val="19428F"/>
              </a:buClr>
              <a:buSzPct val="120000"/>
              <a:buFont typeface="Wingdings" panose="05000000000000000000" pitchFamily="2" charset="2"/>
              <a:buChar char="§"/>
              <a:tabLst/>
              <a:defRPr/>
            </a:pPr>
            <a:r>
              <a:rPr kumimoji="0" lang="en-US" sz="2800" b="0" i="0" u="none" strike="noStrike" kern="0" cap="none" spc="0" normalizeH="0" baseline="0" noProof="0">
                <a:ln>
                  <a:noFill/>
                </a:ln>
                <a:solidFill>
                  <a:prstClr val="black">
                    <a:lumMod val="65000"/>
                    <a:lumOff val="35000"/>
                  </a:prstClr>
                </a:solidFill>
                <a:effectLst/>
                <a:uLnTx/>
                <a:uFillTx/>
                <a:latin typeface="Comic Sans MS"/>
                <a:ea typeface="+mn-lt"/>
                <a:cs typeface="Calibri" panose="020F0502020204030204"/>
                <a:sym typeface="Arial"/>
              </a:rPr>
              <a:t>Mom </a:t>
            </a:r>
            <a:endParaRPr kumimoji="0" lang="en-GB" sz="28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sp>
        <p:nvSpPr>
          <p:cNvPr id="8" name="TextBox 7">
            <a:extLst>
              <a:ext uri="{FF2B5EF4-FFF2-40B4-BE49-F238E27FC236}">
                <a16:creationId xmlns:a16="http://schemas.microsoft.com/office/drawing/2014/main" id="{F9EA46BE-A58C-4175-BCE3-B3A3E3334BED}"/>
              </a:ext>
            </a:extLst>
          </p:cNvPr>
          <p:cNvSpPr txBox="1"/>
          <p:nvPr/>
        </p:nvSpPr>
        <p:spPr>
          <a:xfrm>
            <a:off x="0" y="1763592"/>
            <a:ext cx="10668000" cy="523220"/>
          </a:xfrm>
          <a:prstGeom prst="rect">
            <a:avLst/>
          </a:prstGeom>
          <a:noFill/>
        </p:spPr>
        <p:txBody>
          <a:bodyPr wrap="square">
            <a:spAutoFit/>
          </a:bodyPr>
          <a:lstStyle/>
          <a:p>
            <a:pPr marL="512763" lvl="1">
              <a:buClr>
                <a:srgbClr val="0070C0"/>
              </a:buClr>
              <a:buSzPts val="6000"/>
              <a:defRPr/>
            </a:pPr>
            <a:r>
              <a:rPr lang="en-US" sz="2800" kern="0">
                <a:solidFill>
                  <a:schemeClr val="tx1">
                    <a:lumMod val="65000"/>
                    <a:lumOff val="35000"/>
                  </a:schemeClr>
                </a:solidFill>
                <a:latin typeface="Comic Sans MS"/>
                <a:ea typeface="Gill Sans"/>
                <a:cs typeface="Gill Sans"/>
                <a:sym typeface="Gill Sans"/>
              </a:rPr>
              <a:t>Who suggested to add some furniture?</a:t>
            </a:r>
            <a:endParaRPr kumimoji="0" lang="en-US" sz="2800" i="0" u="none" strike="noStrike" kern="1200" cap="none" spc="0" normalizeH="0" baseline="0" noProof="0">
              <a:ln>
                <a:noFill/>
              </a:ln>
              <a:solidFill>
                <a:schemeClr val="tx1">
                  <a:lumMod val="65000"/>
                  <a:lumOff val="35000"/>
                </a:schemeClr>
              </a:solidFill>
              <a:effectLst/>
              <a:uLnTx/>
              <a:uFillTx/>
              <a:latin typeface="Comic Sans MS"/>
              <a:ea typeface="Comic Sans MS"/>
              <a:cs typeface="Comic Sans MS"/>
              <a:sym typeface="Comic Sans MS"/>
            </a:endParaRPr>
          </a:p>
        </p:txBody>
      </p:sp>
      <p:pic>
        <p:nvPicPr>
          <p:cNvPr id="9" name="Picture 8">
            <a:extLst>
              <a:ext uri="{FF2B5EF4-FFF2-40B4-BE49-F238E27FC236}">
                <a16:creationId xmlns:a16="http://schemas.microsoft.com/office/drawing/2014/main" id="{C3DD7AA8-D5D1-499D-9B7D-E14391D07F01}"/>
              </a:ext>
            </a:extLst>
          </p:cNvPr>
          <p:cNvPicPr>
            <a:picLocks noChangeAspect="1"/>
          </p:cNvPicPr>
          <p:nvPr/>
        </p:nvPicPr>
        <p:blipFill>
          <a:blip r:embed="rId4"/>
          <a:stretch>
            <a:fillRect/>
          </a:stretch>
        </p:blipFill>
        <p:spPr>
          <a:xfrm>
            <a:off x="834578" y="3203195"/>
            <a:ext cx="492356" cy="457200"/>
          </a:xfrm>
          <a:prstGeom prst="rect">
            <a:avLst/>
          </a:prstGeom>
        </p:spPr>
      </p:pic>
      <p:pic>
        <p:nvPicPr>
          <p:cNvPr id="10" name="Picture 9">
            <a:extLst>
              <a:ext uri="{FF2B5EF4-FFF2-40B4-BE49-F238E27FC236}">
                <a16:creationId xmlns:a16="http://schemas.microsoft.com/office/drawing/2014/main" id="{AD5CB558-7F93-45C4-9517-BAA505EB1191}"/>
              </a:ext>
            </a:extLst>
          </p:cNvPr>
          <p:cNvPicPr>
            <a:picLocks noChangeAspect="1"/>
          </p:cNvPicPr>
          <p:nvPr/>
        </p:nvPicPr>
        <p:blipFill>
          <a:blip r:embed="rId5"/>
          <a:stretch>
            <a:fillRect/>
          </a:stretch>
        </p:blipFill>
        <p:spPr>
          <a:xfrm>
            <a:off x="791554" y="4041033"/>
            <a:ext cx="405161" cy="476453"/>
          </a:xfrm>
          <a:prstGeom prst="rect">
            <a:avLst/>
          </a:prstGeom>
        </p:spPr>
      </p:pic>
      <p:pic>
        <p:nvPicPr>
          <p:cNvPr id="11" name="Picture 10">
            <a:extLst>
              <a:ext uri="{FF2B5EF4-FFF2-40B4-BE49-F238E27FC236}">
                <a16:creationId xmlns:a16="http://schemas.microsoft.com/office/drawing/2014/main" id="{57D50376-C696-4C90-880D-64CD366456B3}"/>
              </a:ext>
            </a:extLst>
          </p:cNvPr>
          <p:cNvPicPr>
            <a:picLocks noChangeAspect="1"/>
          </p:cNvPicPr>
          <p:nvPr/>
        </p:nvPicPr>
        <p:blipFill>
          <a:blip r:embed="rId5"/>
          <a:stretch>
            <a:fillRect/>
          </a:stretch>
        </p:blipFill>
        <p:spPr>
          <a:xfrm>
            <a:off x="791553" y="2596027"/>
            <a:ext cx="405161" cy="476453"/>
          </a:xfrm>
          <a:prstGeom prst="rect">
            <a:avLst/>
          </a:prstGeom>
        </p:spPr>
      </p:pic>
      <p:grpSp>
        <p:nvGrpSpPr>
          <p:cNvPr id="12" name="Excellent">
            <a:extLst>
              <a:ext uri="{FF2B5EF4-FFF2-40B4-BE49-F238E27FC236}">
                <a16:creationId xmlns:a16="http://schemas.microsoft.com/office/drawing/2014/main" id="{E4E73293-63F3-49A3-A047-39E83A4A8E1C}"/>
              </a:ext>
            </a:extLst>
          </p:cNvPr>
          <p:cNvGrpSpPr/>
          <p:nvPr/>
        </p:nvGrpSpPr>
        <p:grpSpPr>
          <a:xfrm>
            <a:off x="983165" y="4976587"/>
            <a:ext cx="4630896" cy="938395"/>
            <a:chOff x="698531" y="5158447"/>
            <a:chExt cx="4630896" cy="938395"/>
          </a:xfrm>
        </p:grpSpPr>
        <p:sp>
          <p:nvSpPr>
            <p:cNvPr id="13" name="Speech Bubble: Rectangle with Corners Rounded 12">
              <a:extLst>
                <a:ext uri="{FF2B5EF4-FFF2-40B4-BE49-F238E27FC236}">
                  <a16:creationId xmlns:a16="http://schemas.microsoft.com/office/drawing/2014/main" id="{CEB084F0-EC57-46C9-9D68-EC7F90952934}"/>
                </a:ext>
              </a:extLst>
            </p:cNvPr>
            <p:cNvSpPr/>
            <p:nvPr/>
          </p:nvSpPr>
          <p:spPr>
            <a:xfrm>
              <a:off x="698531" y="5158447"/>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rgbClr val="90AAEB"/>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sp>
          <p:nvSpPr>
            <p:cNvPr id="14" name="Rectangle 13">
              <a:extLst>
                <a:ext uri="{FF2B5EF4-FFF2-40B4-BE49-F238E27FC236}">
                  <a16:creationId xmlns:a16="http://schemas.microsoft.com/office/drawing/2014/main" id="{0A7F0921-0F65-422B-AA36-B7772C26AC4F}"/>
                </a:ext>
              </a:extLst>
            </p:cNvPr>
            <p:cNvSpPr/>
            <p:nvPr/>
          </p:nvSpPr>
          <p:spPr>
            <a:xfrm>
              <a:off x="780585" y="5379201"/>
              <a:ext cx="4360127" cy="523220"/>
            </a:xfrm>
            <a:prstGeom prst="rect">
              <a:avLst/>
            </a:prstGeom>
          </p:spPr>
          <p:txBody>
            <a:bodyPr wrap="square">
              <a:spAutoFit/>
            </a:bodyPr>
            <a:lstStyle/>
            <a:p>
              <a:pPr algn="ctr"/>
              <a:r>
                <a:rPr lang="en-US" sz="2800">
                  <a:solidFill>
                    <a:schemeClr val="tx1">
                      <a:lumMod val="65000"/>
                      <a:lumOff val="35000"/>
                    </a:schemeClr>
                  </a:solidFill>
                  <a:latin typeface="Comic Sans MS" panose="030F0702030302020204" pitchFamily="66" charset="0"/>
                  <a:ea typeface="Calibri"/>
                  <a:cs typeface="Calibri"/>
                  <a:sym typeface="Calibri"/>
                </a:rPr>
                <a:t>Excellent</a:t>
              </a:r>
              <a:endParaRPr lang="en-US" sz="2800">
                <a:solidFill>
                  <a:schemeClr val="tx1">
                    <a:lumMod val="65000"/>
                    <a:lumOff val="35000"/>
                  </a:schemeClr>
                </a:solidFill>
              </a:endParaRPr>
            </a:p>
          </p:txBody>
        </p:sp>
      </p:grpSp>
      <p:grpSp>
        <p:nvGrpSpPr>
          <p:cNvPr id="15" name="Try-Ag">
            <a:extLst>
              <a:ext uri="{FF2B5EF4-FFF2-40B4-BE49-F238E27FC236}">
                <a16:creationId xmlns:a16="http://schemas.microsoft.com/office/drawing/2014/main" id="{1ACC4F56-B80E-43A6-8B89-3AE391D12B51}"/>
              </a:ext>
            </a:extLst>
          </p:cNvPr>
          <p:cNvGrpSpPr/>
          <p:nvPr/>
        </p:nvGrpSpPr>
        <p:grpSpPr>
          <a:xfrm>
            <a:off x="918538" y="4989753"/>
            <a:ext cx="4684527" cy="938395"/>
            <a:chOff x="1165674" y="4989753"/>
            <a:chExt cx="4684527" cy="938395"/>
          </a:xfrm>
        </p:grpSpPr>
        <p:sp>
          <p:nvSpPr>
            <p:cNvPr id="16" name="TextBox 15">
              <a:extLst>
                <a:ext uri="{FF2B5EF4-FFF2-40B4-BE49-F238E27FC236}">
                  <a16:creationId xmlns:a16="http://schemas.microsoft.com/office/drawing/2014/main" id="{622F5CA4-8B8A-49FF-A5BC-FA8C387142D0}"/>
                </a:ext>
              </a:extLst>
            </p:cNvPr>
            <p:cNvSpPr txBox="1"/>
            <p:nvPr/>
          </p:nvSpPr>
          <p:spPr>
            <a:xfrm>
              <a:off x="1165674" y="5233625"/>
              <a:ext cx="4286535" cy="523220"/>
            </a:xfrm>
            <a:prstGeom prst="rect">
              <a:avLst/>
            </a:prstGeom>
            <a:noFill/>
          </p:spPr>
          <p:txBody>
            <a:bodyPr wrap="square" rtlCol="0">
              <a:spAutoFit/>
            </a:bodyPr>
            <a:lstStyle/>
            <a:p>
              <a:pPr algn="ctr"/>
              <a:r>
                <a:rPr lang="en-US" sz="2800">
                  <a:solidFill>
                    <a:srgbClr val="595959"/>
                  </a:solidFill>
                  <a:latin typeface="Comic Sans MS" panose="030F0702030302020204" pitchFamily="66" charset="0"/>
                </a:rPr>
                <a:t>Incorrect. Try </a:t>
              </a:r>
              <a:r>
                <a:rPr lang="en-US" sz="2800" err="1">
                  <a:solidFill>
                    <a:srgbClr val="595959"/>
                  </a:solidFill>
                  <a:latin typeface="Comic Sans MS" panose="030F0702030302020204" pitchFamily="66" charset="0"/>
                </a:rPr>
                <a:t>a!gain</a:t>
              </a:r>
              <a:r>
                <a:rPr lang="en-US" sz="2800">
                  <a:solidFill>
                    <a:srgbClr val="595959"/>
                  </a:solidFill>
                  <a:latin typeface="Comic Sans MS" panose="030F0702030302020204" pitchFamily="66" charset="0"/>
                </a:rPr>
                <a:t>!</a:t>
              </a:r>
            </a:p>
          </p:txBody>
        </p:sp>
        <p:sp>
          <p:nvSpPr>
            <p:cNvPr id="17" name="Speech Bubble: Rectangle with Corners Rounded 16">
              <a:extLst>
                <a:ext uri="{FF2B5EF4-FFF2-40B4-BE49-F238E27FC236}">
                  <a16:creationId xmlns:a16="http://schemas.microsoft.com/office/drawing/2014/main" id="{69E53BA0-7D27-4E5D-8186-3AEA3F8141A0}"/>
                </a:ext>
              </a:extLst>
            </p:cNvPr>
            <p:cNvSpPr/>
            <p:nvPr/>
          </p:nvSpPr>
          <p:spPr>
            <a:xfrm>
              <a:off x="1219305" y="4989753"/>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chemeClr val="accent2">
                  <a:lumMod val="60000"/>
                  <a:lumOff val="40000"/>
                </a:schemeClr>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grpSp>
      <p:pic>
        <p:nvPicPr>
          <p:cNvPr id="20" name="Graphic 1">
            <a:extLst>
              <a:ext uri="{FF2B5EF4-FFF2-40B4-BE49-F238E27FC236}">
                <a16:creationId xmlns:a16="http://schemas.microsoft.com/office/drawing/2014/main" id="{712BA51E-9314-4C9B-B337-388F7B563698}"/>
              </a:ext>
            </a:extLst>
          </p:cNvPr>
          <p:cNvPicPr>
            <a:picLocks noChangeAspect="1"/>
          </p:cNvPicPr>
          <p:nvPr/>
        </p:nvPicPr>
        <p:blipFill rotWithShape="1">
          <a:blip r:embed="rId6"/>
          <a:srcRect l="12889" t="4050" r="4050" b="12889"/>
          <a:stretch/>
        </p:blipFill>
        <p:spPr>
          <a:xfrm rot="9624">
            <a:off x="6718788" y="2142788"/>
            <a:ext cx="4676856" cy="3436729"/>
          </a:xfrm>
          <a:prstGeom prst="ellipse">
            <a:avLst/>
          </a:prstGeom>
          <a:ln>
            <a:noFill/>
          </a:ln>
          <a:effectLst>
            <a:softEdge rad="112500"/>
          </a:effectLst>
        </p:spPr>
      </p:pic>
      <p:pic>
        <p:nvPicPr>
          <p:cNvPr id="18" name="Picture 17">
            <a:extLst>
              <a:ext uri="{FF2B5EF4-FFF2-40B4-BE49-F238E27FC236}">
                <a16:creationId xmlns:a16="http://schemas.microsoft.com/office/drawing/2014/main" id="{BE534D0A-91F0-4F52-8EF7-E7ACA44EFF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260350" flipH="1">
            <a:off x="11323841" y="5989840"/>
            <a:ext cx="753307" cy="753307"/>
          </a:xfrm>
          <a:prstGeom prst="rect">
            <a:avLst/>
          </a:prstGeom>
        </p:spPr>
      </p:pic>
      <p:pic>
        <p:nvPicPr>
          <p:cNvPr id="19" name="Picture 18">
            <a:extLst>
              <a:ext uri="{FF2B5EF4-FFF2-40B4-BE49-F238E27FC236}">
                <a16:creationId xmlns:a16="http://schemas.microsoft.com/office/drawing/2014/main" id="{3D1F35AB-2137-4088-8B3D-6C66F3EBBEB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36741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5"/>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1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6"/>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10"/>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9"/>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childTnLst>
                                </p:cTn>
                              </p:par>
                              <p:par>
                                <p:cTn id="62" presetID="1" presetClass="exit" presetSubtype="0" fill="hold" nodeType="withEffect">
                                  <p:stCondLst>
                                    <p:cond delay="0"/>
                                  </p:stCondLst>
                                  <p:childTnLst>
                                    <p:set>
                                      <p:cBhvr>
                                        <p:cTn id="63"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64" restart="whenNotActive" fill="hold" evtFilter="cancelBubble" nodeType="interactiveSeq">
                <p:stCondLst>
                  <p:cond evt="onClick" delay="0">
                    <p:tgtEl>
                      <p:spTgt spid="7"/>
                    </p:tgtEl>
                  </p:cond>
                </p:stCondLst>
                <p:endSync evt="end" delay="0">
                  <p:rtn val="all"/>
                </p:endSync>
                <p:childTnLst>
                  <p:par>
                    <p:cTn id="65" fill="hold">
                      <p:stCondLst>
                        <p:cond delay="0"/>
                      </p:stCondLst>
                      <p:childTnLst>
                        <p:par>
                          <p:cTn id="66" fill="hold">
                            <p:stCondLst>
                              <p:cond delay="0"/>
                            </p:stCondLst>
                            <p:childTnLst>
                              <p:par>
                                <p:cTn id="67" presetID="1" presetClass="entr" presetSubtype="0"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childTnLst>
                                </p:cTn>
                              </p:par>
                              <p:par>
                                <p:cTn id="69" presetID="1" presetClass="exit" presetSubtype="0" fill="hold" nodeType="withEffect">
                                  <p:stCondLst>
                                    <p:cond delay="0"/>
                                  </p:stCondLst>
                                  <p:childTnLst>
                                    <p:set>
                                      <p:cBhvr>
                                        <p:cTn id="70" dur="1" fill="hold">
                                          <p:stCondLst>
                                            <p:cond delay="0"/>
                                          </p:stCondLst>
                                        </p:cTn>
                                        <p:tgtEl>
                                          <p:spTgt spid="11"/>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9"/>
                                        </p:tgtEl>
                                        <p:attrNameLst>
                                          <p:attrName>style.visibility</p:attrName>
                                        </p:attrNameLst>
                                      </p:cBhvr>
                                      <p:to>
                                        <p:strVal val="hidden"/>
                                      </p:to>
                                    </p:set>
                                  </p:childTnLst>
                                </p:cTn>
                              </p:par>
                              <p:par>
                                <p:cTn id="73" presetID="10" presetClass="entr" presetSubtype="0"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250"/>
                                        <p:tgtEl>
                                          <p:spTgt spid="15"/>
                                        </p:tgtEl>
                                      </p:cBhvr>
                                    </p:animEffect>
                                  </p:childTnLst>
                                </p:cTn>
                              </p:par>
                              <p:par>
                                <p:cTn id="76" presetID="1" presetClass="exit" presetSubtype="0" fill="hold" nodeType="withEffect">
                                  <p:stCondLst>
                                    <p:cond delay="0"/>
                                  </p:stCondLst>
                                  <p:childTnLst>
                                    <p:set>
                                      <p:cBhvr>
                                        <p:cTn id="77"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6" grpId="0" animBg="1"/>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7"/>
          <p:cNvSpPr txBox="1"/>
          <p:nvPr/>
        </p:nvSpPr>
        <p:spPr>
          <a:xfrm>
            <a:off x="12362" y="2262490"/>
            <a:ext cx="6287674" cy="2018974"/>
          </a:xfrm>
          <a:prstGeom prst="rect">
            <a:avLst/>
          </a:prstGeom>
          <a:noFill/>
          <a:ln>
            <a:noFill/>
          </a:ln>
        </p:spPr>
        <p:txBody>
          <a:bodyPr spcFirstLastPara="1" wrap="square" lIns="91425" tIns="45700" rIns="91425" bIns="45700" anchor="t" anchorCtr="0">
            <a:spAutoFit/>
          </a:bodyPr>
          <a:lstStyle/>
          <a:p>
            <a:pPr marL="457200" marR="0" lvl="0" indent="0" algn="l" rtl="0">
              <a:lnSpc>
                <a:spcPct val="120000"/>
              </a:lnSpc>
              <a:spcBef>
                <a:spcPts val="600"/>
              </a:spcBef>
              <a:spcAft>
                <a:spcPts val="0"/>
              </a:spcAft>
              <a:buNone/>
            </a:pPr>
            <a:r>
              <a:rPr lang="en-US" sz="3200">
                <a:solidFill>
                  <a:schemeClr val="tx1">
                    <a:lumMod val="65000"/>
                    <a:lumOff val="35000"/>
                  </a:schemeClr>
                </a:solidFill>
                <a:latin typeface="Comic Sans MS"/>
                <a:sym typeface="Comic Sans MS"/>
              </a:rPr>
              <a:t>My sister Lana agreed and said, ”I’ll get a chair and the</a:t>
            </a:r>
            <a:endParaRPr lang="en-US" sz="3200">
              <a:solidFill>
                <a:schemeClr val="tx1">
                  <a:lumMod val="65000"/>
                  <a:lumOff val="35000"/>
                </a:schemeClr>
              </a:solidFill>
              <a:latin typeface="Comic Sans MS"/>
            </a:endParaRPr>
          </a:p>
          <a:p>
            <a:pPr marL="457200" marR="0" lvl="0" indent="0" algn="l" rtl="0">
              <a:lnSpc>
                <a:spcPct val="120000"/>
              </a:lnSpc>
              <a:spcBef>
                <a:spcPts val="600"/>
              </a:spcBef>
              <a:spcAft>
                <a:spcPts val="0"/>
              </a:spcAft>
              <a:buNone/>
            </a:pPr>
            <a:r>
              <a:rPr lang="en-US" sz="3200">
                <a:solidFill>
                  <a:schemeClr val="tx1">
                    <a:lumMod val="65000"/>
                    <a:lumOff val="35000"/>
                  </a:schemeClr>
                </a:solidFill>
                <a:latin typeface="Comic Sans MS"/>
                <a:sym typeface="Comic Sans MS"/>
              </a:rPr>
              <a:t>cushions to sit on.”</a:t>
            </a:r>
          </a:p>
        </p:txBody>
      </p:sp>
      <p:grpSp>
        <p:nvGrpSpPr>
          <p:cNvPr id="10" name="Graphic 1">
            <a:extLst>
              <a:ext uri="{FF2B5EF4-FFF2-40B4-BE49-F238E27FC236}">
                <a16:creationId xmlns:a16="http://schemas.microsoft.com/office/drawing/2014/main" id="{CDE3C0D0-AE7F-4E7E-862B-A3D949A81A3C}"/>
              </a:ext>
            </a:extLst>
          </p:cNvPr>
          <p:cNvGrpSpPr/>
          <p:nvPr/>
        </p:nvGrpSpPr>
        <p:grpSpPr>
          <a:xfrm>
            <a:off x="7062013" y="1324462"/>
            <a:ext cx="2405465" cy="2405465"/>
            <a:chOff x="3709987" y="2695575"/>
            <a:chExt cx="1463802" cy="1463802"/>
          </a:xfrm>
        </p:grpSpPr>
        <p:sp>
          <p:nvSpPr>
            <p:cNvPr id="11" name="Freeform: Shape 10">
              <a:extLst>
                <a:ext uri="{FF2B5EF4-FFF2-40B4-BE49-F238E27FC236}">
                  <a16:creationId xmlns:a16="http://schemas.microsoft.com/office/drawing/2014/main" id="{DA3E2D08-9A0E-45F1-A2A2-56E2F3E6AF7E}"/>
                </a:ext>
              </a:extLst>
            </p:cNvPr>
            <p:cNvSpPr/>
            <p:nvPr/>
          </p:nvSpPr>
          <p:spPr>
            <a:xfrm>
              <a:off x="3709987" y="2695575"/>
              <a:ext cx="1463802" cy="1463802"/>
            </a:xfrm>
            <a:custGeom>
              <a:avLst/>
              <a:gdLst>
                <a:gd name="connsiteX0" fmla="*/ 1463802 w 1463802"/>
                <a:gd name="connsiteY0" fmla="*/ 731901 h 1463802"/>
                <a:gd name="connsiteX1" fmla="*/ 731901 w 1463802"/>
                <a:gd name="connsiteY1" fmla="*/ 1463802 h 1463802"/>
                <a:gd name="connsiteX2" fmla="*/ 0 w 1463802"/>
                <a:gd name="connsiteY2" fmla="*/ 731901 h 1463802"/>
                <a:gd name="connsiteX3" fmla="*/ 731901 w 1463802"/>
                <a:gd name="connsiteY3" fmla="*/ 0 h 1463802"/>
                <a:gd name="connsiteX4" fmla="*/ 1463802 w 1463802"/>
                <a:gd name="connsiteY4" fmla="*/ 731901 h 1463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802" h="1463802">
                  <a:moveTo>
                    <a:pt x="1463802" y="731901"/>
                  </a:moveTo>
                  <a:cubicBezTo>
                    <a:pt x="1463802" y="1136119"/>
                    <a:pt x="1136119" y="1463802"/>
                    <a:pt x="731901" y="1463802"/>
                  </a:cubicBezTo>
                  <a:cubicBezTo>
                    <a:pt x="327683" y="1463802"/>
                    <a:pt x="0" y="1136119"/>
                    <a:pt x="0" y="731901"/>
                  </a:cubicBezTo>
                  <a:cubicBezTo>
                    <a:pt x="0" y="327683"/>
                    <a:pt x="327683" y="0"/>
                    <a:pt x="731901" y="0"/>
                  </a:cubicBezTo>
                  <a:cubicBezTo>
                    <a:pt x="1136119" y="0"/>
                    <a:pt x="1463802" y="327683"/>
                    <a:pt x="1463802" y="731901"/>
                  </a:cubicBezTo>
                  <a:close/>
                </a:path>
              </a:pathLst>
            </a:custGeom>
            <a:solidFill>
              <a:schemeClr val="bg1">
                <a:lumMod val="85000"/>
              </a:schemeClr>
            </a:solidFill>
            <a:ln w="9525" cap="flat">
              <a:noFill/>
              <a:prstDash val="solid"/>
              <a:miter/>
            </a:ln>
          </p:spPr>
          <p:txBody>
            <a:bodyPr rtlCol="0" anchor="ctr"/>
            <a:lstStyle/>
            <a:p>
              <a:endParaRPr lang="en-US"/>
            </a:p>
          </p:txBody>
        </p:sp>
        <p:grpSp>
          <p:nvGrpSpPr>
            <p:cNvPr id="12" name="Graphic 1">
              <a:extLst>
                <a:ext uri="{FF2B5EF4-FFF2-40B4-BE49-F238E27FC236}">
                  <a16:creationId xmlns:a16="http://schemas.microsoft.com/office/drawing/2014/main" id="{D34B9C2A-3CB8-4161-BE77-860DE9D8C22F}"/>
                </a:ext>
              </a:extLst>
            </p:cNvPr>
            <p:cNvGrpSpPr/>
            <p:nvPr/>
          </p:nvGrpSpPr>
          <p:grpSpPr>
            <a:xfrm>
              <a:off x="3891993" y="3058585"/>
              <a:ext cx="697008" cy="619731"/>
              <a:chOff x="3891993" y="3058585"/>
              <a:chExt cx="697008" cy="619731"/>
            </a:xfrm>
          </p:grpSpPr>
          <p:sp>
            <p:nvSpPr>
              <p:cNvPr id="17" name="Freeform: Shape 16">
                <a:extLst>
                  <a:ext uri="{FF2B5EF4-FFF2-40B4-BE49-F238E27FC236}">
                    <a16:creationId xmlns:a16="http://schemas.microsoft.com/office/drawing/2014/main" id="{37DC3B5E-17D9-4C8F-AAC1-C0845BAAE966}"/>
                  </a:ext>
                </a:extLst>
              </p:cNvPr>
              <p:cNvSpPr/>
              <p:nvPr/>
            </p:nvSpPr>
            <p:spPr>
              <a:xfrm>
                <a:off x="3891993" y="3058585"/>
                <a:ext cx="680498" cy="600919"/>
              </a:xfrm>
              <a:custGeom>
                <a:avLst/>
                <a:gdLst>
                  <a:gd name="connsiteX0" fmla="*/ 519224 w 680498"/>
                  <a:gd name="connsiteY0" fmla="*/ 437661 h 600919"/>
                  <a:gd name="connsiteX1" fmla="*/ 662290 w 680498"/>
                  <a:gd name="connsiteY1" fmla="*/ 215252 h 600919"/>
                  <a:gd name="connsiteX2" fmla="*/ 630762 w 680498"/>
                  <a:gd name="connsiteY2" fmla="*/ 141719 h 600919"/>
                  <a:gd name="connsiteX3" fmla="*/ 663147 w 680498"/>
                  <a:gd name="connsiteY3" fmla="*/ 114573 h 600919"/>
                  <a:gd name="connsiteX4" fmla="*/ 669243 w 680498"/>
                  <a:gd name="connsiteY4" fmla="*/ 45993 h 600919"/>
                  <a:gd name="connsiteX5" fmla="*/ 600663 w 680498"/>
                  <a:gd name="connsiteY5" fmla="*/ 39897 h 600919"/>
                  <a:gd name="connsiteX6" fmla="*/ 552562 w 680498"/>
                  <a:gd name="connsiteY6" fmla="*/ 80188 h 600919"/>
                  <a:gd name="connsiteX7" fmla="*/ 484553 w 680498"/>
                  <a:gd name="connsiteY7" fmla="*/ 66757 h 600919"/>
                  <a:gd name="connsiteX8" fmla="*/ 186421 w 680498"/>
                  <a:gd name="connsiteY8" fmla="*/ 66757 h 600919"/>
                  <a:gd name="connsiteX9" fmla="*/ 145273 w 680498"/>
                  <a:gd name="connsiteY9" fmla="*/ 71710 h 600919"/>
                  <a:gd name="connsiteX10" fmla="*/ 101458 w 680498"/>
                  <a:gd name="connsiteY10" fmla="*/ 19418 h 600919"/>
                  <a:gd name="connsiteX11" fmla="*/ 24781 w 680498"/>
                  <a:gd name="connsiteY11" fmla="*/ 12655 h 600919"/>
                  <a:gd name="connsiteX12" fmla="*/ 24781 w 680498"/>
                  <a:gd name="connsiteY12" fmla="*/ 12655 h 600919"/>
                  <a:gd name="connsiteX13" fmla="*/ 18019 w 680498"/>
                  <a:gd name="connsiteY13" fmla="*/ 89332 h 600919"/>
                  <a:gd name="connsiteX14" fmla="*/ 50785 w 680498"/>
                  <a:gd name="connsiteY14" fmla="*/ 128479 h 600919"/>
                  <a:gd name="connsiteX15" fmla="*/ 5350 w 680498"/>
                  <a:gd name="connsiteY15" fmla="*/ 247732 h 600919"/>
                  <a:gd name="connsiteX16" fmla="*/ 5350 w 680498"/>
                  <a:gd name="connsiteY16" fmla="*/ 420421 h 600919"/>
                  <a:gd name="connsiteX17" fmla="*/ 32782 w 680498"/>
                  <a:gd name="connsiteY17" fmla="*/ 515575 h 600919"/>
                  <a:gd name="connsiteX18" fmla="*/ 17352 w 680498"/>
                  <a:gd name="connsiteY18" fmla="*/ 528434 h 600919"/>
                  <a:gd name="connsiteX19" fmla="*/ 11256 w 680498"/>
                  <a:gd name="connsiteY19" fmla="*/ 597014 h 600919"/>
                  <a:gd name="connsiteX20" fmla="*/ 15256 w 680498"/>
                  <a:gd name="connsiteY20" fmla="*/ 600919 h 600919"/>
                  <a:gd name="connsiteX21" fmla="*/ 124699 w 680498"/>
                  <a:gd name="connsiteY21" fmla="*/ 524529 h 600919"/>
                  <a:gd name="connsiteX22" fmla="*/ 519224 w 680498"/>
                  <a:gd name="connsiteY22" fmla="*/ 437661 h 6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80498" h="600919">
                    <a:moveTo>
                      <a:pt x="519224" y="437661"/>
                    </a:moveTo>
                    <a:cubicBezTo>
                      <a:pt x="539989" y="378892"/>
                      <a:pt x="611521" y="280784"/>
                      <a:pt x="662290" y="215252"/>
                    </a:cubicBezTo>
                    <a:cubicBezTo>
                      <a:pt x="657242" y="188201"/>
                      <a:pt x="646383" y="163246"/>
                      <a:pt x="630762" y="141719"/>
                    </a:cubicBezTo>
                    <a:lnTo>
                      <a:pt x="663147" y="114573"/>
                    </a:lnTo>
                    <a:cubicBezTo>
                      <a:pt x="683626" y="97428"/>
                      <a:pt x="686388" y="66567"/>
                      <a:pt x="669243" y="45993"/>
                    </a:cubicBezTo>
                    <a:cubicBezTo>
                      <a:pt x="652003" y="25514"/>
                      <a:pt x="621237" y="22752"/>
                      <a:pt x="600663" y="39897"/>
                    </a:cubicBezTo>
                    <a:lnTo>
                      <a:pt x="552562" y="80188"/>
                    </a:lnTo>
                    <a:cubicBezTo>
                      <a:pt x="531512" y="71615"/>
                      <a:pt x="508556" y="66757"/>
                      <a:pt x="484553" y="66757"/>
                    </a:cubicBezTo>
                    <a:lnTo>
                      <a:pt x="186421" y="66757"/>
                    </a:lnTo>
                    <a:cubicBezTo>
                      <a:pt x="172228" y="66757"/>
                      <a:pt x="158512" y="68567"/>
                      <a:pt x="145273" y="71710"/>
                    </a:cubicBezTo>
                    <a:lnTo>
                      <a:pt x="101458" y="19418"/>
                    </a:lnTo>
                    <a:cubicBezTo>
                      <a:pt x="82217" y="-3537"/>
                      <a:pt x="47737" y="-6585"/>
                      <a:pt x="24781" y="12655"/>
                    </a:cubicBezTo>
                    <a:lnTo>
                      <a:pt x="24781" y="12655"/>
                    </a:lnTo>
                    <a:cubicBezTo>
                      <a:pt x="1826" y="31896"/>
                      <a:pt x="-1222" y="66376"/>
                      <a:pt x="18019" y="89332"/>
                    </a:cubicBezTo>
                    <a:lnTo>
                      <a:pt x="50785" y="128479"/>
                    </a:lnTo>
                    <a:cubicBezTo>
                      <a:pt x="22591" y="160388"/>
                      <a:pt x="5350" y="202108"/>
                      <a:pt x="5350" y="247732"/>
                    </a:cubicBezTo>
                    <a:lnTo>
                      <a:pt x="5350" y="420421"/>
                    </a:lnTo>
                    <a:cubicBezTo>
                      <a:pt x="5350" y="455282"/>
                      <a:pt x="15542" y="487858"/>
                      <a:pt x="32782" y="515575"/>
                    </a:cubicBezTo>
                    <a:lnTo>
                      <a:pt x="17352" y="528434"/>
                    </a:lnTo>
                    <a:cubicBezTo>
                      <a:pt x="-3127" y="545579"/>
                      <a:pt x="-5889" y="576440"/>
                      <a:pt x="11256" y="597014"/>
                    </a:cubicBezTo>
                    <a:cubicBezTo>
                      <a:pt x="12494" y="598443"/>
                      <a:pt x="13923" y="599681"/>
                      <a:pt x="15256" y="600919"/>
                    </a:cubicBezTo>
                    <a:cubicBezTo>
                      <a:pt x="60405" y="569392"/>
                      <a:pt x="124699" y="524529"/>
                      <a:pt x="124699" y="524529"/>
                    </a:cubicBezTo>
                    <a:cubicBezTo>
                      <a:pt x="124699" y="524529"/>
                      <a:pt x="485982" y="531673"/>
                      <a:pt x="519224" y="437661"/>
                    </a:cubicBezTo>
                    <a:close/>
                  </a:path>
                </a:pathLst>
              </a:custGeom>
              <a:solidFill>
                <a:srgbClr val="FECDE2"/>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92276B31-CD4B-43C3-9E7A-A70CD2F053A6}"/>
                  </a:ext>
                </a:extLst>
              </p:cNvPr>
              <p:cNvSpPr/>
              <p:nvPr/>
            </p:nvSpPr>
            <p:spPr>
              <a:xfrm>
                <a:off x="3907440" y="3273933"/>
                <a:ext cx="681561" cy="404383"/>
              </a:xfrm>
              <a:custGeom>
                <a:avLst/>
                <a:gdLst>
                  <a:gd name="connsiteX0" fmla="*/ 64580 w 681561"/>
                  <a:gd name="connsiteY0" fmla="*/ 387858 h 404383"/>
                  <a:gd name="connsiteX1" fmla="*/ 89916 w 681561"/>
                  <a:gd name="connsiteY1" fmla="*/ 366617 h 404383"/>
                  <a:gd name="connsiteX2" fmla="*/ 170974 w 681561"/>
                  <a:gd name="connsiteY2" fmla="*/ 386144 h 404383"/>
                  <a:gd name="connsiteX3" fmla="*/ 469106 w 681561"/>
                  <a:gd name="connsiteY3" fmla="*/ 386144 h 404383"/>
                  <a:gd name="connsiteX4" fmla="*/ 560927 w 681561"/>
                  <a:gd name="connsiteY4" fmla="*/ 360712 h 404383"/>
                  <a:gd name="connsiteX5" fmla="*/ 588740 w 681561"/>
                  <a:gd name="connsiteY5" fmla="*/ 388525 h 404383"/>
                  <a:gd name="connsiteX6" fmla="*/ 665702 w 681561"/>
                  <a:gd name="connsiteY6" fmla="*/ 388525 h 404383"/>
                  <a:gd name="connsiteX7" fmla="*/ 665702 w 681561"/>
                  <a:gd name="connsiteY7" fmla="*/ 311563 h 404383"/>
                  <a:gd name="connsiteX8" fmla="*/ 633794 w 681561"/>
                  <a:gd name="connsiteY8" fmla="*/ 279654 h 404383"/>
                  <a:gd name="connsiteX9" fmla="*/ 650081 w 681561"/>
                  <a:gd name="connsiteY9" fmla="*/ 205169 h 404383"/>
                  <a:gd name="connsiteX10" fmla="*/ 650081 w 681561"/>
                  <a:gd name="connsiteY10" fmla="*/ 32480 h 404383"/>
                  <a:gd name="connsiteX11" fmla="*/ 646843 w 681561"/>
                  <a:gd name="connsiteY11" fmla="*/ 0 h 404383"/>
                  <a:gd name="connsiteX12" fmla="*/ 503777 w 681561"/>
                  <a:gd name="connsiteY12" fmla="*/ 222409 h 404383"/>
                  <a:gd name="connsiteX13" fmla="*/ 109442 w 681561"/>
                  <a:gd name="connsiteY13" fmla="*/ 309372 h 404383"/>
                  <a:gd name="connsiteX14" fmla="*/ 0 w 681561"/>
                  <a:gd name="connsiteY14" fmla="*/ 385763 h 404383"/>
                  <a:gd name="connsiteX15" fmla="*/ 64580 w 681561"/>
                  <a:gd name="connsiteY15" fmla="*/ 387858 h 404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1561" h="404383">
                    <a:moveTo>
                      <a:pt x="64580" y="387858"/>
                    </a:moveTo>
                    <a:lnTo>
                      <a:pt x="89916" y="366617"/>
                    </a:lnTo>
                    <a:cubicBezTo>
                      <a:pt x="114395" y="379000"/>
                      <a:pt x="141827" y="386144"/>
                      <a:pt x="170974" y="386144"/>
                    </a:cubicBezTo>
                    <a:lnTo>
                      <a:pt x="469106" y="386144"/>
                    </a:lnTo>
                    <a:cubicBezTo>
                      <a:pt x="502634" y="386144"/>
                      <a:pt x="533972" y="376714"/>
                      <a:pt x="560927" y="360712"/>
                    </a:cubicBezTo>
                    <a:lnTo>
                      <a:pt x="588740" y="388525"/>
                    </a:lnTo>
                    <a:cubicBezTo>
                      <a:pt x="609886" y="409670"/>
                      <a:pt x="644557" y="409670"/>
                      <a:pt x="665702" y="388525"/>
                    </a:cubicBezTo>
                    <a:cubicBezTo>
                      <a:pt x="686848" y="367379"/>
                      <a:pt x="686848" y="332708"/>
                      <a:pt x="665702" y="311563"/>
                    </a:cubicBezTo>
                    <a:lnTo>
                      <a:pt x="633794" y="279654"/>
                    </a:lnTo>
                    <a:cubicBezTo>
                      <a:pt x="644176" y="256889"/>
                      <a:pt x="650081" y="231743"/>
                      <a:pt x="650081" y="205169"/>
                    </a:cubicBezTo>
                    <a:lnTo>
                      <a:pt x="650081" y="32480"/>
                    </a:lnTo>
                    <a:cubicBezTo>
                      <a:pt x="650081" y="21336"/>
                      <a:pt x="648843" y="10573"/>
                      <a:pt x="646843" y="0"/>
                    </a:cubicBezTo>
                    <a:cubicBezTo>
                      <a:pt x="596075" y="65437"/>
                      <a:pt x="524637" y="163640"/>
                      <a:pt x="503777" y="222409"/>
                    </a:cubicBezTo>
                    <a:cubicBezTo>
                      <a:pt x="470440" y="316421"/>
                      <a:pt x="109442" y="309372"/>
                      <a:pt x="109442" y="309372"/>
                    </a:cubicBezTo>
                    <a:cubicBezTo>
                      <a:pt x="109442" y="309372"/>
                      <a:pt x="45148" y="354330"/>
                      <a:pt x="0" y="385763"/>
                    </a:cubicBezTo>
                    <a:cubicBezTo>
                      <a:pt x="17717" y="402336"/>
                      <a:pt x="45530" y="403765"/>
                      <a:pt x="64580" y="387858"/>
                    </a:cubicBezTo>
                    <a:close/>
                  </a:path>
                </a:pathLst>
              </a:custGeom>
              <a:solidFill>
                <a:srgbClr val="FAAFCD"/>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271DF7-5764-4B4E-9370-1F5B18F68CFE}"/>
                  </a:ext>
                </a:extLst>
              </p:cNvPr>
              <p:cNvSpPr/>
              <p:nvPr/>
            </p:nvSpPr>
            <p:spPr>
              <a:xfrm>
                <a:off x="3910376" y="3085474"/>
                <a:ext cx="637690" cy="455063"/>
              </a:xfrm>
              <a:custGeom>
                <a:avLst/>
                <a:gdLst>
                  <a:gd name="connsiteX0" fmla="*/ 600282 w 637690"/>
                  <a:gd name="connsiteY0" fmla="*/ 22057 h 455063"/>
                  <a:gd name="connsiteX1" fmla="*/ 588376 w 637690"/>
                  <a:gd name="connsiteY1" fmla="*/ 27200 h 455063"/>
                  <a:gd name="connsiteX2" fmla="*/ 544370 w 637690"/>
                  <a:gd name="connsiteY2" fmla="*/ 59204 h 455063"/>
                  <a:gd name="connsiteX3" fmla="*/ 398447 w 637690"/>
                  <a:gd name="connsiteY3" fmla="*/ 61586 h 455063"/>
                  <a:gd name="connsiteX4" fmla="*/ 104410 w 637690"/>
                  <a:gd name="connsiteY4" fmla="*/ 95780 h 455063"/>
                  <a:gd name="connsiteX5" fmla="*/ 37640 w 637690"/>
                  <a:gd name="connsiteY5" fmla="*/ 14723 h 455063"/>
                  <a:gd name="connsiteX6" fmla="*/ 12970 w 637690"/>
                  <a:gd name="connsiteY6" fmla="*/ 245 h 455063"/>
                  <a:gd name="connsiteX7" fmla="*/ 3255 w 637690"/>
                  <a:gd name="connsiteY7" fmla="*/ 36725 h 455063"/>
                  <a:gd name="connsiteX8" fmla="*/ 61357 w 637690"/>
                  <a:gd name="connsiteY8" fmla="*/ 128165 h 455063"/>
                  <a:gd name="connsiteX9" fmla="*/ 49070 w 637690"/>
                  <a:gd name="connsiteY9" fmla="*/ 205127 h 455063"/>
                  <a:gd name="connsiteX10" fmla="*/ 38974 w 637690"/>
                  <a:gd name="connsiteY10" fmla="*/ 455063 h 455063"/>
                  <a:gd name="connsiteX11" fmla="*/ 136891 w 637690"/>
                  <a:gd name="connsiteY11" fmla="*/ 212176 h 455063"/>
                  <a:gd name="connsiteX12" fmla="*/ 373587 w 637690"/>
                  <a:gd name="connsiteY12" fmla="*/ 100543 h 455063"/>
                  <a:gd name="connsiteX13" fmla="*/ 518557 w 637690"/>
                  <a:gd name="connsiteY13" fmla="*/ 98638 h 455063"/>
                  <a:gd name="connsiteX14" fmla="*/ 610950 w 637690"/>
                  <a:gd name="connsiteY14" fmla="*/ 62633 h 455063"/>
                  <a:gd name="connsiteX15" fmla="*/ 637144 w 637690"/>
                  <a:gd name="connsiteY15" fmla="*/ 25772 h 455063"/>
                  <a:gd name="connsiteX16" fmla="*/ 600282 w 637690"/>
                  <a:gd name="connsiteY16" fmla="*/ 22057 h 45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7690" h="455063">
                    <a:moveTo>
                      <a:pt x="600282" y="22057"/>
                    </a:moveTo>
                    <a:cubicBezTo>
                      <a:pt x="595234" y="23771"/>
                      <a:pt x="590852" y="25772"/>
                      <a:pt x="588376" y="27200"/>
                    </a:cubicBezTo>
                    <a:cubicBezTo>
                      <a:pt x="572659" y="36344"/>
                      <a:pt x="559991" y="50060"/>
                      <a:pt x="544370" y="59204"/>
                    </a:cubicBezTo>
                    <a:cubicBezTo>
                      <a:pt x="501317" y="84255"/>
                      <a:pt x="447501" y="70444"/>
                      <a:pt x="398447" y="61586"/>
                    </a:cubicBezTo>
                    <a:cubicBezTo>
                      <a:pt x="299578" y="43869"/>
                      <a:pt x="194136" y="50727"/>
                      <a:pt x="104410" y="95780"/>
                    </a:cubicBezTo>
                    <a:cubicBezTo>
                      <a:pt x="82122" y="68729"/>
                      <a:pt x="59833" y="41774"/>
                      <a:pt x="37640" y="14723"/>
                    </a:cubicBezTo>
                    <a:cubicBezTo>
                      <a:pt x="31258" y="7007"/>
                      <a:pt x="22781" y="-1565"/>
                      <a:pt x="12970" y="245"/>
                    </a:cubicBezTo>
                    <a:cubicBezTo>
                      <a:pt x="-1317" y="2912"/>
                      <a:pt x="-2555" y="23486"/>
                      <a:pt x="3255" y="36725"/>
                    </a:cubicBezTo>
                    <a:cubicBezTo>
                      <a:pt x="17923" y="70063"/>
                      <a:pt x="53356" y="92637"/>
                      <a:pt x="61357" y="128165"/>
                    </a:cubicBezTo>
                    <a:cubicBezTo>
                      <a:pt x="67072" y="153788"/>
                      <a:pt x="56976" y="179981"/>
                      <a:pt x="49070" y="205127"/>
                    </a:cubicBezTo>
                    <a:cubicBezTo>
                      <a:pt x="23638" y="285614"/>
                      <a:pt x="20114" y="372767"/>
                      <a:pt x="38974" y="455063"/>
                    </a:cubicBezTo>
                    <a:cubicBezTo>
                      <a:pt x="40117" y="365719"/>
                      <a:pt x="75645" y="277232"/>
                      <a:pt x="136891" y="212176"/>
                    </a:cubicBezTo>
                    <a:cubicBezTo>
                      <a:pt x="198136" y="147120"/>
                      <a:pt x="284433" y="106258"/>
                      <a:pt x="373587" y="100543"/>
                    </a:cubicBezTo>
                    <a:cubicBezTo>
                      <a:pt x="421879" y="97495"/>
                      <a:pt x="470551" y="104258"/>
                      <a:pt x="518557" y="98638"/>
                    </a:cubicBezTo>
                    <a:cubicBezTo>
                      <a:pt x="551419" y="94828"/>
                      <a:pt x="585042" y="83969"/>
                      <a:pt x="610950" y="62633"/>
                    </a:cubicBezTo>
                    <a:cubicBezTo>
                      <a:pt x="618379" y="56442"/>
                      <a:pt x="641525" y="37202"/>
                      <a:pt x="637144" y="25772"/>
                    </a:cubicBezTo>
                    <a:cubicBezTo>
                      <a:pt x="632572" y="14342"/>
                      <a:pt x="613712" y="17485"/>
                      <a:pt x="600282" y="22057"/>
                    </a:cubicBezTo>
                    <a:close/>
                  </a:path>
                </a:pathLst>
              </a:custGeom>
              <a:solidFill>
                <a:srgbClr val="FDDEED"/>
              </a:solidFill>
              <a:ln w="9525" cap="flat">
                <a:noFill/>
                <a:prstDash val="solid"/>
                <a:miter/>
              </a:ln>
            </p:spPr>
            <p:txBody>
              <a:bodyPr rtlCol="0" anchor="ctr"/>
              <a:lstStyle/>
              <a:p>
                <a:endParaRPr lang="en-US"/>
              </a:p>
            </p:txBody>
          </p:sp>
        </p:grpSp>
        <p:grpSp>
          <p:nvGrpSpPr>
            <p:cNvPr id="13" name="Graphic 1">
              <a:extLst>
                <a:ext uri="{FF2B5EF4-FFF2-40B4-BE49-F238E27FC236}">
                  <a16:creationId xmlns:a16="http://schemas.microsoft.com/office/drawing/2014/main" id="{0B113BD4-48C5-437E-A027-E28F37499DB6}"/>
                </a:ext>
              </a:extLst>
            </p:cNvPr>
            <p:cNvGrpSpPr/>
            <p:nvPr/>
          </p:nvGrpSpPr>
          <p:grpSpPr>
            <a:xfrm>
              <a:off x="4263501" y="3118984"/>
              <a:ext cx="786239" cy="697710"/>
              <a:chOff x="4263501" y="3118984"/>
              <a:chExt cx="786239" cy="697710"/>
            </a:xfrm>
          </p:grpSpPr>
          <p:sp>
            <p:nvSpPr>
              <p:cNvPr id="14" name="Freeform: Shape 13">
                <a:extLst>
                  <a:ext uri="{FF2B5EF4-FFF2-40B4-BE49-F238E27FC236}">
                    <a16:creationId xmlns:a16="http://schemas.microsoft.com/office/drawing/2014/main" id="{1E843944-5C38-42F0-B23B-FA1763D396B9}"/>
                  </a:ext>
                </a:extLst>
              </p:cNvPr>
              <p:cNvSpPr/>
              <p:nvPr/>
            </p:nvSpPr>
            <p:spPr>
              <a:xfrm>
                <a:off x="4263501" y="3118984"/>
                <a:ext cx="677210" cy="690634"/>
              </a:xfrm>
              <a:custGeom>
                <a:avLst/>
                <a:gdLst>
                  <a:gd name="connsiteX0" fmla="*/ 584342 w 677210"/>
                  <a:gd name="connsiteY0" fmla="*/ 424696 h 690634"/>
                  <a:gd name="connsiteX1" fmla="*/ 677211 w 677210"/>
                  <a:gd name="connsiteY1" fmla="*/ 177142 h 690634"/>
                  <a:gd name="connsiteX2" fmla="*/ 630824 w 677210"/>
                  <a:gd name="connsiteY2" fmla="*/ 111895 h 690634"/>
                  <a:gd name="connsiteX3" fmla="*/ 656827 w 677210"/>
                  <a:gd name="connsiteY3" fmla="*/ 78463 h 690634"/>
                  <a:gd name="connsiteX4" fmla="*/ 648255 w 677210"/>
                  <a:gd name="connsiteY4" fmla="*/ 10168 h 690634"/>
                  <a:gd name="connsiteX5" fmla="*/ 579961 w 677210"/>
                  <a:gd name="connsiteY5" fmla="*/ 18741 h 690634"/>
                  <a:gd name="connsiteX6" fmla="*/ 541480 w 677210"/>
                  <a:gd name="connsiteY6" fmla="*/ 68271 h 690634"/>
                  <a:gd name="connsiteX7" fmla="*/ 472138 w 677210"/>
                  <a:gd name="connsiteY7" fmla="*/ 69509 h 690634"/>
                  <a:gd name="connsiteX8" fmla="*/ 180768 w 677210"/>
                  <a:gd name="connsiteY8" fmla="*/ 132374 h 690634"/>
                  <a:gd name="connsiteX9" fmla="*/ 141620 w 677210"/>
                  <a:gd name="connsiteY9" fmla="*/ 145900 h 690634"/>
                  <a:gd name="connsiteX10" fmla="*/ 87804 w 677210"/>
                  <a:gd name="connsiteY10" fmla="*/ 104085 h 690634"/>
                  <a:gd name="connsiteX11" fmla="*/ 11413 w 677210"/>
                  <a:gd name="connsiteY11" fmla="*/ 113610 h 690634"/>
                  <a:gd name="connsiteX12" fmla="*/ 11413 w 677210"/>
                  <a:gd name="connsiteY12" fmla="*/ 113610 h 690634"/>
                  <a:gd name="connsiteX13" fmla="*/ 20938 w 677210"/>
                  <a:gd name="connsiteY13" fmla="*/ 190000 h 690634"/>
                  <a:gd name="connsiteX14" fmla="*/ 61229 w 677210"/>
                  <a:gd name="connsiteY14" fmla="*/ 221338 h 690634"/>
                  <a:gd name="connsiteX15" fmla="*/ 41989 w 677210"/>
                  <a:gd name="connsiteY15" fmla="*/ 347544 h 690634"/>
                  <a:gd name="connsiteX16" fmla="*/ 78374 w 677210"/>
                  <a:gd name="connsiteY16" fmla="*/ 516327 h 690634"/>
                  <a:gd name="connsiteX17" fmla="*/ 125332 w 677210"/>
                  <a:gd name="connsiteY17" fmla="*/ 603576 h 690634"/>
                  <a:gd name="connsiteX18" fmla="*/ 113045 w 677210"/>
                  <a:gd name="connsiteY18" fmla="*/ 619387 h 690634"/>
                  <a:gd name="connsiteX19" fmla="*/ 121618 w 677210"/>
                  <a:gd name="connsiteY19" fmla="*/ 687682 h 690634"/>
                  <a:gd name="connsiteX20" fmla="*/ 126380 w 677210"/>
                  <a:gd name="connsiteY20" fmla="*/ 690634 h 690634"/>
                  <a:gd name="connsiteX21" fmla="*/ 217249 w 677210"/>
                  <a:gd name="connsiteY21" fmla="*/ 592813 h 690634"/>
                  <a:gd name="connsiteX22" fmla="*/ 584342 w 677210"/>
                  <a:gd name="connsiteY22" fmla="*/ 424696 h 69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77210" h="690634">
                    <a:moveTo>
                      <a:pt x="584342" y="424696"/>
                    </a:moveTo>
                    <a:cubicBezTo>
                      <a:pt x="592248" y="362879"/>
                      <a:pt x="641492" y="251818"/>
                      <a:pt x="677211" y="177142"/>
                    </a:cubicBezTo>
                    <a:cubicBezTo>
                      <a:pt x="666638" y="151805"/>
                      <a:pt x="650636" y="129612"/>
                      <a:pt x="630824" y="111895"/>
                    </a:cubicBezTo>
                    <a:lnTo>
                      <a:pt x="656827" y="78463"/>
                    </a:lnTo>
                    <a:cubicBezTo>
                      <a:pt x="673306" y="57317"/>
                      <a:pt x="669400" y="26647"/>
                      <a:pt x="648255" y="10168"/>
                    </a:cubicBezTo>
                    <a:cubicBezTo>
                      <a:pt x="627109" y="-6215"/>
                      <a:pt x="596344" y="-2405"/>
                      <a:pt x="579961" y="18741"/>
                    </a:cubicBezTo>
                    <a:lnTo>
                      <a:pt x="541480" y="68271"/>
                    </a:lnTo>
                    <a:cubicBezTo>
                      <a:pt x="519096" y="64270"/>
                      <a:pt x="495664" y="64366"/>
                      <a:pt x="472138" y="69509"/>
                    </a:cubicBezTo>
                    <a:lnTo>
                      <a:pt x="180768" y="132374"/>
                    </a:lnTo>
                    <a:cubicBezTo>
                      <a:pt x="166957" y="135327"/>
                      <a:pt x="153907" y="139994"/>
                      <a:pt x="141620" y="145900"/>
                    </a:cubicBezTo>
                    <a:lnTo>
                      <a:pt x="87804" y="104085"/>
                    </a:lnTo>
                    <a:cubicBezTo>
                      <a:pt x="64182" y="85702"/>
                      <a:pt x="29797" y="89988"/>
                      <a:pt x="11413" y="113610"/>
                    </a:cubicBezTo>
                    <a:lnTo>
                      <a:pt x="11413" y="113610"/>
                    </a:lnTo>
                    <a:cubicBezTo>
                      <a:pt x="-6970" y="137232"/>
                      <a:pt x="-2684" y="171617"/>
                      <a:pt x="20938" y="190000"/>
                    </a:cubicBezTo>
                    <a:lnTo>
                      <a:pt x="61229" y="221338"/>
                    </a:lnTo>
                    <a:cubicBezTo>
                      <a:pt x="40465" y="258485"/>
                      <a:pt x="32368" y="302872"/>
                      <a:pt x="41989" y="347544"/>
                    </a:cubicBezTo>
                    <a:lnTo>
                      <a:pt x="78374" y="516327"/>
                    </a:lnTo>
                    <a:cubicBezTo>
                      <a:pt x="85708" y="550426"/>
                      <a:pt x="102568" y="580144"/>
                      <a:pt x="125332" y="603576"/>
                    </a:cubicBezTo>
                    <a:lnTo>
                      <a:pt x="113045" y="619387"/>
                    </a:lnTo>
                    <a:cubicBezTo>
                      <a:pt x="96567" y="640533"/>
                      <a:pt x="100472" y="671299"/>
                      <a:pt x="121618" y="687682"/>
                    </a:cubicBezTo>
                    <a:cubicBezTo>
                      <a:pt x="123142" y="688825"/>
                      <a:pt x="124761" y="689682"/>
                      <a:pt x="126380" y="690634"/>
                    </a:cubicBezTo>
                    <a:cubicBezTo>
                      <a:pt x="163909" y="650344"/>
                      <a:pt x="217249" y="592813"/>
                      <a:pt x="217249" y="592813"/>
                    </a:cubicBezTo>
                    <a:cubicBezTo>
                      <a:pt x="217249" y="592813"/>
                      <a:pt x="571579" y="523566"/>
                      <a:pt x="584342" y="424696"/>
                    </a:cubicBezTo>
                    <a:close/>
                  </a:path>
                </a:pathLst>
              </a:custGeom>
              <a:solidFill>
                <a:srgbClr val="FECDE2"/>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9E4628CD-86AB-48D1-9872-D3012FCBD7D2}"/>
                  </a:ext>
                </a:extLst>
              </p:cNvPr>
              <p:cNvSpPr/>
              <p:nvPr/>
            </p:nvSpPr>
            <p:spPr>
              <a:xfrm>
                <a:off x="4389976" y="3296126"/>
                <a:ext cx="659764" cy="520568"/>
              </a:xfrm>
              <a:custGeom>
                <a:avLst/>
                <a:gdLst>
                  <a:gd name="connsiteX0" fmla="*/ 63437 w 659764"/>
                  <a:gd name="connsiteY0" fmla="*/ 501968 h 520568"/>
                  <a:gd name="connsiteX1" fmla="*/ 83725 w 659764"/>
                  <a:gd name="connsiteY1" fmla="*/ 475869 h 520568"/>
                  <a:gd name="connsiteX2" fmla="*/ 167069 w 659764"/>
                  <a:gd name="connsiteY2" fmla="*/ 477869 h 520568"/>
                  <a:gd name="connsiteX3" fmla="*/ 458438 w 659764"/>
                  <a:gd name="connsiteY3" fmla="*/ 415004 h 520568"/>
                  <a:gd name="connsiteX4" fmla="*/ 542830 w 659764"/>
                  <a:gd name="connsiteY4" fmla="*/ 370808 h 520568"/>
                  <a:gd name="connsiteX5" fmla="*/ 575882 w 659764"/>
                  <a:gd name="connsiteY5" fmla="*/ 392144 h 520568"/>
                  <a:gd name="connsiteX6" fmla="*/ 651129 w 659764"/>
                  <a:gd name="connsiteY6" fmla="*/ 375952 h 520568"/>
                  <a:gd name="connsiteX7" fmla="*/ 634937 w 659764"/>
                  <a:gd name="connsiteY7" fmla="*/ 300704 h 520568"/>
                  <a:gd name="connsiteX8" fmla="*/ 596932 w 659764"/>
                  <a:gd name="connsiteY8" fmla="*/ 276225 h 520568"/>
                  <a:gd name="connsiteX9" fmla="*/ 597218 w 659764"/>
                  <a:gd name="connsiteY9" fmla="*/ 199930 h 520568"/>
                  <a:gd name="connsiteX10" fmla="*/ 560832 w 659764"/>
                  <a:gd name="connsiteY10" fmla="*/ 31147 h 520568"/>
                  <a:gd name="connsiteX11" fmla="*/ 550831 w 659764"/>
                  <a:gd name="connsiteY11" fmla="*/ 0 h 520568"/>
                  <a:gd name="connsiteX12" fmla="*/ 457962 w 659764"/>
                  <a:gd name="connsiteY12" fmla="*/ 247555 h 520568"/>
                  <a:gd name="connsiteX13" fmla="*/ 90869 w 659764"/>
                  <a:gd name="connsiteY13" fmla="*/ 415766 h 520568"/>
                  <a:gd name="connsiteX14" fmla="*/ 0 w 659764"/>
                  <a:gd name="connsiteY14" fmla="*/ 513588 h 520568"/>
                  <a:gd name="connsiteX15" fmla="*/ 63437 w 659764"/>
                  <a:gd name="connsiteY15" fmla="*/ 501968 h 52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764" h="520568">
                    <a:moveTo>
                      <a:pt x="63437" y="501968"/>
                    </a:moveTo>
                    <a:lnTo>
                      <a:pt x="83725" y="475869"/>
                    </a:lnTo>
                    <a:cubicBezTo>
                      <a:pt x="110204" y="482822"/>
                      <a:pt x="138589" y="483965"/>
                      <a:pt x="167069" y="477869"/>
                    </a:cubicBezTo>
                    <a:lnTo>
                      <a:pt x="458438" y="415004"/>
                    </a:lnTo>
                    <a:cubicBezTo>
                      <a:pt x="491204" y="407956"/>
                      <a:pt x="519779" y="392144"/>
                      <a:pt x="542830" y="370808"/>
                    </a:cubicBezTo>
                    <a:lnTo>
                      <a:pt x="575882" y="392144"/>
                    </a:lnTo>
                    <a:cubicBezTo>
                      <a:pt x="601028" y="408337"/>
                      <a:pt x="634841" y="401098"/>
                      <a:pt x="651129" y="375952"/>
                    </a:cubicBezTo>
                    <a:cubicBezTo>
                      <a:pt x="667322" y="350806"/>
                      <a:pt x="660083" y="316992"/>
                      <a:pt x="634937" y="300704"/>
                    </a:cubicBezTo>
                    <a:lnTo>
                      <a:pt x="596932" y="276225"/>
                    </a:lnTo>
                    <a:cubicBezTo>
                      <a:pt x="602266" y="251746"/>
                      <a:pt x="602742" y="225933"/>
                      <a:pt x="597218" y="199930"/>
                    </a:cubicBezTo>
                    <a:lnTo>
                      <a:pt x="560832" y="31147"/>
                    </a:lnTo>
                    <a:cubicBezTo>
                      <a:pt x="558451" y="20288"/>
                      <a:pt x="554926" y="10001"/>
                      <a:pt x="550831" y="0"/>
                    </a:cubicBezTo>
                    <a:cubicBezTo>
                      <a:pt x="515017" y="74676"/>
                      <a:pt x="465868" y="185738"/>
                      <a:pt x="457962" y="247555"/>
                    </a:cubicBezTo>
                    <a:cubicBezTo>
                      <a:pt x="445198" y="346520"/>
                      <a:pt x="90869" y="415766"/>
                      <a:pt x="90869" y="415766"/>
                    </a:cubicBezTo>
                    <a:cubicBezTo>
                      <a:pt x="90869" y="415766"/>
                      <a:pt x="37529" y="473202"/>
                      <a:pt x="0" y="513588"/>
                    </a:cubicBezTo>
                    <a:cubicBezTo>
                      <a:pt x="20669" y="526066"/>
                      <a:pt x="48196" y="521589"/>
                      <a:pt x="63437" y="501968"/>
                    </a:cubicBezTo>
                    <a:close/>
                  </a:path>
                </a:pathLst>
              </a:custGeom>
              <a:solidFill>
                <a:srgbClr val="FAAFCD"/>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E07F2F9-8B01-48DF-BDA2-0E847526DC32}"/>
                  </a:ext>
                </a:extLst>
              </p:cNvPr>
              <p:cNvSpPr/>
              <p:nvPr/>
            </p:nvSpPr>
            <p:spPr>
              <a:xfrm>
                <a:off x="4275121" y="3133438"/>
                <a:ext cx="625872" cy="550831"/>
              </a:xfrm>
              <a:custGeom>
                <a:avLst/>
                <a:gdLst>
                  <a:gd name="connsiteX0" fmla="*/ 587867 w 625872"/>
                  <a:gd name="connsiteY0" fmla="*/ 9335 h 550831"/>
                  <a:gd name="connsiteX1" fmla="*/ 577294 w 625872"/>
                  <a:gd name="connsiteY1" fmla="*/ 16860 h 550831"/>
                  <a:gd name="connsiteX2" fmla="*/ 541004 w 625872"/>
                  <a:gd name="connsiteY2" fmla="*/ 57436 h 550831"/>
                  <a:gd name="connsiteX3" fmla="*/ 398891 w 625872"/>
                  <a:gd name="connsiteY3" fmla="*/ 90583 h 550831"/>
                  <a:gd name="connsiteX4" fmla="*/ 118665 w 625872"/>
                  <a:gd name="connsiteY4" fmla="*/ 185928 h 550831"/>
                  <a:gd name="connsiteX5" fmla="*/ 36274 w 625872"/>
                  <a:gd name="connsiteY5" fmla="*/ 120777 h 550831"/>
                  <a:gd name="connsiteX6" fmla="*/ 9128 w 625872"/>
                  <a:gd name="connsiteY6" fmla="*/ 111824 h 550831"/>
                  <a:gd name="connsiteX7" fmla="*/ 7318 w 625872"/>
                  <a:gd name="connsiteY7" fmla="*/ 149543 h 550831"/>
                  <a:gd name="connsiteX8" fmla="*/ 83328 w 625872"/>
                  <a:gd name="connsiteY8" fmla="*/ 226600 h 550831"/>
                  <a:gd name="connsiteX9" fmla="*/ 87518 w 625872"/>
                  <a:gd name="connsiteY9" fmla="*/ 304419 h 550831"/>
                  <a:gd name="connsiteX10" fmla="*/ 130381 w 625872"/>
                  <a:gd name="connsiteY10" fmla="*/ 550831 h 550831"/>
                  <a:gd name="connsiteX11" fmla="*/ 174863 w 625872"/>
                  <a:gd name="connsiteY11" fmla="*/ 292704 h 550831"/>
                  <a:gd name="connsiteX12" fmla="*/ 382698 w 625872"/>
                  <a:gd name="connsiteY12" fmla="*/ 133636 h 550831"/>
                  <a:gd name="connsiteX13" fmla="*/ 523954 w 625872"/>
                  <a:gd name="connsiteY13" fmla="*/ 101251 h 550831"/>
                  <a:gd name="connsiteX14" fmla="*/ 606631 w 625872"/>
                  <a:gd name="connsiteY14" fmla="*/ 46578 h 550831"/>
                  <a:gd name="connsiteX15" fmla="*/ 624443 w 625872"/>
                  <a:gd name="connsiteY15" fmla="*/ 5049 h 550831"/>
                  <a:gd name="connsiteX16" fmla="*/ 587867 w 625872"/>
                  <a:gd name="connsiteY16" fmla="*/ 9335 h 550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5872" h="550831">
                    <a:moveTo>
                      <a:pt x="587867" y="9335"/>
                    </a:moveTo>
                    <a:cubicBezTo>
                      <a:pt x="583295" y="12097"/>
                      <a:pt x="579390" y="14955"/>
                      <a:pt x="577294" y="16860"/>
                    </a:cubicBezTo>
                    <a:cubicBezTo>
                      <a:pt x="563864" y="29147"/>
                      <a:pt x="554434" y="45149"/>
                      <a:pt x="541004" y="57436"/>
                    </a:cubicBezTo>
                    <a:cubicBezTo>
                      <a:pt x="504237" y="91059"/>
                      <a:pt x="448611" y="88869"/>
                      <a:pt x="398891" y="90583"/>
                    </a:cubicBezTo>
                    <a:cubicBezTo>
                      <a:pt x="298497" y="94012"/>
                      <a:pt x="196866" y="122968"/>
                      <a:pt x="118665" y="185928"/>
                    </a:cubicBezTo>
                    <a:cubicBezTo>
                      <a:pt x="91233" y="164211"/>
                      <a:pt x="63706" y="142494"/>
                      <a:pt x="36274" y="120777"/>
                    </a:cubicBezTo>
                    <a:cubicBezTo>
                      <a:pt x="28368" y="114586"/>
                      <a:pt x="18367" y="108014"/>
                      <a:pt x="9128" y="111824"/>
                    </a:cubicBezTo>
                    <a:cubicBezTo>
                      <a:pt x="-4302" y="117444"/>
                      <a:pt x="-1159" y="137827"/>
                      <a:pt x="7318" y="149543"/>
                    </a:cubicBezTo>
                    <a:cubicBezTo>
                      <a:pt x="28654" y="178975"/>
                      <a:pt x="68088" y="193644"/>
                      <a:pt x="83328" y="226600"/>
                    </a:cubicBezTo>
                    <a:cubicBezTo>
                      <a:pt x="94376" y="250508"/>
                      <a:pt x="89995" y="278226"/>
                      <a:pt x="87518" y="304419"/>
                    </a:cubicBezTo>
                    <a:cubicBezTo>
                      <a:pt x="79708" y="388430"/>
                      <a:pt x="94567" y="474441"/>
                      <a:pt x="130381" y="550831"/>
                    </a:cubicBezTo>
                    <a:cubicBezTo>
                      <a:pt x="112665" y="463296"/>
                      <a:pt x="128666" y="369285"/>
                      <a:pt x="174863" y="292704"/>
                    </a:cubicBezTo>
                    <a:cubicBezTo>
                      <a:pt x="220964" y="216218"/>
                      <a:pt x="296783" y="158020"/>
                      <a:pt x="382698" y="133636"/>
                    </a:cubicBezTo>
                    <a:cubicBezTo>
                      <a:pt x="429180" y="120492"/>
                      <a:pt x="478234" y="116872"/>
                      <a:pt x="523954" y="101251"/>
                    </a:cubicBezTo>
                    <a:cubicBezTo>
                      <a:pt x="555291" y="90583"/>
                      <a:pt x="585867" y="72867"/>
                      <a:pt x="606631" y="46578"/>
                    </a:cubicBezTo>
                    <a:cubicBezTo>
                      <a:pt x="612632" y="38958"/>
                      <a:pt x="631110" y="15240"/>
                      <a:pt x="624443" y="5049"/>
                    </a:cubicBezTo>
                    <a:cubicBezTo>
                      <a:pt x="617775" y="-5048"/>
                      <a:pt x="600059" y="1905"/>
                      <a:pt x="587867" y="9335"/>
                    </a:cubicBezTo>
                    <a:close/>
                  </a:path>
                </a:pathLst>
              </a:custGeom>
              <a:solidFill>
                <a:srgbClr val="FDDEED"/>
              </a:solidFill>
              <a:ln w="9525" cap="flat">
                <a:noFill/>
                <a:prstDash val="solid"/>
                <a:miter/>
              </a:ln>
            </p:spPr>
            <p:txBody>
              <a:bodyPr rtlCol="0" anchor="ctr"/>
              <a:lstStyle/>
              <a:p>
                <a:endParaRPr lang="en-US"/>
              </a:p>
            </p:txBody>
          </p:sp>
        </p:grpSp>
      </p:grpSp>
      <p:pic>
        <p:nvPicPr>
          <p:cNvPr id="21" name="Graphic 20">
            <a:extLst>
              <a:ext uri="{FF2B5EF4-FFF2-40B4-BE49-F238E27FC236}">
                <a16:creationId xmlns:a16="http://schemas.microsoft.com/office/drawing/2014/main" id="{4B9A3387-E7E7-4AF3-AD9F-E6013749BC2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5004"/>
          <a:stretch/>
        </p:blipFill>
        <p:spPr>
          <a:xfrm>
            <a:off x="7234780" y="3895371"/>
            <a:ext cx="2408896" cy="2405466"/>
          </a:xfrm>
          <a:prstGeom prst="rect">
            <a:avLst/>
          </a:prstGeom>
        </p:spPr>
      </p:pic>
      <p:sp>
        <p:nvSpPr>
          <p:cNvPr id="20" name="Google Shape;222;p10">
            <a:extLst>
              <a:ext uri="{FF2B5EF4-FFF2-40B4-BE49-F238E27FC236}">
                <a16:creationId xmlns:a16="http://schemas.microsoft.com/office/drawing/2014/main" id="{BCDA377C-0235-42E8-96F6-EE5AE80F0DC9}"/>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Our Special House</a:t>
            </a:r>
            <a:endParaRPr lang="en-US" sz="3200" b="1">
              <a:solidFill>
                <a:schemeClr val="bg1"/>
              </a:solidFill>
              <a:latin typeface="Comic Sans MS" panose="030F0702030302020204" pitchFamily="66" charset="0"/>
            </a:endParaRPr>
          </a:p>
        </p:txBody>
      </p:sp>
      <p:pic>
        <p:nvPicPr>
          <p:cNvPr id="22" name="Picture 21">
            <a:extLst>
              <a:ext uri="{FF2B5EF4-FFF2-40B4-BE49-F238E27FC236}">
                <a16:creationId xmlns:a16="http://schemas.microsoft.com/office/drawing/2014/main" id="{80882C61-F806-4689-87A6-4B4C9A9A68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06405C97-D912-4C7F-AA98-01CA78138E52}"/>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Choose the correct answer. </a:t>
            </a:r>
            <a:endParaRPr lang="en-US" sz="3200" b="1">
              <a:solidFill>
                <a:schemeClr val="bg1"/>
              </a:solidFill>
              <a:latin typeface="Comic Sans MS" panose="030F0702030302020204" pitchFamily="66" charset="0"/>
            </a:endParaRPr>
          </a:p>
        </p:txBody>
      </p:sp>
      <p:sp>
        <p:nvSpPr>
          <p:cNvPr id="5" name="SAM">
            <a:extLst>
              <a:ext uri="{FF2B5EF4-FFF2-40B4-BE49-F238E27FC236}">
                <a16:creationId xmlns:a16="http://schemas.microsoft.com/office/drawing/2014/main" id="{FA466C22-A696-44D7-98A3-8D6806CB0F18}"/>
              </a:ext>
            </a:extLst>
          </p:cNvPr>
          <p:cNvSpPr txBox="1"/>
          <p:nvPr/>
        </p:nvSpPr>
        <p:spPr>
          <a:xfrm>
            <a:off x="791552" y="3294204"/>
            <a:ext cx="4125223"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The writer’s friend</a:t>
            </a:r>
          </a:p>
        </p:txBody>
      </p:sp>
      <p:sp>
        <p:nvSpPr>
          <p:cNvPr id="6" name="SAMI">
            <a:extLst>
              <a:ext uri="{FF2B5EF4-FFF2-40B4-BE49-F238E27FC236}">
                <a16:creationId xmlns:a16="http://schemas.microsoft.com/office/drawing/2014/main" id="{BF6242BD-A81C-4FD0-8106-E15ED70FFF5E}"/>
              </a:ext>
            </a:extLst>
          </p:cNvPr>
          <p:cNvSpPr txBox="1"/>
          <p:nvPr/>
        </p:nvSpPr>
        <p:spPr>
          <a:xfrm>
            <a:off x="791553" y="2595026"/>
            <a:ext cx="3882897"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The writer’s sister </a:t>
            </a:r>
            <a:endParaRPr kumimoji="0" lang="en-GB" sz="28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sp>
        <p:nvSpPr>
          <p:cNvPr id="7" name="SARAH">
            <a:extLst>
              <a:ext uri="{FF2B5EF4-FFF2-40B4-BE49-F238E27FC236}">
                <a16:creationId xmlns:a16="http://schemas.microsoft.com/office/drawing/2014/main" id="{44803464-8060-42CE-9CCC-B1AA7A26F680}"/>
              </a:ext>
            </a:extLst>
          </p:cNvPr>
          <p:cNvSpPr txBox="1"/>
          <p:nvPr/>
        </p:nvSpPr>
        <p:spPr>
          <a:xfrm>
            <a:off x="791553" y="4025244"/>
            <a:ext cx="4125221"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The writer’s cousin</a:t>
            </a:r>
          </a:p>
        </p:txBody>
      </p:sp>
      <p:sp>
        <p:nvSpPr>
          <p:cNvPr id="8" name="TextBox 7">
            <a:extLst>
              <a:ext uri="{FF2B5EF4-FFF2-40B4-BE49-F238E27FC236}">
                <a16:creationId xmlns:a16="http://schemas.microsoft.com/office/drawing/2014/main" id="{F9EA46BE-A58C-4175-BCE3-B3A3E3334BED}"/>
              </a:ext>
            </a:extLst>
          </p:cNvPr>
          <p:cNvSpPr txBox="1"/>
          <p:nvPr/>
        </p:nvSpPr>
        <p:spPr>
          <a:xfrm>
            <a:off x="0" y="1748601"/>
            <a:ext cx="10668000" cy="523220"/>
          </a:xfrm>
          <a:prstGeom prst="rect">
            <a:avLst/>
          </a:prstGeom>
          <a:noFill/>
        </p:spPr>
        <p:txBody>
          <a:bodyPr wrap="square">
            <a:spAutoFit/>
          </a:bodyPr>
          <a:lstStyle/>
          <a:p>
            <a:pPr marL="512763" lvl="1">
              <a:buClr>
                <a:srgbClr val="0070C0"/>
              </a:buClr>
              <a:buSzPts val="6000"/>
              <a:defRPr/>
            </a:pPr>
            <a:r>
              <a:rPr lang="en-US" sz="2800" kern="0">
                <a:solidFill>
                  <a:schemeClr val="tx1">
                    <a:lumMod val="65000"/>
                    <a:lumOff val="35000"/>
                  </a:schemeClr>
                </a:solidFill>
                <a:latin typeface="Comic Sans MS"/>
                <a:ea typeface="Gill Sans"/>
                <a:cs typeface="Gill Sans"/>
                <a:sym typeface="Gill Sans"/>
              </a:rPr>
              <a:t>Who is Lana?</a:t>
            </a:r>
          </a:p>
        </p:txBody>
      </p:sp>
      <p:pic>
        <p:nvPicPr>
          <p:cNvPr id="9" name="Picture 8">
            <a:extLst>
              <a:ext uri="{FF2B5EF4-FFF2-40B4-BE49-F238E27FC236}">
                <a16:creationId xmlns:a16="http://schemas.microsoft.com/office/drawing/2014/main" id="{C3DD7AA8-D5D1-499D-9B7D-E14391D07F01}"/>
              </a:ext>
            </a:extLst>
          </p:cNvPr>
          <p:cNvPicPr>
            <a:picLocks noChangeAspect="1"/>
          </p:cNvPicPr>
          <p:nvPr/>
        </p:nvPicPr>
        <p:blipFill>
          <a:blip r:embed="rId4"/>
          <a:stretch>
            <a:fillRect/>
          </a:stretch>
        </p:blipFill>
        <p:spPr>
          <a:xfrm>
            <a:off x="834578" y="2508818"/>
            <a:ext cx="492356" cy="457200"/>
          </a:xfrm>
          <a:prstGeom prst="rect">
            <a:avLst/>
          </a:prstGeom>
        </p:spPr>
      </p:pic>
      <p:pic>
        <p:nvPicPr>
          <p:cNvPr id="10" name="Picture 9">
            <a:extLst>
              <a:ext uri="{FF2B5EF4-FFF2-40B4-BE49-F238E27FC236}">
                <a16:creationId xmlns:a16="http://schemas.microsoft.com/office/drawing/2014/main" id="{AD5CB558-7F93-45C4-9517-BAA505EB1191}"/>
              </a:ext>
            </a:extLst>
          </p:cNvPr>
          <p:cNvPicPr>
            <a:picLocks noChangeAspect="1"/>
          </p:cNvPicPr>
          <p:nvPr/>
        </p:nvPicPr>
        <p:blipFill>
          <a:blip r:embed="rId5"/>
          <a:stretch>
            <a:fillRect/>
          </a:stretch>
        </p:blipFill>
        <p:spPr>
          <a:xfrm>
            <a:off x="791554" y="4056022"/>
            <a:ext cx="405161" cy="476453"/>
          </a:xfrm>
          <a:prstGeom prst="rect">
            <a:avLst/>
          </a:prstGeom>
        </p:spPr>
      </p:pic>
      <p:pic>
        <p:nvPicPr>
          <p:cNvPr id="11" name="Picture 10">
            <a:extLst>
              <a:ext uri="{FF2B5EF4-FFF2-40B4-BE49-F238E27FC236}">
                <a16:creationId xmlns:a16="http://schemas.microsoft.com/office/drawing/2014/main" id="{57D50376-C696-4C90-880D-64CD366456B3}"/>
              </a:ext>
            </a:extLst>
          </p:cNvPr>
          <p:cNvPicPr>
            <a:picLocks noChangeAspect="1"/>
          </p:cNvPicPr>
          <p:nvPr/>
        </p:nvPicPr>
        <p:blipFill>
          <a:blip r:embed="rId5"/>
          <a:stretch>
            <a:fillRect/>
          </a:stretch>
        </p:blipFill>
        <p:spPr>
          <a:xfrm>
            <a:off x="791553" y="3318942"/>
            <a:ext cx="405161" cy="476453"/>
          </a:xfrm>
          <a:prstGeom prst="rect">
            <a:avLst/>
          </a:prstGeom>
        </p:spPr>
      </p:pic>
      <p:grpSp>
        <p:nvGrpSpPr>
          <p:cNvPr id="12" name="Excellent">
            <a:extLst>
              <a:ext uri="{FF2B5EF4-FFF2-40B4-BE49-F238E27FC236}">
                <a16:creationId xmlns:a16="http://schemas.microsoft.com/office/drawing/2014/main" id="{E4E73293-63F3-49A3-A047-39E83A4A8E1C}"/>
              </a:ext>
            </a:extLst>
          </p:cNvPr>
          <p:cNvGrpSpPr/>
          <p:nvPr/>
        </p:nvGrpSpPr>
        <p:grpSpPr>
          <a:xfrm>
            <a:off x="983165" y="4976587"/>
            <a:ext cx="4630896" cy="938395"/>
            <a:chOff x="698531" y="5158447"/>
            <a:chExt cx="4630896" cy="938395"/>
          </a:xfrm>
        </p:grpSpPr>
        <p:sp>
          <p:nvSpPr>
            <p:cNvPr id="13" name="Speech Bubble: Rectangle with Corners Rounded 12">
              <a:extLst>
                <a:ext uri="{FF2B5EF4-FFF2-40B4-BE49-F238E27FC236}">
                  <a16:creationId xmlns:a16="http://schemas.microsoft.com/office/drawing/2014/main" id="{CEB084F0-EC57-46C9-9D68-EC7F90952934}"/>
                </a:ext>
              </a:extLst>
            </p:cNvPr>
            <p:cNvSpPr/>
            <p:nvPr/>
          </p:nvSpPr>
          <p:spPr>
            <a:xfrm>
              <a:off x="698531" y="5158447"/>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rgbClr val="90AAEB"/>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sp>
          <p:nvSpPr>
            <p:cNvPr id="14" name="Rectangle 13">
              <a:extLst>
                <a:ext uri="{FF2B5EF4-FFF2-40B4-BE49-F238E27FC236}">
                  <a16:creationId xmlns:a16="http://schemas.microsoft.com/office/drawing/2014/main" id="{0A7F0921-0F65-422B-AA36-B7772C26AC4F}"/>
                </a:ext>
              </a:extLst>
            </p:cNvPr>
            <p:cNvSpPr/>
            <p:nvPr/>
          </p:nvSpPr>
          <p:spPr>
            <a:xfrm>
              <a:off x="780585" y="5379201"/>
              <a:ext cx="4360127" cy="523220"/>
            </a:xfrm>
            <a:prstGeom prst="rect">
              <a:avLst/>
            </a:prstGeom>
          </p:spPr>
          <p:txBody>
            <a:bodyPr wrap="square">
              <a:spAutoFit/>
            </a:bodyPr>
            <a:lstStyle/>
            <a:p>
              <a:pPr algn="ctr"/>
              <a:r>
                <a:rPr lang="en-US" sz="2800">
                  <a:solidFill>
                    <a:schemeClr val="tx1">
                      <a:lumMod val="65000"/>
                      <a:lumOff val="35000"/>
                    </a:schemeClr>
                  </a:solidFill>
                  <a:latin typeface="Comic Sans MS" panose="030F0702030302020204" pitchFamily="66" charset="0"/>
                  <a:ea typeface="Calibri"/>
                  <a:cs typeface="Calibri"/>
                  <a:sym typeface="Calibri"/>
                </a:rPr>
                <a:t>Excellent</a:t>
              </a:r>
              <a:endParaRPr lang="en-US" sz="2800">
                <a:solidFill>
                  <a:schemeClr val="tx1">
                    <a:lumMod val="65000"/>
                    <a:lumOff val="35000"/>
                  </a:schemeClr>
                </a:solidFill>
              </a:endParaRPr>
            </a:p>
          </p:txBody>
        </p:sp>
      </p:grpSp>
      <p:grpSp>
        <p:nvGrpSpPr>
          <p:cNvPr id="15" name="Try-Ag">
            <a:extLst>
              <a:ext uri="{FF2B5EF4-FFF2-40B4-BE49-F238E27FC236}">
                <a16:creationId xmlns:a16="http://schemas.microsoft.com/office/drawing/2014/main" id="{1ACC4F56-B80E-43A6-8B89-3AE391D12B51}"/>
              </a:ext>
            </a:extLst>
          </p:cNvPr>
          <p:cNvGrpSpPr/>
          <p:nvPr/>
        </p:nvGrpSpPr>
        <p:grpSpPr>
          <a:xfrm>
            <a:off x="918538" y="4989753"/>
            <a:ext cx="4684527" cy="938395"/>
            <a:chOff x="1165674" y="4989753"/>
            <a:chExt cx="4684527" cy="938395"/>
          </a:xfrm>
        </p:grpSpPr>
        <p:sp>
          <p:nvSpPr>
            <p:cNvPr id="16" name="TextBox 15">
              <a:extLst>
                <a:ext uri="{FF2B5EF4-FFF2-40B4-BE49-F238E27FC236}">
                  <a16:creationId xmlns:a16="http://schemas.microsoft.com/office/drawing/2014/main" id="{622F5CA4-8B8A-49FF-A5BC-FA8C387142D0}"/>
                </a:ext>
              </a:extLst>
            </p:cNvPr>
            <p:cNvSpPr txBox="1"/>
            <p:nvPr/>
          </p:nvSpPr>
          <p:spPr>
            <a:xfrm>
              <a:off x="1165674" y="5233625"/>
              <a:ext cx="4286535" cy="523220"/>
            </a:xfrm>
            <a:prstGeom prst="rect">
              <a:avLst/>
            </a:prstGeom>
            <a:noFill/>
          </p:spPr>
          <p:txBody>
            <a:bodyPr wrap="square" rtlCol="0">
              <a:spAutoFit/>
            </a:bodyPr>
            <a:lstStyle/>
            <a:p>
              <a:pPr algn="ctr"/>
              <a:r>
                <a:rPr lang="en-US" sz="2800">
                  <a:solidFill>
                    <a:srgbClr val="595959"/>
                  </a:solidFill>
                  <a:latin typeface="Comic Sans MS" panose="030F0702030302020204" pitchFamily="66" charset="0"/>
                </a:rPr>
                <a:t>Incorrect. Try </a:t>
              </a:r>
              <a:r>
                <a:rPr lang="en-US" sz="2800" err="1">
                  <a:solidFill>
                    <a:srgbClr val="595959"/>
                  </a:solidFill>
                  <a:latin typeface="Comic Sans MS" panose="030F0702030302020204" pitchFamily="66" charset="0"/>
                </a:rPr>
                <a:t>a!gain</a:t>
              </a:r>
              <a:r>
                <a:rPr lang="en-US" sz="2800">
                  <a:solidFill>
                    <a:srgbClr val="595959"/>
                  </a:solidFill>
                  <a:latin typeface="Comic Sans MS" panose="030F0702030302020204" pitchFamily="66" charset="0"/>
                </a:rPr>
                <a:t>!</a:t>
              </a:r>
            </a:p>
          </p:txBody>
        </p:sp>
        <p:sp>
          <p:nvSpPr>
            <p:cNvPr id="17" name="Speech Bubble: Rectangle with Corners Rounded 16">
              <a:extLst>
                <a:ext uri="{FF2B5EF4-FFF2-40B4-BE49-F238E27FC236}">
                  <a16:creationId xmlns:a16="http://schemas.microsoft.com/office/drawing/2014/main" id="{69E53BA0-7D27-4E5D-8186-3AEA3F8141A0}"/>
                </a:ext>
              </a:extLst>
            </p:cNvPr>
            <p:cNvSpPr/>
            <p:nvPr/>
          </p:nvSpPr>
          <p:spPr>
            <a:xfrm>
              <a:off x="1219305" y="4989753"/>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chemeClr val="accent2">
                  <a:lumMod val="60000"/>
                  <a:lumOff val="40000"/>
                </a:schemeClr>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grpSp>
      <p:pic>
        <p:nvPicPr>
          <p:cNvPr id="20" name="Graphic 1">
            <a:extLst>
              <a:ext uri="{FF2B5EF4-FFF2-40B4-BE49-F238E27FC236}">
                <a16:creationId xmlns:a16="http://schemas.microsoft.com/office/drawing/2014/main" id="{712BA51E-9314-4C9B-B337-388F7B563698}"/>
              </a:ext>
            </a:extLst>
          </p:cNvPr>
          <p:cNvPicPr>
            <a:picLocks noChangeAspect="1"/>
          </p:cNvPicPr>
          <p:nvPr/>
        </p:nvPicPr>
        <p:blipFill rotWithShape="1">
          <a:blip r:embed="rId6"/>
          <a:srcRect l="12889" t="4050" r="4050" b="12889"/>
          <a:stretch/>
        </p:blipFill>
        <p:spPr>
          <a:xfrm rot="9624">
            <a:off x="6718788" y="2142788"/>
            <a:ext cx="4676856" cy="3436729"/>
          </a:xfrm>
          <a:prstGeom prst="ellipse">
            <a:avLst/>
          </a:prstGeom>
          <a:ln>
            <a:noFill/>
          </a:ln>
          <a:effectLst>
            <a:softEdge rad="112500"/>
          </a:effectLst>
        </p:spPr>
      </p:pic>
      <p:pic>
        <p:nvPicPr>
          <p:cNvPr id="18" name="Picture 17">
            <a:extLst>
              <a:ext uri="{FF2B5EF4-FFF2-40B4-BE49-F238E27FC236}">
                <a16:creationId xmlns:a16="http://schemas.microsoft.com/office/drawing/2014/main" id="{4D0F5332-43E6-43A8-957B-649DB3510C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260350" flipH="1">
            <a:off x="11323841" y="5989840"/>
            <a:ext cx="753307" cy="753307"/>
          </a:xfrm>
          <a:prstGeom prst="rect">
            <a:avLst/>
          </a:prstGeom>
        </p:spPr>
      </p:pic>
      <p:pic>
        <p:nvPicPr>
          <p:cNvPr id="19" name="Picture 18">
            <a:extLst>
              <a:ext uri="{FF2B5EF4-FFF2-40B4-BE49-F238E27FC236}">
                <a16:creationId xmlns:a16="http://schemas.microsoft.com/office/drawing/2014/main" id="{B9AA3E40-7B67-49E7-B29D-4DC24A14C3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09308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10"/>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250"/>
                                        <p:tgtEl>
                                          <p:spTgt spid="15"/>
                                        </p:tgtEl>
                                      </p:cBhvr>
                                    </p:animEffect>
                                  </p:childTnLst>
                                </p:cTn>
                              </p:par>
                              <p:par>
                                <p:cTn id="49" presetID="1" presetClass="exit" presetSubtype="0" fill="hold" nodeType="withEffect">
                                  <p:stCondLst>
                                    <p:cond delay="0"/>
                                  </p:stCondLst>
                                  <p:childTnLst>
                                    <p:set>
                                      <p:cBhvr>
                                        <p:cTn id="50" dur="1" fill="hold">
                                          <p:stCondLst>
                                            <p:cond delay="0"/>
                                          </p:stCondLst>
                                        </p:cTn>
                                        <p:tgtEl>
                                          <p:spTgt spid="9"/>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6"/>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childTnLst>
                                </p:cTn>
                              </p:par>
                              <p:par>
                                <p:cTn id="58" presetID="1" presetClass="exit" presetSubtype="0" fill="hold" nodeType="withEffect">
                                  <p:stCondLst>
                                    <p:cond delay="0"/>
                                  </p:stCondLst>
                                  <p:childTnLst>
                                    <p:set>
                                      <p:cBhvr>
                                        <p:cTn id="59" dur="1" fill="hold">
                                          <p:stCondLst>
                                            <p:cond delay="0"/>
                                          </p:stCondLst>
                                        </p:cTn>
                                        <p:tgtEl>
                                          <p:spTgt spid="10"/>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15"/>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11"/>
                                        </p:tgtEl>
                                        <p:attrNameLst>
                                          <p:attrName>style.visibility</p:attrName>
                                        </p:attrNameLst>
                                      </p:cBhvr>
                                      <p:to>
                                        <p:strVal val="hidden"/>
                                      </p:to>
                                    </p:set>
                                  </p:childTnLst>
                                </p:cTn>
                              </p:par>
                              <p:par>
                                <p:cTn id="64" presetID="1"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66" restart="whenNotActive" fill="hold" evtFilter="cancelBubble" nodeType="interactiveSeq">
                <p:stCondLst>
                  <p:cond evt="onClick" delay="0">
                    <p:tgtEl>
                      <p:spTgt spid="7"/>
                    </p:tgtEl>
                  </p:cond>
                </p:stCondLst>
                <p:endSync evt="end" delay="0">
                  <p:rtn val="all"/>
                </p:endSync>
                <p:childTnLst>
                  <p:par>
                    <p:cTn id="67" fill="hold">
                      <p:stCondLst>
                        <p:cond delay="0"/>
                      </p:stCondLst>
                      <p:childTnLst>
                        <p:par>
                          <p:cTn id="68" fill="hold">
                            <p:stCondLst>
                              <p:cond delay="0"/>
                            </p:stCondLst>
                            <p:childTnLst>
                              <p:par>
                                <p:cTn id="69" presetID="1" presetClass="entr" presetSubtype="0"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childTnLst>
                                </p:cTn>
                              </p:par>
                              <p:par>
                                <p:cTn id="71" presetID="1" presetClass="exit" presetSubtype="0" fill="hold" nodeType="withEffect">
                                  <p:stCondLst>
                                    <p:cond delay="0"/>
                                  </p:stCondLst>
                                  <p:childTnLst>
                                    <p:set>
                                      <p:cBhvr>
                                        <p:cTn id="72" dur="1" fill="hold">
                                          <p:stCondLst>
                                            <p:cond delay="0"/>
                                          </p:stCondLst>
                                        </p:cTn>
                                        <p:tgtEl>
                                          <p:spTgt spid="11"/>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50"/>
                                        <p:tgtEl>
                                          <p:spTgt spid="15"/>
                                        </p:tgtEl>
                                      </p:cBhvr>
                                    </p:animEffect>
                                  </p:childTnLst>
                                </p:cTn>
                              </p:par>
                              <p:par>
                                <p:cTn id="78" presetID="1" presetClass="exit" presetSubtype="0" fill="hold" nodeType="withEffect">
                                  <p:stCondLst>
                                    <p:cond delay="0"/>
                                  </p:stCondLst>
                                  <p:childTnLst>
                                    <p:set>
                                      <p:cBhvr>
                                        <p:cTn id="79"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6" grpId="0" animBg="1"/>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8"/>
          <p:cNvSpPr txBox="1"/>
          <p:nvPr/>
        </p:nvSpPr>
        <p:spPr>
          <a:xfrm>
            <a:off x="5410200" y="2396715"/>
            <a:ext cx="6100550" cy="25545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err="1">
                <a:solidFill>
                  <a:schemeClr val="tx1">
                    <a:lumMod val="65000"/>
                    <a:lumOff val="35000"/>
                  </a:schemeClr>
                </a:solidFill>
                <a:latin typeface="Comic Sans MS"/>
                <a:sym typeface="Comic Sans MS"/>
              </a:rPr>
              <a:t>Akram</a:t>
            </a:r>
            <a:r>
              <a:rPr lang="en-US" sz="3200">
                <a:solidFill>
                  <a:schemeClr val="tx1">
                    <a:lumMod val="65000"/>
                    <a:lumOff val="35000"/>
                  </a:schemeClr>
                </a:solidFill>
                <a:latin typeface="Comic Sans MS"/>
                <a:sym typeface="Comic Sans MS"/>
              </a:rPr>
              <a:t> yelled from a distance, ”I’ll get a table.” </a:t>
            </a:r>
            <a:endParaRPr lang="en-US" sz="3200">
              <a:solidFill>
                <a:schemeClr val="tx1">
                  <a:lumMod val="65000"/>
                  <a:lumOff val="35000"/>
                </a:schemeClr>
              </a:solidFill>
              <a:latin typeface="Comic Sans MS"/>
            </a:endParaRPr>
          </a:p>
          <a:p>
            <a:pPr marL="0" marR="0" lvl="0" indent="0" algn="l" rtl="0">
              <a:spcBef>
                <a:spcPts val="0"/>
              </a:spcBef>
              <a:spcAft>
                <a:spcPts val="0"/>
              </a:spcAft>
              <a:buNone/>
            </a:pPr>
            <a:endParaRPr lang="en-US" sz="3200">
              <a:solidFill>
                <a:schemeClr val="tx1">
                  <a:lumMod val="65000"/>
                  <a:lumOff val="35000"/>
                </a:schemeClr>
              </a:solidFill>
              <a:latin typeface="Comic Sans MS"/>
              <a:sym typeface="Comic Sans MS"/>
            </a:endParaRPr>
          </a:p>
          <a:p>
            <a:pPr marL="0" marR="0" lvl="0" indent="0" algn="l" rtl="0">
              <a:spcBef>
                <a:spcPts val="0"/>
              </a:spcBef>
              <a:spcAft>
                <a:spcPts val="0"/>
              </a:spcAft>
              <a:buNone/>
            </a:pPr>
            <a:r>
              <a:rPr lang="en-US" sz="3200">
                <a:solidFill>
                  <a:schemeClr val="tx1">
                    <a:lumMod val="65000"/>
                    <a:lumOff val="35000"/>
                  </a:schemeClr>
                </a:solidFill>
                <a:latin typeface="Comic Sans MS"/>
                <a:sym typeface="Comic Sans MS"/>
              </a:rPr>
              <a:t>”I’ll get a rug and a quilt from grandma,” I added.</a:t>
            </a:r>
            <a:endParaRPr lang="en-US" sz="3200">
              <a:solidFill>
                <a:schemeClr val="tx1">
                  <a:lumMod val="65000"/>
                  <a:lumOff val="35000"/>
                </a:schemeClr>
              </a:solidFill>
              <a:latin typeface="Comic Sans MS"/>
            </a:endParaRPr>
          </a:p>
        </p:txBody>
      </p:sp>
      <p:grpSp>
        <p:nvGrpSpPr>
          <p:cNvPr id="10" name="Group 9">
            <a:extLst>
              <a:ext uri="{FF2B5EF4-FFF2-40B4-BE49-F238E27FC236}">
                <a16:creationId xmlns:a16="http://schemas.microsoft.com/office/drawing/2014/main" id="{7ED180B6-81A6-4A9D-A174-F0B160ABCF2E}"/>
              </a:ext>
            </a:extLst>
          </p:cNvPr>
          <p:cNvGrpSpPr/>
          <p:nvPr/>
        </p:nvGrpSpPr>
        <p:grpSpPr>
          <a:xfrm>
            <a:off x="576959" y="1820981"/>
            <a:ext cx="4173243" cy="4138952"/>
            <a:chOff x="1448808" y="2100413"/>
            <a:chExt cx="2657174" cy="2657174"/>
          </a:xfrm>
        </p:grpSpPr>
        <p:sp>
          <p:nvSpPr>
            <p:cNvPr id="11" name="Freeform: Shape 10">
              <a:extLst>
                <a:ext uri="{FF2B5EF4-FFF2-40B4-BE49-F238E27FC236}">
                  <a16:creationId xmlns:a16="http://schemas.microsoft.com/office/drawing/2014/main" id="{63CB660F-85F0-4A11-8E45-36B8CC93078F}"/>
                </a:ext>
              </a:extLst>
            </p:cNvPr>
            <p:cNvSpPr/>
            <p:nvPr/>
          </p:nvSpPr>
          <p:spPr>
            <a:xfrm>
              <a:off x="1448808" y="2100413"/>
              <a:ext cx="2657174" cy="2657174"/>
            </a:xfrm>
            <a:custGeom>
              <a:avLst/>
              <a:gdLst>
                <a:gd name="connsiteX0" fmla="*/ 1463802 w 1463802"/>
                <a:gd name="connsiteY0" fmla="*/ 731901 h 1463802"/>
                <a:gd name="connsiteX1" fmla="*/ 731901 w 1463802"/>
                <a:gd name="connsiteY1" fmla="*/ 1463802 h 1463802"/>
                <a:gd name="connsiteX2" fmla="*/ 0 w 1463802"/>
                <a:gd name="connsiteY2" fmla="*/ 731901 h 1463802"/>
                <a:gd name="connsiteX3" fmla="*/ 731901 w 1463802"/>
                <a:gd name="connsiteY3" fmla="*/ 0 h 1463802"/>
                <a:gd name="connsiteX4" fmla="*/ 1463802 w 1463802"/>
                <a:gd name="connsiteY4" fmla="*/ 731901 h 1463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802" h="1463802">
                  <a:moveTo>
                    <a:pt x="1463802" y="731901"/>
                  </a:moveTo>
                  <a:cubicBezTo>
                    <a:pt x="1463802" y="1136119"/>
                    <a:pt x="1136119" y="1463802"/>
                    <a:pt x="731901" y="1463802"/>
                  </a:cubicBezTo>
                  <a:cubicBezTo>
                    <a:pt x="327683" y="1463802"/>
                    <a:pt x="0" y="1136119"/>
                    <a:pt x="0" y="731901"/>
                  </a:cubicBezTo>
                  <a:cubicBezTo>
                    <a:pt x="0" y="327683"/>
                    <a:pt x="327683" y="0"/>
                    <a:pt x="731901" y="0"/>
                  </a:cubicBezTo>
                  <a:cubicBezTo>
                    <a:pt x="1136119" y="0"/>
                    <a:pt x="1463802" y="327683"/>
                    <a:pt x="1463802" y="731901"/>
                  </a:cubicBezTo>
                  <a:close/>
                </a:path>
              </a:pathLst>
            </a:custGeom>
            <a:solidFill>
              <a:schemeClr val="accent1">
                <a:lumMod val="40000"/>
                <a:lumOff val="60000"/>
              </a:schemeClr>
            </a:solidFill>
            <a:ln w="9525" cap="flat">
              <a:noFill/>
              <a:prstDash val="solid"/>
              <a:miter/>
            </a:ln>
          </p:spPr>
          <p:txBody>
            <a:bodyPr rtlCol="0" anchor="ctr"/>
            <a:lstStyle/>
            <a:p>
              <a:endParaRPr lang="en-US"/>
            </a:p>
          </p:txBody>
        </p:sp>
        <p:pic>
          <p:nvPicPr>
            <p:cNvPr id="12" name="Graphic 11">
              <a:extLst>
                <a:ext uri="{FF2B5EF4-FFF2-40B4-BE49-F238E27FC236}">
                  <a16:creationId xmlns:a16="http://schemas.microsoft.com/office/drawing/2014/main" id="{580FFE69-4288-4C48-BCA3-E41A3BF7920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41615" y="2861217"/>
              <a:ext cx="2271560" cy="1063830"/>
            </a:xfrm>
            <a:prstGeom prst="rect">
              <a:avLst/>
            </a:prstGeom>
          </p:spPr>
        </p:pic>
      </p:grpSp>
      <p:sp>
        <p:nvSpPr>
          <p:cNvPr id="6" name="Google Shape;222;p10">
            <a:extLst>
              <a:ext uri="{FF2B5EF4-FFF2-40B4-BE49-F238E27FC236}">
                <a16:creationId xmlns:a16="http://schemas.microsoft.com/office/drawing/2014/main" id="{32F6F374-FE47-4F8C-99AF-617094B26F2A}"/>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Our Special House</a:t>
            </a:r>
            <a:endParaRPr lang="en-US" sz="3200" b="1">
              <a:solidFill>
                <a:schemeClr val="bg1"/>
              </a:solidFill>
              <a:latin typeface="Comic Sans MS" panose="030F0702030302020204" pitchFamily="66" charset="0"/>
            </a:endParaRPr>
          </a:p>
        </p:txBody>
      </p:sp>
      <p:pic>
        <p:nvPicPr>
          <p:cNvPr id="7" name="Picture 6">
            <a:extLst>
              <a:ext uri="{FF2B5EF4-FFF2-40B4-BE49-F238E27FC236}">
                <a16:creationId xmlns:a16="http://schemas.microsoft.com/office/drawing/2014/main" id="{F5F1F809-48C7-4379-85DD-134471BB014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06405C97-D912-4C7F-AA98-01CA78138E52}"/>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Choose the correct answer. </a:t>
            </a:r>
            <a:endParaRPr lang="en-US" sz="3200" b="1">
              <a:solidFill>
                <a:schemeClr val="bg1"/>
              </a:solidFill>
              <a:latin typeface="Comic Sans MS" panose="030F0702030302020204" pitchFamily="66" charset="0"/>
            </a:endParaRPr>
          </a:p>
        </p:txBody>
      </p:sp>
      <p:sp>
        <p:nvSpPr>
          <p:cNvPr id="5" name="SAM">
            <a:extLst>
              <a:ext uri="{FF2B5EF4-FFF2-40B4-BE49-F238E27FC236}">
                <a16:creationId xmlns:a16="http://schemas.microsoft.com/office/drawing/2014/main" id="{FA466C22-A696-44D7-98A3-8D6806CB0F18}"/>
              </a:ext>
            </a:extLst>
          </p:cNvPr>
          <p:cNvSpPr txBox="1"/>
          <p:nvPr/>
        </p:nvSpPr>
        <p:spPr>
          <a:xfrm>
            <a:off x="791552" y="3279215"/>
            <a:ext cx="3514977"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Nothing </a:t>
            </a:r>
          </a:p>
        </p:txBody>
      </p:sp>
      <p:sp>
        <p:nvSpPr>
          <p:cNvPr id="6" name="SAMI">
            <a:extLst>
              <a:ext uri="{FF2B5EF4-FFF2-40B4-BE49-F238E27FC236}">
                <a16:creationId xmlns:a16="http://schemas.microsoft.com/office/drawing/2014/main" id="{BF6242BD-A81C-4FD0-8106-E15ED70FFF5E}"/>
              </a:ext>
            </a:extLst>
          </p:cNvPr>
          <p:cNvSpPr txBox="1"/>
          <p:nvPr/>
        </p:nvSpPr>
        <p:spPr>
          <a:xfrm>
            <a:off x="791554" y="2580037"/>
            <a:ext cx="3308498"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The chairs</a:t>
            </a:r>
            <a:endParaRPr kumimoji="0" lang="en-GB" sz="28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sp>
        <p:nvSpPr>
          <p:cNvPr id="7" name="SARAH">
            <a:extLst>
              <a:ext uri="{FF2B5EF4-FFF2-40B4-BE49-F238E27FC236}">
                <a16:creationId xmlns:a16="http://schemas.microsoft.com/office/drawing/2014/main" id="{44803464-8060-42CE-9CCC-B1AA7A26F680}"/>
              </a:ext>
            </a:extLst>
          </p:cNvPr>
          <p:cNvSpPr txBox="1"/>
          <p:nvPr/>
        </p:nvSpPr>
        <p:spPr>
          <a:xfrm>
            <a:off x="791553" y="4010255"/>
            <a:ext cx="3514975"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The table</a:t>
            </a:r>
          </a:p>
        </p:txBody>
      </p:sp>
      <p:sp>
        <p:nvSpPr>
          <p:cNvPr id="8" name="TextBox 7">
            <a:extLst>
              <a:ext uri="{FF2B5EF4-FFF2-40B4-BE49-F238E27FC236}">
                <a16:creationId xmlns:a16="http://schemas.microsoft.com/office/drawing/2014/main" id="{F9EA46BE-A58C-4175-BCE3-B3A3E3334BED}"/>
              </a:ext>
            </a:extLst>
          </p:cNvPr>
          <p:cNvSpPr txBox="1"/>
          <p:nvPr/>
        </p:nvSpPr>
        <p:spPr>
          <a:xfrm>
            <a:off x="0" y="1733613"/>
            <a:ext cx="10668000" cy="523220"/>
          </a:xfrm>
          <a:prstGeom prst="rect">
            <a:avLst/>
          </a:prstGeom>
          <a:noFill/>
        </p:spPr>
        <p:txBody>
          <a:bodyPr wrap="square">
            <a:spAutoFit/>
          </a:bodyPr>
          <a:lstStyle/>
          <a:p>
            <a:pPr marL="512763" lvl="1">
              <a:buClr>
                <a:srgbClr val="0070C0"/>
              </a:buClr>
              <a:buSzPts val="6000"/>
              <a:defRPr/>
            </a:pPr>
            <a:r>
              <a:rPr lang="en-US" sz="2800" kern="0">
                <a:solidFill>
                  <a:schemeClr val="tx1">
                    <a:lumMod val="65000"/>
                    <a:lumOff val="35000"/>
                  </a:schemeClr>
                </a:solidFill>
                <a:latin typeface="Comic Sans MS"/>
                <a:ea typeface="Gill Sans"/>
                <a:cs typeface="Gill Sans"/>
                <a:sym typeface="Gill Sans"/>
              </a:rPr>
              <a:t>What did </a:t>
            </a:r>
            <a:r>
              <a:rPr lang="en-US" sz="2800" kern="0" err="1">
                <a:solidFill>
                  <a:schemeClr val="tx1">
                    <a:lumMod val="65000"/>
                    <a:lumOff val="35000"/>
                  </a:schemeClr>
                </a:solidFill>
                <a:latin typeface="Comic Sans MS"/>
                <a:ea typeface="Gill Sans"/>
                <a:cs typeface="Gill Sans"/>
                <a:sym typeface="Gill Sans"/>
              </a:rPr>
              <a:t>Akram</a:t>
            </a:r>
            <a:r>
              <a:rPr lang="en-US" sz="2800" kern="0">
                <a:solidFill>
                  <a:schemeClr val="tx1">
                    <a:lumMod val="65000"/>
                    <a:lumOff val="35000"/>
                  </a:schemeClr>
                </a:solidFill>
                <a:latin typeface="Comic Sans MS"/>
                <a:ea typeface="Gill Sans"/>
                <a:cs typeface="Gill Sans"/>
                <a:sym typeface="Gill Sans"/>
              </a:rPr>
              <a:t> bring?</a:t>
            </a:r>
          </a:p>
        </p:txBody>
      </p:sp>
      <p:pic>
        <p:nvPicPr>
          <p:cNvPr id="9" name="Picture 8">
            <a:extLst>
              <a:ext uri="{FF2B5EF4-FFF2-40B4-BE49-F238E27FC236}">
                <a16:creationId xmlns:a16="http://schemas.microsoft.com/office/drawing/2014/main" id="{C3DD7AA8-D5D1-499D-9B7D-E14391D07F01}"/>
              </a:ext>
            </a:extLst>
          </p:cNvPr>
          <p:cNvPicPr>
            <a:picLocks noChangeAspect="1"/>
          </p:cNvPicPr>
          <p:nvPr/>
        </p:nvPicPr>
        <p:blipFill>
          <a:blip r:embed="rId4"/>
          <a:stretch>
            <a:fillRect/>
          </a:stretch>
        </p:blipFill>
        <p:spPr>
          <a:xfrm>
            <a:off x="834578" y="3968904"/>
            <a:ext cx="492356" cy="457200"/>
          </a:xfrm>
          <a:prstGeom prst="rect">
            <a:avLst/>
          </a:prstGeom>
        </p:spPr>
      </p:pic>
      <p:pic>
        <p:nvPicPr>
          <p:cNvPr id="10" name="Picture 9">
            <a:extLst>
              <a:ext uri="{FF2B5EF4-FFF2-40B4-BE49-F238E27FC236}">
                <a16:creationId xmlns:a16="http://schemas.microsoft.com/office/drawing/2014/main" id="{AD5CB558-7F93-45C4-9517-BAA505EB1191}"/>
              </a:ext>
            </a:extLst>
          </p:cNvPr>
          <p:cNvPicPr>
            <a:picLocks noChangeAspect="1"/>
          </p:cNvPicPr>
          <p:nvPr/>
        </p:nvPicPr>
        <p:blipFill>
          <a:blip r:embed="rId5"/>
          <a:stretch>
            <a:fillRect/>
          </a:stretch>
        </p:blipFill>
        <p:spPr>
          <a:xfrm>
            <a:off x="791554" y="2610446"/>
            <a:ext cx="405161" cy="476453"/>
          </a:xfrm>
          <a:prstGeom prst="rect">
            <a:avLst/>
          </a:prstGeom>
        </p:spPr>
      </p:pic>
      <p:pic>
        <p:nvPicPr>
          <p:cNvPr id="11" name="Picture 10">
            <a:extLst>
              <a:ext uri="{FF2B5EF4-FFF2-40B4-BE49-F238E27FC236}">
                <a16:creationId xmlns:a16="http://schemas.microsoft.com/office/drawing/2014/main" id="{57D50376-C696-4C90-880D-64CD366456B3}"/>
              </a:ext>
            </a:extLst>
          </p:cNvPr>
          <p:cNvPicPr>
            <a:picLocks noChangeAspect="1"/>
          </p:cNvPicPr>
          <p:nvPr/>
        </p:nvPicPr>
        <p:blipFill>
          <a:blip r:embed="rId5"/>
          <a:stretch>
            <a:fillRect/>
          </a:stretch>
        </p:blipFill>
        <p:spPr>
          <a:xfrm>
            <a:off x="791553" y="3303952"/>
            <a:ext cx="405161" cy="476453"/>
          </a:xfrm>
          <a:prstGeom prst="rect">
            <a:avLst/>
          </a:prstGeom>
        </p:spPr>
      </p:pic>
      <p:grpSp>
        <p:nvGrpSpPr>
          <p:cNvPr id="12" name="Excellent">
            <a:extLst>
              <a:ext uri="{FF2B5EF4-FFF2-40B4-BE49-F238E27FC236}">
                <a16:creationId xmlns:a16="http://schemas.microsoft.com/office/drawing/2014/main" id="{E4E73293-63F3-49A3-A047-39E83A4A8E1C}"/>
              </a:ext>
            </a:extLst>
          </p:cNvPr>
          <p:cNvGrpSpPr/>
          <p:nvPr/>
        </p:nvGrpSpPr>
        <p:grpSpPr>
          <a:xfrm>
            <a:off x="983165" y="4976587"/>
            <a:ext cx="4630896" cy="938395"/>
            <a:chOff x="698531" y="5158447"/>
            <a:chExt cx="4630896" cy="938395"/>
          </a:xfrm>
        </p:grpSpPr>
        <p:sp>
          <p:nvSpPr>
            <p:cNvPr id="13" name="Speech Bubble: Rectangle with Corners Rounded 12">
              <a:extLst>
                <a:ext uri="{FF2B5EF4-FFF2-40B4-BE49-F238E27FC236}">
                  <a16:creationId xmlns:a16="http://schemas.microsoft.com/office/drawing/2014/main" id="{CEB084F0-EC57-46C9-9D68-EC7F90952934}"/>
                </a:ext>
              </a:extLst>
            </p:cNvPr>
            <p:cNvSpPr/>
            <p:nvPr/>
          </p:nvSpPr>
          <p:spPr>
            <a:xfrm>
              <a:off x="698531" y="5158447"/>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rgbClr val="90AAEB"/>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sp>
          <p:nvSpPr>
            <p:cNvPr id="14" name="Rectangle 13">
              <a:extLst>
                <a:ext uri="{FF2B5EF4-FFF2-40B4-BE49-F238E27FC236}">
                  <a16:creationId xmlns:a16="http://schemas.microsoft.com/office/drawing/2014/main" id="{0A7F0921-0F65-422B-AA36-B7772C26AC4F}"/>
                </a:ext>
              </a:extLst>
            </p:cNvPr>
            <p:cNvSpPr/>
            <p:nvPr/>
          </p:nvSpPr>
          <p:spPr>
            <a:xfrm>
              <a:off x="780585" y="5379201"/>
              <a:ext cx="4360127" cy="523220"/>
            </a:xfrm>
            <a:prstGeom prst="rect">
              <a:avLst/>
            </a:prstGeom>
          </p:spPr>
          <p:txBody>
            <a:bodyPr wrap="square">
              <a:spAutoFit/>
            </a:bodyPr>
            <a:lstStyle/>
            <a:p>
              <a:pPr algn="ctr"/>
              <a:r>
                <a:rPr lang="en-US" sz="2800">
                  <a:solidFill>
                    <a:schemeClr val="tx1">
                      <a:lumMod val="65000"/>
                      <a:lumOff val="35000"/>
                    </a:schemeClr>
                  </a:solidFill>
                  <a:latin typeface="Comic Sans MS" panose="030F0702030302020204" pitchFamily="66" charset="0"/>
                  <a:ea typeface="Calibri"/>
                  <a:cs typeface="Calibri"/>
                  <a:sym typeface="Calibri"/>
                </a:rPr>
                <a:t>Excellent</a:t>
              </a:r>
              <a:endParaRPr lang="en-US" sz="2800">
                <a:solidFill>
                  <a:schemeClr val="tx1">
                    <a:lumMod val="65000"/>
                    <a:lumOff val="35000"/>
                  </a:schemeClr>
                </a:solidFill>
              </a:endParaRPr>
            </a:p>
          </p:txBody>
        </p:sp>
      </p:grpSp>
      <p:grpSp>
        <p:nvGrpSpPr>
          <p:cNvPr id="15" name="Try-Ag">
            <a:extLst>
              <a:ext uri="{FF2B5EF4-FFF2-40B4-BE49-F238E27FC236}">
                <a16:creationId xmlns:a16="http://schemas.microsoft.com/office/drawing/2014/main" id="{1ACC4F56-B80E-43A6-8B89-3AE391D12B51}"/>
              </a:ext>
            </a:extLst>
          </p:cNvPr>
          <p:cNvGrpSpPr/>
          <p:nvPr/>
        </p:nvGrpSpPr>
        <p:grpSpPr>
          <a:xfrm>
            <a:off x="918538" y="4989753"/>
            <a:ext cx="4684527" cy="938395"/>
            <a:chOff x="1165674" y="4989753"/>
            <a:chExt cx="4684527" cy="938395"/>
          </a:xfrm>
        </p:grpSpPr>
        <p:sp>
          <p:nvSpPr>
            <p:cNvPr id="16" name="TextBox 15">
              <a:extLst>
                <a:ext uri="{FF2B5EF4-FFF2-40B4-BE49-F238E27FC236}">
                  <a16:creationId xmlns:a16="http://schemas.microsoft.com/office/drawing/2014/main" id="{622F5CA4-8B8A-49FF-A5BC-FA8C387142D0}"/>
                </a:ext>
              </a:extLst>
            </p:cNvPr>
            <p:cNvSpPr txBox="1"/>
            <p:nvPr/>
          </p:nvSpPr>
          <p:spPr>
            <a:xfrm>
              <a:off x="1165674" y="5233625"/>
              <a:ext cx="4286535" cy="523220"/>
            </a:xfrm>
            <a:prstGeom prst="rect">
              <a:avLst/>
            </a:prstGeom>
            <a:noFill/>
          </p:spPr>
          <p:txBody>
            <a:bodyPr wrap="square" rtlCol="0">
              <a:spAutoFit/>
            </a:bodyPr>
            <a:lstStyle/>
            <a:p>
              <a:pPr algn="ctr"/>
              <a:r>
                <a:rPr lang="en-US" sz="2800">
                  <a:solidFill>
                    <a:srgbClr val="595959"/>
                  </a:solidFill>
                  <a:latin typeface="Comic Sans MS" panose="030F0702030302020204" pitchFamily="66" charset="0"/>
                </a:rPr>
                <a:t>Incorrect. Try </a:t>
              </a:r>
              <a:r>
                <a:rPr lang="en-US" sz="2800" err="1">
                  <a:solidFill>
                    <a:srgbClr val="595959"/>
                  </a:solidFill>
                  <a:latin typeface="Comic Sans MS" panose="030F0702030302020204" pitchFamily="66" charset="0"/>
                </a:rPr>
                <a:t>a!gain</a:t>
              </a:r>
              <a:r>
                <a:rPr lang="en-US" sz="2800">
                  <a:solidFill>
                    <a:srgbClr val="595959"/>
                  </a:solidFill>
                  <a:latin typeface="Comic Sans MS" panose="030F0702030302020204" pitchFamily="66" charset="0"/>
                </a:rPr>
                <a:t>!</a:t>
              </a:r>
            </a:p>
          </p:txBody>
        </p:sp>
        <p:sp>
          <p:nvSpPr>
            <p:cNvPr id="17" name="Speech Bubble: Rectangle with Corners Rounded 16">
              <a:extLst>
                <a:ext uri="{FF2B5EF4-FFF2-40B4-BE49-F238E27FC236}">
                  <a16:creationId xmlns:a16="http://schemas.microsoft.com/office/drawing/2014/main" id="{69E53BA0-7D27-4E5D-8186-3AEA3F8141A0}"/>
                </a:ext>
              </a:extLst>
            </p:cNvPr>
            <p:cNvSpPr/>
            <p:nvPr/>
          </p:nvSpPr>
          <p:spPr>
            <a:xfrm>
              <a:off x="1219305" y="4989753"/>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chemeClr val="accent2">
                  <a:lumMod val="60000"/>
                  <a:lumOff val="40000"/>
                </a:schemeClr>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grpSp>
      <p:grpSp>
        <p:nvGrpSpPr>
          <p:cNvPr id="18" name="Group 17">
            <a:extLst>
              <a:ext uri="{FF2B5EF4-FFF2-40B4-BE49-F238E27FC236}">
                <a16:creationId xmlns:a16="http://schemas.microsoft.com/office/drawing/2014/main" id="{A95C24B5-19EF-4354-97BE-89BAD7BD907B}"/>
              </a:ext>
            </a:extLst>
          </p:cNvPr>
          <p:cNvGrpSpPr/>
          <p:nvPr/>
        </p:nvGrpSpPr>
        <p:grpSpPr>
          <a:xfrm>
            <a:off x="7560906" y="1781935"/>
            <a:ext cx="3565875" cy="3619683"/>
            <a:chOff x="1448808" y="2100413"/>
            <a:chExt cx="2657174" cy="2657174"/>
          </a:xfrm>
        </p:grpSpPr>
        <p:sp>
          <p:nvSpPr>
            <p:cNvPr id="19" name="Freeform: Shape 18">
              <a:extLst>
                <a:ext uri="{FF2B5EF4-FFF2-40B4-BE49-F238E27FC236}">
                  <a16:creationId xmlns:a16="http://schemas.microsoft.com/office/drawing/2014/main" id="{CE704F2C-A44E-44C2-A975-03B8B41C83CE}"/>
                </a:ext>
              </a:extLst>
            </p:cNvPr>
            <p:cNvSpPr/>
            <p:nvPr/>
          </p:nvSpPr>
          <p:spPr>
            <a:xfrm>
              <a:off x="1448808" y="2100413"/>
              <a:ext cx="2657174" cy="2657174"/>
            </a:xfrm>
            <a:custGeom>
              <a:avLst/>
              <a:gdLst>
                <a:gd name="connsiteX0" fmla="*/ 1463802 w 1463802"/>
                <a:gd name="connsiteY0" fmla="*/ 731901 h 1463802"/>
                <a:gd name="connsiteX1" fmla="*/ 731901 w 1463802"/>
                <a:gd name="connsiteY1" fmla="*/ 1463802 h 1463802"/>
                <a:gd name="connsiteX2" fmla="*/ 0 w 1463802"/>
                <a:gd name="connsiteY2" fmla="*/ 731901 h 1463802"/>
                <a:gd name="connsiteX3" fmla="*/ 731901 w 1463802"/>
                <a:gd name="connsiteY3" fmla="*/ 0 h 1463802"/>
                <a:gd name="connsiteX4" fmla="*/ 1463802 w 1463802"/>
                <a:gd name="connsiteY4" fmla="*/ 731901 h 1463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802" h="1463802">
                  <a:moveTo>
                    <a:pt x="1463802" y="731901"/>
                  </a:moveTo>
                  <a:cubicBezTo>
                    <a:pt x="1463802" y="1136119"/>
                    <a:pt x="1136119" y="1463802"/>
                    <a:pt x="731901" y="1463802"/>
                  </a:cubicBezTo>
                  <a:cubicBezTo>
                    <a:pt x="327683" y="1463802"/>
                    <a:pt x="0" y="1136119"/>
                    <a:pt x="0" y="731901"/>
                  </a:cubicBezTo>
                  <a:cubicBezTo>
                    <a:pt x="0" y="327683"/>
                    <a:pt x="327683" y="0"/>
                    <a:pt x="731901" y="0"/>
                  </a:cubicBezTo>
                  <a:cubicBezTo>
                    <a:pt x="1136119" y="0"/>
                    <a:pt x="1463802" y="327683"/>
                    <a:pt x="1463802" y="731901"/>
                  </a:cubicBezTo>
                  <a:close/>
                </a:path>
              </a:pathLst>
            </a:custGeom>
            <a:solidFill>
              <a:schemeClr val="accent1">
                <a:lumMod val="40000"/>
                <a:lumOff val="60000"/>
              </a:schemeClr>
            </a:solidFill>
            <a:ln w="9525" cap="flat">
              <a:noFill/>
              <a:prstDash val="solid"/>
              <a:miter/>
            </a:ln>
          </p:spPr>
          <p:txBody>
            <a:bodyPr rtlCol="0" anchor="ctr"/>
            <a:lstStyle/>
            <a:p>
              <a:endParaRPr lang="en-US"/>
            </a:p>
          </p:txBody>
        </p:sp>
        <p:pic>
          <p:nvPicPr>
            <p:cNvPr id="21" name="Graphic 20">
              <a:extLst>
                <a:ext uri="{FF2B5EF4-FFF2-40B4-BE49-F238E27FC236}">
                  <a16:creationId xmlns:a16="http://schemas.microsoft.com/office/drawing/2014/main" id="{0A8CCB9B-5681-4303-BBD7-806F711F04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41615" y="2861217"/>
              <a:ext cx="2271560" cy="1063830"/>
            </a:xfrm>
            <a:prstGeom prst="rect">
              <a:avLst/>
            </a:prstGeom>
          </p:spPr>
        </p:pic>
      </p:grpSp>
      <p:pic>
        <p:nvPicPr>
          <p:cNvPr id="20" name="Picture 19">
            <a:extLst>
              <a:ext uri="{FF2B5EF4-FFF2-40B4-BE49-F238E27FC236}">
                <a16:creationId xmlns:a16="http://schemas.microsoft.com/office/drawing/2014/main" id="{3555DB7F-A77E-4F58-8C5A-BF03420A5D7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260350" flipH="1">
            <a:off x="11323841" y="5989840"/>
            <a:ext cx="753307" cy="753307"/>
          </a:xfrm>
          <a:prstGeom prst="rect">
            <a:avLst/>
          </a:prstGeom>
        </p:spPr>
      </p:pic>
      <p:pic>
        <p:nvPicPr>
          <p:cNvPr id="22" name="Picture 21">
            <a:extLst>
              <a:ext uri="{FF2B5EF4-FFF2-40B4-BE49-F238E27FC236}">
                <a16:creationId xmlns:a16="http://schemas.microsoft.com/office/drawing/2014/main" id="{71A9793E-082D-4A42-83BE-BA4243773E5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182232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9"/>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childTnLst>
                                </p:cTn>
                              </p:par>
                              <p:par>
                                <p:cTn id="51" presetID="1" presetClass="exit" presetSubtype="0" fill="hold" nodeType="with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6"/>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par>
                                <p:cTn id="58" presetID="1" presetClass="exit" presetSubtype="0" fill="hold" nodeType="withEffect">
                                  <p:stCondLst>
                                    <p:cond delay="0"/>
                                  </p:stCondLst>
                                  <p:childTnLst>
                                    <p:set>
                                      <p:cBhvr>
                                        <p:cTn id="59" dur="1" fill="hold">
                                          <p:stCondLst>
                                            <p:cond delay="0"/>
                                          </p:stCondLst>
                                        </p:cTn>
                                        <p:tgtEl>
                                          <p:spTgt spid="11"/>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9"/>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250"/>
                                        <p:tgtEl>
                                          <p:spTgt spid="15"/>
                                        </p:tgtEl>
                                      </p:cBhvr>
                                    </p:animEffect>
                                  </p:childTnLst>
                                </p:cTn>
                              </p:par>
                              <p:par>
                                <p:cTn id="65" presetID="1" presetClass="exit" presetSubtype="0" fill="hold" nodeType="withEffect">
                                  <p:stCondLst>
                                    <p:cond delay="0"/>
                                  </p:stCondLst>
                                  <p:childTnLst>
                                    <p:set>
                                      <p:cBhvr>
                                        <p:cTn id="6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67" restart="whenNotActive" fill="hold" evtFilter="cancelBubble" nodeType="interactiveSeq">
                <p:stCondLst>
                  <p:cond evt="onClick" delay="0">
                    <p:tgtEl>
                      <p:spTgt spid="7"/>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childTnLst>
                                </p:cTn>
                              </p:par>
                              <p:par>
                                <p:cTn id="74" presetID="1" presetClass="exit" presetSubtype="0" fill="hold" nodeType="withEffect">
                                  <p:stCondLst>
                                    <p:cond delay="0"/>
                                  </p:stCondLst>
                                  <p:childTnLst>
                                    <p:set>
                                      <p:cBhvr>
                                        <p:cTn id="75" dur="1" fill="hold">
                                          <p:stCondLst>
                                            <p:cond delay="0"/>
                                          </p:stCondLst>
                                        </p:cTn>
                                        <p:tgtEl>
                                          <p:spTgt spid="10"/>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15"/>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6"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9"/>
          <p:cNvSpPr txBox="1"/>
          <p:nvPr/>
        </p:nvSpPr>
        <p:spPr>
          <a:xfrm>
            <a:off x="5405365" y="2245784"/>
            <a:ext cx="6108243" cy="3508612"/>
          </a:xfrm>
          <a:prstGeom prst="rect">
            <a:avLst/>
          </a:prstGeom>
          <a:noFill/>
          <a:ln>
            <a:noFill/>
          </a:ln>
        </p:spPr>
        <p:txBody>
          <a:bodyPr spcFirstLastPara="1" wrap="square" lIns="91425" tIns="45700" rIns="91425" bIns="45700" anchor="t" anchorCtr="0">
            <a:spAutoFit/>
          </a:bodyPr>
          <a:lstStyle/>
          <a:p>
            <a:pPr>
              <a:lnSpc>
                <a:spcPct val="120000"/>
              </a:lnSpc>
              <a:spcBef>
                <a:spcPts val="600"/>
              </a:spcBef>
              <a:spcAft>
                <a:spcPts val="1200"/>
              </a:spcAft>
            </a:pPr>
            <a:r>
              <a:rPr lang="en-US" sz="3200">
                <a:solidFill>
                  <a:schemeClr val="tx1">
                    <a:lumMod val="65000"/>
                    <a:lumOff val="35000"/>
                  </a:schemeClr>
                </a:solidFill>
                <a:latin typeface="Comic Sans MS"/>
                <a:sym typeface="Comic Sans MS"/>
              </a:rPr>
              <a:t>”I’ll borrow an old sheet from my aunt,” Nader said. “We can make a curtain from it.” </a:t>
            </a:r>
          </a:p>
          <a:p>
            <a:pPr>
              <a:lnSpc>
                <a:spcPct val="120000"/>
              </a:lnSpc>
              <a:spcBef>
                <a:spcPts val="600"/>
              </a:spcBef>
              <a:spcAft>
                <a:spcPts val="1200"/>
              </a:spcAft>
            </a:pPr>
            <a:r>
              <a:rPr lang="en-US" sz="3200">
                <a:solidFill>
                  <a:schemeClr val="tx1">
                    <a:lumMod val="65000"/>
                    <a:lumOff val="35000"/>
                  </a:schemeClr>
                </a:solidFill>
                <a:latin typeface="Comic Sans MS"/>
                <a:sym typeface="Comic Sans MS"/>
              </a:rPr>
              <a:t>Our special house was finally ready.</a:t>
            </a:r>
          </a:p>
        </p:txBody>
      </p:sp>
      <p:grpSp>
        <p:nvGrpSpPr>
          <p:cNvPr id="3" name="Group 2">
            <a:extLst>
              <a:ext uri="{FF2B5EF4-FFF2-40B4-BE49-F238E27FC236}">
                <a16:creationId xmlns:a16="http://schemas.microsoft.com/office/drawing/2014/main" id="{476ACB60-188C-472A-9642-7A317B6721D0}"/>
              </a:ext>
            </a:extLst>
          </p:cNvPr>
          <p:cNvGrpSpPr/>
          <p:nvPr/>
        </p:nvGrpSpPr>
        <p:grpSpPr>
          <a:xfrm>
            <a:off x="497767" y="1641828"/>
            <a:ext cx="4484915" cy="4545294"/>
            <a:chOff x="847725" y="1466850"/>
            <a:chExt cx="3258257" cy="3290737"/>
          </a:xfrm>
        </p:grpSpPr>
        <p:sp>
          <p:nvSpPr>
            <p:cNvPr id="6" name="Freeform: Shape 5">
              <a:extLst>
                <a:ext uri="{FF2B5EF4-FFF2-40B4-BE49-F238E27FC236}">
                  <a16:creationId xmlns:a16="http://schemas.microsoft.com/office/drawing/2014/main" id="{D94459C3-20CE-4BBE-8C36-A17E6E2FCC3D}"/>
                </a:ext>
              </a:extLst>
            </p:cNvPr>
            <p:cNvSpPr/>
            <p:nvPr/>
          </p:nvSpPr>
          <p:spPr>
            <a:xfrm>
              <a:off x="847725" y="1466850"/>
              <a:ext cx="3258257" cy="3290737"/>
            </a:xfrm>
            <a:custGeom>
              <a:avLst/>
              <a:gdLst>
                <a:gd name="connsiteX0" fmla="*/ 1463802 w 1463802"/>
                <a:gd name="connsiteY0" fmla="*/ 731901 h 1463802"/>
                <a:gd name="connsiteX1" fmla="*/ 731901 w 1463802"/>
                <a:gd name="connsiteY1" fmla="*/ 1463802 h 1463802"/>
                <a:gd name="connsiteX2" fmla="*/ 0 w 1463802"/>
                <a:gd name="connsiteY2" fmla="*/ 731901 h 1463802"/>
                <a:gd name="connsiteX3" fmla="*/ 731901 w 1463802"/>
                <a:gd name="connsiteY3" fmla="*/ 0 h 1463802"/>
                <a:gd name="connsiteX4" fmla="*/ 1463802 w 1463802"/>
                <a:gd name="connsiteY4" fmla="*/ 731901 h 1463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802" h="1463802">
                  <a:moveTo>
                    <a:pt x="1463802" y="731901"/>
                  </a:moveTo>
                  <a:cubicBezTo>
                    <a:pt x="1463802" y="1136119"/>
                    <a:pt x="1136119" y="1463802"/>
                    <a:pt x="731901" y="1463802"/>
                  </a:cubicBezTo>
                  <a:cubicBezTo>
                    <a:pt x="327683" y="1463802"/>
                    <a:pt x="0" y="1136119"/>
                    <a:pt x="0" y="731901"/>
                  </a:cubicBezTo>
                  <a:cubicBezTo>
                    <a:pt x="0" y="327683"/>
                    <a:pt x="327683" y="0"/>
                    <a:pt x="731901" y="0"/>
                  </a:cubicBezTo>
                  <a:cubicBezTo>
                    <a:pt x="1136119" y="0"/>
                    <a:pt x="1463802" y="327683"/>
                    <a:pt x="1463802" y="731901"/>
                  </a:cubicBezTo>
                  <a:close/>
                </a:path>
              </a:pathLst>
            </a:custGeom>
            <a:solidFill>
              <a:schemeClr val="accent1">
                <a:lumMod val="40000"/>
                <a:lumOff val="60000"/>
              </a:schemeClr>
            </a:solidFill>
            <a:ln w="9525" cap="flat">
              <a:noFill/>
              <a:prstDash val="solid"/>
              <a:miter/>
            </a:ln>
          </p:spPr>
          <p:txBody>
            <a:bodyPr rtlCol="0" anchor="ctr"/>
            <a:lstStyle/>
            <a:p>
              <a:endParaRPr lang="en-US"/>
            </a:p>
          </p:txBody>
        </p:sp>
        <p:pic>
          <p:nvPicPr>
            <p:cNvPr id="2" name="Graphic 1">
              <a:extLst>
                <a:ext uri="{FF2B5EF4-FFF2-40B4-BE49-F238E27FC236}">
                  <a16:creationId xmlns:a16="http://schemas.microsoft.com/office/drawing/2014/main" id="{4191505B-043C-4FB0-994F-E4E0DB9DBD50}"/>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22618"/>
            <a:stretch/>
          </p:blipFill>
          <p:spPr>
            <a:xfrm>
              <a:off x="1056769" y="2262373"/>
              <a:ext cx="2840168" cy="1699690"/>
            </a:xfrm>
            <a:prstGeom prst="rect">
              <a:avLst/>
            </a:prstGeom>
          </p:spPr>
        </p:pic>
      </p:grpSp>
      <p:sp>
        <p:nvSpPr>
          <p:cNvPr id="7" name="Google Shape;222;p10">
            <a:extLst>
              <a:ext uri="{FF2B5EF4-FFF2-40B4-BE49-F238E27FC236}">
                <a16:creationId xmlns:a16="http://schemas.microsoft.com/office/drawing/2014/main" id="{197D470D-BCF3-484D-B371-9F3204DA6280}"/>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Our Special House</a:t>
            </a:r>
            <a:endParaRPr lang="en-US" sz="3200" b="1">
              <a:solidFill>
                <a:schemeClr val="bg1"/>
              </a:solidFill>
              <a:latin typeface="Comic Sans MS" panose="030F0702030302020204" pitchFamily="66" charset="0"/>
            </a:endParaRPr>
          </a:p>
        </p:txBody>
      </p:sp>
      <p:pic>
        <p:nvPicPr>
          <p:cNvPr id="8" name="Picture 7">
            <a:extLst>
              <a:ext uri="{FF2B5EF4-FFF2-40B4-BE49-F238E27FC236}">
                <a16:creationId xmlns:a16="http://schemas.microsoft.com/office/drawing/2014/main" id="{2686B4B9-19C6-4452-8ED0-91EA2EC9186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06405C97-D912-4C7F-AA98-01CA78138E52}"/>
              </a:ext>
            </a:extLst>
          </p:cNvPr>
          <p:cNvSpPr txBox="1"/>
          <p:nvPr/>
        </p:nvSpPr>
        <p:spPr>
          <a:xfrm>
            <a:off x="-2" y="620092"/>
            <a:ext cx="12192000" cy="584735"/>
          </a:xfrm>
          <a:prstGeom prst="rect">
            <a:avLst/>
          </a:prstGeom>
          <a:solidFill>
            <a:srgbClr val="274193"/>
          </a:solidFill>
          <a:ln>
            <a:noFill/>
          </a:ln>
        </p:spPr>
        <p:txBody>
          <a:bodyPr spcFirstLastPara="1" wrap="square" lIns="91425" tIns="45700" rIns="91425" bIns="45700" anchor="t" anchorCtr="0">
            <a:spAutoFit/>
          </a:bodyPr>
          <a:lstStyle/>
          <a:p>
            <a:pPr lvl="1"/>
            <a:r>
              <a:rPr lang="en-US" sz="3200" b="1">
                <a:solidFill>
                  <a:schemeClr val="bg1"/>
                </a:solidFill>
                <a:latin typeface="Comic Sans MS" panose="030F0702030302020204" pitchFamily="66" charset="0"/>
                <a:ea typeface="Comic Sans MS"/>
                <a:cs typeface="Comic Sans MS"/>
                <a:sym typeface="Comic Sans MS"/>
              </a:rPr>
              <a:t>Choose the correct answer. </a:t>
            </a:r>
            <a:endParaRPr lang="en-US" sz="3200" b="1">
              <a:solidFill>
                <a:schemeClr val="bg1"/>
              </a:solidFill>
              <a:latin typeface="Comic Sans MS" panose="030F0702030302020204" pitchFamily="66" charset="0"/>
            </a:endParaRPr>
          </a:p>
        </p:txBody>
      </p:sp>
      <p:sp>
        <p:nvSpPr>
          <p:cNvPr id="5" name="SAM">
            <a:extLst>
              <a:ext uri="{FF2B5EF4-FFF2-40B4-BE49-F238E27FC236}">
                <a16:creationId xmlns:a16="http://schemas.microsoft.com/office/drawing/2014/main" id="{FA466C22-A696-44D7-98A3-8D6806CB0F18}"/>
              </a:ext>
            </a:extLst>
          </p:cNvPr>
          <p:cNvSpPr txBox="1"/>
          <p:nvPr/>
        </p:nvSpPr>
        <p:spPr>
          <a:xfrm>
            <a:off x="834578" y="3247882"/>
            <a:ext cx="3514977"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A curtain</a:t>
            </a:r>
          </a:p>
        </p:txBody>
      </p:sp>
      <p:sp>
        <p:nvSpPr>
          <p:cNvPr id="6" name="SAMI">
            <a:extLst>
              <a:ext uri="{FF2B5EF4-FFF2-40B4-BE49-F238E27FC236}">
                <a16:creationId xmlns:a16="http://schemas.microsoft.com/office/drawing/2014/main" id="{BF6242BD-A81C-4FD0-8106-E15ED70FFF5E}"/>
              </a:ext>
            </a:extLst>
          </p:cNvPr>
          <p:cNvSpPr txBox="1"/>
          <p:nvPr/>
        </p:nvSpPr>
        <p:spPr>
          <a:xfrm>
            <a:off x="791554" y="2580037"/>
            <a:ext cx="3308498"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A rug </a:t>
            </a:r>
            <a:endParaRPr kumimoji="0" lang="en-GB" sz="28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sp>
        <p:nvSpPr>
          <p:cNvPr id="7" name="SARAH">
            <a:extLst>
              <a:ext uri="{FF2B5EF4-FFF2-40B4-BE49-F238E27FC236}">
                <a16:creationId xmlns:a16="http://schemas.microsoft.com/office/drawing/2014/main" id="{44803464-8060-42CE-9CCC-B1AA7A26F680}"/>
              </a:ext>
            </a:extLst>
          </p:cNvPr>
          <p:cNvSpPr txBox="1"/>
          <p:nvPr/>
        </p:nvSpPr>
        <p:spPr>
          <a:xfrm>
            <a:off x="791553" y="4010255"/>
            <a:ext cx="3514975" cy="523220"/>
          </a:xfrm>
          <a:prstGeom prst="rect">
            <a:avLst/>
          </a:prstGeom>
          <a:solidFill>
            <a:schemeClr val="bg1"/>
          </a:solidFill>
        </p:spPr>
        <p:txBody>
          <a:bodyPr wrap="square" anchor="ctr">
            <a:spAutoFit/>
          </a:bodyPr>
          <a:lstStyle/>
          <a:p>
            <a:pPr lvl="1" indent="-457200">
              <a:spcAft>
                <a:spcPts val="2400"/>
              </a:spcAft>
              <a:buClr>
                <a:srgbClr val="19428F"/>
              </a:buClr>
              <a:buSzPct val="120000"/>
              <a:buFont typeface="Wingdings" panose="05000000000000000000" pitchFamily="2" charset="2"/>
              <a:buChar char="§"/>
              <a:defRPr/>
            </a:pPr>
            <a:r>
              <a:rPr lang="en-US" sz="2800" kern="0">
                <a:solidFill>
                  <a:prstClr val="black">
                    <a:lumMod val="65000"/>
                    <a:lumOff val="35000"/>
                  </a:prstClr>
                </a:solidFill>
                <a:latin typeface="Comic Sans MS"/>
                <a:ea typeface="+mn-lt"/>
                <a:cs typeface="Calibri" panose="020F0502020204030204"/>
                <a:sym typeface="Arial"/>
              </a:rPr>
              <a:t>A sofa</a:t>
            </a:r>
          </a:p>
        </p:txBody>
      </p:sp>
      <p:sp>
        <p:nvSpPr>
          <p:cNvPr id="8" name="TextBox 7">
            <a:extLst>
              <a:ext uri="{FF2B5EF4-FFF2-40B4-BE49-F238E27FC236}">
                <a16:creationId xmlns:a16="http://schemas.microsoft.com/office/drawing/2014/main" id="{F9EA46BE-A58C-4175-BCE3-B3A3E3334BED}"/>
              </a:ext>
            </a:extLst>
          </p:cNvPr>
          <p:cNvSpPr txBox="1"/>
          <p:nvPr/>
        </p:nvSpPr>
        <p:spPr>
          <a:xfrm>
            <a:off x="0" y="1733611"/>
            <a:ext cx="10668000" cy="523220"/>
          </a:xfrm>
          <a:prstGeom prst="rect">
            <a:avLst/>
          </a:prstGeom>
          <a:noFill/>
        </p:spPr>
        <p:txBody>
          <a:bodyPr wrap="square">
            <a:spAutoFit/>
          </a:bodyPr>
          <a:lstStyle/>
          <a:p>
            <a:pPr marL="512763" lvl="1">
              <a:buClr>
                <a:srgbClr val="0070C0"/>
              </a:buClr>
              <a:buSzPts val="6000"/>
              <a:defRPr/>
            </a:pPr>
            <a:r>
              <a:rPr lang="en-US" sz="2800" kern="0">
                <a:solidFill>
                  <a:schemeClr val="tx1">
                    <a:lumMod val="65000"/>
                    <a:lumOff val="35000"/>
                  </a:schemeClr>
                </a:solidFill>
                <a:latin typeface="Comic Sans MS"/>
                <a:ea typeface="Gill Sans"/>
                <a:cs typeface="Gill Sans"/>
                <a:sym typeface="Gill Sans"/>
              </a:rPr>
              <a:t>What did Nader make from the sheet?</a:t>
            </a:r>
          </a:p>
        </p:txBody>
      </p:sp>
      <p:pic>
        <p:nvPicPr>
          <p:cNvPr id="9" name="Picture 8">
            <a:extLst>
              <a:ext uri="{FF2B5EF4-FFF2-40B4-BE49-F238E27FC236}">
                <a16:creationId xmlns:a16="http://schemas.microsoft.com/office/drawing/2014/main" id="{C3DD7AA8-D5D1-499D-9B7D-E14391D07F01}"/>
              </a:ext>
            </a:extLst>
          </p:cNvPr>
          <p:cNvPicPr>
            <a:picLocks noChangeAspect="1"/>
          </p:cNvPicPr>
          <p:nvPr/>
        </p:nvPicPr>
        <p:blipFill>
          <a:blip r:embed="rId4"/>
          <a:stretch>
            <a:fillRect/>
          </a:stretch>
        </p:blipFill>
        <p:spPr>
          <a:xfrm>
            <a:off x="834578" y="3195696"/>
            <a:ext cx="492356" cy="457200"/>
          </a:xfrm>
          <a:prstGeom prst="rect">
            <a:avLst/>
          </a:prstGeom>
        </p:spPr>
      </p:pic>
      <p:pic>
        <p:nvPicPr>
          <p:cNvPr id="10" name="Picture 9">
            <a:extLst>
              <a:ext uri="{FF2B5EF4-FFF2-40B4-BE49-F238E27FC236}">
                <a16:creationId xmlns:a16="http://schemas.microsoft.com/office/drawing/2014/main" id="{AD5CB558-7F93-45C4-9517-BAA505EB1191}"/>
              </a:ext>
            </a:extLst>
          </p:cNvPr>
          <p:cNvPicPr>
            <a:picLocks noChangeAspect="1"/>
          </p:cNvPicPr>
          <p:nvPr/>
        </p:nvPicPr>
        <p:blipFill>
          <a:blip r:embed="rId5"/>
          <a:stretch>
            <a:fillRect/>
          </a:stretch>
        </p:blipFill>
        <p:spPr>
          <a:xfrm>
            <a:off x="791554" y="2610446"/>
            <a:ext cx="405161" cy="476453"/>
          </a:xfrm>
          <a:prstGeom prst="rect">
            <a:avLst/>
          </a:prstGeom>
        </p:spPr>
      </p:pic>
      <p:pic>
        <p:nvPicPr>
          <p:cNvPr id="11" name="Picture 10">
            <a:extLst>
              <a:ext uri="{FF2B5EF4-FFF2-40B4-BE49-F238E27FC236}">
                <a16:creationId xmlns:a16="http://schemas.microsoft.com/office/drawing/2014/main" id="{57D50376-C696-4C90-880D-64CD366456B3}"/>
              </a:ext>
            </a:extLst>
          </p:cNvPr>
          <p:cNvPicPr>
            <a:picLocks noChangeAspect="1"/>
          </p:cNvPicPr>
          <p:nvPr/>
        </p:nvPicPr>
        <p:blipFill>
          <a:blip r:embed="rId5"/>
          <a:stretch>
            <a:fillRect/>
          </a:stretch>
        </p:blipFill>
        <p:spPr>
          <a:xfrm>
            <a:off x="791553" y="4026142"/>
            <a:ext cx="405161" cy="476453"/>
          </a:xfrm>
          <a:prstGeom prst="rect">
            <a:avLst/>
          </a:prstGeom>
        </p:spPr>
      </p:pic>
      <p:grpSp>
        <p:nvGrpSpPr>
          <p:cNvPr id="12" name="Excellent">
            <a:extLst>
              <a:ext uri="{FF2B5EF4-FFF2-40B4-BE49-F238E27FC236}">
                <a16:creationId xmlns:a16="http://schemas.microsoft.com/office/drawing/2014/main" id="{E4E73293-63F3-49A3-A047-39E83A4A8E1C}"/>
              </a:ext>
            </a:extLst>
          </p:cNvPr>
          <p:cNvGrpSpPr/>
          <p:nvPr/>
        </p:nvGrpSpPr>
        <p:grpSpPr>
          <a:xfrm>
            <a:off x="983165" y="4976587"/>
            <a:ext cx="4630896" cy="938395"/>
            <a:chOff x="698531" y="5158447"/>
            <a:chExt cx="4630896" cy="938395"/>
          </a:xfrm>
        </p:grpSpPr>
        <p:sp>
          <p:nvSpPr>
            <p:cNvPr id="13" name="Speech Bubble: Rectangle with Corners Rounded 12">
              <a:extLst>
                <a:ext uri="{FF2B5EF4-FFF2-40B4-BE49-F238E27FC236}">
                  <a16:creationId xmlns:a16="http://schemas.microsoft.com/office/drawing/2014/main" id="{CEB084F0-EC57-46C9-9D68-EC7F90952934}"/>
                </a:ext>
              </a:extLst>
            </p:cNvPr>
            <p:cNvSpPr/>
            <p:nvPr/>
          </p:nvSpPr>
          <p:spPr>
            <a:xfrm>
              <a:off x="698531" y="5158447"/>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rgbClr val="90AAEB"/>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sp>
          <p:nvSpPr>
            <p:cNvPr id="14" name="Rectangle 13">
              <a:extLst>
                <a:ext uri="{FF2B5EF4-FFF2-40B4-BE49-F238E27FC236}">
                  <a16:creationId xmlns:a16="http://schemas.microsoft.com/office/drawing/2014/main" id="{0A7F0921-0F65-422B-AA36-B7772C26AC4F}"/>
                </a:ext>
              </a:extLst>
            </p:cNvPr>
            <p:cNvSpPr/>
            <p:nvPr/>
          </p:nvSpPr>
          <p:spPr>
            <a:xfrm>
              <a:off x="780585" y="5379201"/>
              <a:ext cx="4360127" cy="523220"/>
            </a:xfrm>
            <a:prstGeom prst="rect">
              <a:avLst/>
            </a:prstGeom>
          </p:spPr>
          <p:txBody>
            <a:bodyPr wrap="square">
              <a:spAutoFit/>
            </a:bodyPr>
            <a:lstStyle/>
            <a:p>
              <a:pPr algn="ctr"/>
              <a:r>
                <a:rPr lang="en-US" sz="2800">
                  <a:solidFill>
                    <a:schemeClr val="tx1">
                      <a:lumMod val="65000"/>
                      <a:lumOff val="35000"/>
                    </a:schemeClr>
                  </a:solidFill>
                  <a:latin typeface="Comic Sans MS" panose="030F0702030302020204" pitchFamily="66" charset="0"/>
                  <a:ea typeface="Calibri"/>
                  <a:cs typeface="Calibri"/>
                  <a:sym typeface="Calibri"/>
                </a:rPr>
                <a:t>Excellent</a:t>
              </a:r>
              <a:endParaRPr lang="en-US" sz="2800">
                <a:solidFill>
                  <a:schemeClr val="tx1">
                    <a:lumMod val="65000"/>
                    <a:lumOff val="35000"/>
                  </a:schemeClr>
                </a:solidFill>
              </a:endParaRPr>
            </a:p>
          </p:txBody>
        </p:sp>
      </p:grpSp>
      <p:grpSp>
        <p:nvGrpSpPr>
          <p:cNvPr id="15" name="Try-Ag">
            <a:extLst>
              <a:ext uri="{FF2B5EF4-FFF2-40B4-BE49-F238E27FC236}">
                <a16:creationId xmlns:a16="http://schemas.microsoft.com/office/drawing/2014/main" id="{1ACC4F56-B80E-43A6-8B89-3AE391D12B51}"/>
              </a:ext>
            </a:extLst>
          </p:cNvPr>
          <p:cNvGrpSpPr/>
          <p:nvPr/>
        </p:nvGrpSpPr>
        <p:grpSpPr>
          <a:xfrm>
            <a:off x="918538" y="4989753"/>
            <a:ext cx="4684527" cy="938395"/>
            <a:chOff x="1165674" y="4989753"/>
            <a:chExt cx="4684527" cy="938395"/>
          </a:xfrm>
        </p:grpSpPr>
        <p:sp>
          <p:nvSpPr>
            <p:cNvPr id="16" name="TextBox 15">
              <a:extLst>
                <a:ext uri="{FF2B5EF4-FFF2-40B4-BE49-F238E27FC236}">
                  <a16:creationId xmlns:a16="http://schemas.microsoft.com/office/drawing/2014/main" id="{622F5CA4-8B8A-49FF-A5BC-FA8C387142D0}"/>
                </a:ext>
              </a:extLst>
            </p:cNvPr>
            <p:cNvSpPr txBox="1"/>
            <p:nvPr/>
          </p:nvSpPr>
          <p:spPr>
            <a:xfrm>
              <a:off x="1165674" y="5233625"/>
              <a:ext cx="4286535" cy="523220"/>
            </a:xfrm>
            <a:prstGeom prst="rect">
              <a:avLst/>
            </a:prstGeom>
            <a:noFill/>
          </p:spPr>
          <p:txBody>
            <a:bodyPr wrap="square" rtlCol="0">
              <a:spAutoFit/>
            </a:bodyPr>
            <a:lstStyle/>
            <a:p>
              <a:pPr algn="ctr"/>
              <a:r>
                <a:rPr lang="en-US" sz="2800">
                  <a:solidFill>
                    <a:srgbClr val="595959"/>
                  </a:solidFill>
                  <a:latin typeface="Comic Sans MS" panose="030F0702030302020204" pitchFamily="66" charset="0"/>
                </a:rPr>
                <a:t>Incorrect. Try </a:t>
              </a:r>
              <a:r>
                <a:rPr lang="en-US" sz="2800" err="1">
                  <a:solidFill>
                    <a:srgbClr val="595959"/>
                  </a:solidFill>
                  <a:latin typeface="Comic Sans MS" panose="030F0702030302020204" pitchFamily="66" charset="0"/>
                </a:rPr>
                <a:t>a!gain</a:t>
              </a:r>
              <a:r>
                <a:rPr lang="en-US" sz="2800">
                  <a:solidFill>
                    <a:srgbClr val="595959"/>
                  </a:solidFill>
                  <a:latin typeface="Comic Sans MS" panose="030F0702030302020204" pitchFamily="66" charset="0"/>
                </a:rPr>
                <a:t>!</a:t>
              </a:r>
            </a:p>
          </p:txBody>
        </p:sp>
        <p:sp>
          <p:nvSpPr>
            <p:cNvPr id="17" name="Speech Bubble: Rectangle with Corners Rounded 16">
              <a:extLst>
                <a:ext uri="{FF2B5EF4-FFF2-40B4-BE49-F238E27FC236}">
                  <a16:creationId xmlns:a16="http://schemas.microsoft.com/office/drawing/2014/main" id="{69E53BA0-7D27-4E5D-8186-3AEA3F8141A0}"/>
                </a:ext>
              </a:extLst>
            </p:cNvPr>
            <p:cNvSpPr/>
            <p:nvPr/>
          </p:nvSpPr>
          <p:spPr>
            <a:xfrm>
              <a:off x="1219305" y="4989753"/>
              <a:ext cx="4630896" cy="938395"/>
            </a:xfrm>
            <a:custGeom>
              <a:avLst/>
              <a:gdLst>
                <a:gd name="connsiteX0" fmla="*/ 0 w 4630896"/>
                <a:gd name="connsiteY0" fmla="*/ 156402 h 938395"/>
                <a:gd name="connsiteX1" fmla="*/ 156402 w 4630896"/>
                <a:gd name="connsiteY1" fmla="*/ 0 h 938395"/>
                <a:gd name="connsiteX2" fmla="*/ 771816 w 4630896"/>
                <a:gd name="connsiteY2" fmla="*/ 0 h 938395"/>
                <a:gd name="connsiteX3" fmla="*/ 771816 w 4630896"/>
                <a:gd name="connsiteY3" fmla="*/ 0 h 938395"/>
                <a:gd name="connsiteX4" fmla="*/ 1315946 w 4630896"/>
                <a:gd name="connsiteY4" fmla="*/ 0 h 938395"/>
                <a:gd name="connsiteX5" fmla="*/ 1929540 w 4630896"/>
                <a:gd name="connsiteY5" fmla="*/ 0 h 938395"/>
                <a:gd name="connsiteX6" fmla="*/ 2514879 w 4630896"/>
                <a:gd name="connsiteY6" fmla="*/ 0 h 938395"/>
                <a:gd name="connsiteX7" fmla="*/ 3125668 w 4630896"/>
                <a:gd name="connsiteY7" fmla="*/ 0 h 938395"/>
                <a:gd name="connsiteX8" fmla="*/ 3736457 w 4630896"/>
                <a:gd name="connsiteY8" fmla="*/ 0 h 938395"/>
                <a:gd name="connsiteX9" fmla="*/ 4474494 w 4630896"/>
                <a:gd name="connsiteY9" fmla="*/ 0 h 938395"/>
                <a:gd name="connsiteX10" fmla="*/ 4630896 w 4630896"/>
                <a:gd name="connsiteY10" fmla="*/ 156402 h 938395"/>
                <a:gd name="connsiteX11" fmla="*/ 4630896 w 4630896"/>
                <a:gd name="connsiteY11" fmla="*/ 547397 h 938395"/>
                <a:gd name="connsiteX12" fmla="*/ 4630896 w 4630896"/>
                <a:gd name="connsiteY12" fmla="*/ 547397 h 938395"/>
                <a:gd name="connsiteX13" fmla="*/ 4630896 w 4630896"/>
                <a:gd name="connsiteY13" fmla="*/ 781996 h 938395"/>
                <a:gd name="connsiteX14" fmla="*/ 4630896 w 4630896"/>
                <a:gd name="connsiteY14" fmla="*/ 781993 h 938395"/>
                <a:gd name="connsiteX15" fmla="*/ 4474494 w 4630896"/>
                <a:gd name="connsiteY15" fmla="*/ 938395 h 938395"/>
                <a:gd name="connsiteX16" fmla="*/ 3812806 w 4630896"/>
                <a:gd name="connsiteY16" fmla="*/ 938395 h 938395"/>
                <a:gd name="connsiteX17" fmla="*/ 3125668 w 4630896"/>
                <a:gd name="connsiteY17" fmla="*/ 938395 h 938395"/>
                <a:gd name="connsiteX18" fmla="*/ 2514879 w 4630896"/>
                <a:gd name="connsiteY18" fmla="*/ 938395 h 938395"/>
                <a:gd name="connsiteX19" fmla="*/ 1929540 w 4630896"/>
                <a:gd name="connsiteY19" fmla="*/ 938395 h 938395"/>
                <a:gd name="connsiteX20" fmla="*/ 1291603 w 4630896"/>
                <a:gd name="connsiteY20" fmla="*/ 944316 h 938395"/>
                <a:gd name="connsiteX21" fmla="*/ 771816 w 4630896"/>
                <a:gd name="connsiteY21" fmla="*/ 938395 h 938395"/>
                <a:gd name="connsiteX22" fmla="*/ 156402 w 4630896"/>
                <a:gd name="connsiteY22" fmla="*/ 938395 h 938395"/>
                <a:gd name="connsiteX23" fmla="*/ 0 w 4630896"/>
                <a:gd name="connsiteY23" fmla="*/ 781993 h 938395"/>
                <a:gd name="connsiteX24" fmla="*/ 0 w 4630896"/>
                <a:gd name="connsiteY24" fmla="*/ 781996 h 938395"/>
                <a:gd name="connsiteX25" fmla="*/ 0 w 4630896"/>
                <a:gd name="connsiteY25" fmla="*/ 547397 h 938395"/>
                <a:gd name="connsiteX26" fmla="*/ 0 w 4630896"/>
                <a:gd name="connsiteY26" fmla="*/ 547397 h 938395"/>
                <a:gd name="connsiteX27" fmla="*/ 0 w 4630896"/>
                <a:gd name="connsiteY27" fmla="*/ 156402 h 93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30896" h="938395" extrusionOk="0">
                  <a:moveTo>
                    <a:pt x="0" y="156402"/>
                  </a:moveTo>
                  <a:cubicBezTo>
                    <a:pt x="4135" y="58990"/>
                    <a:pt x="68889" y="2246"/>
                    <a:pt x="156402" y="0"/>
                  </a:cubicBezTo>
                  <a:cubicBezTo>
                    <a:pt x="352563" y="-22461"/>
                    <a:pt x="555832" y="-8802"/>
                    <a:pt x="771816" y="0"/>
                  </a:cubicBezTo>
                  <a:lnTo>
                    <a:pt x="771816" y="0"/>
                  </a:lnTo>
                  <a:cubicBezTo>
                    <a:pt x="1020964" y="8732"/>
                    <a:pt x="1070961" y="-24068"/>
                    <a:pt x="1315946" y="0"/>
                  </a:cubicBezTo>
                  <a:cubicBezTo>
                    <a:pt x="1560931" y="24068"/>
                    <a:pt x="1706771" y="-9490"/>
                    <a:pt x="1929540" y="0"/>
                  </a:cubicBezTo>
                  <a:cubicBezTo>
                    <a:pt x="2077382" y="1537"/>
                    <a:pt x="2243998" y="-4485"/>
                    <a:pt x="2514879" y="0"/>
                  </a:cubicBezTo>
                  <a:cubicBezTo>
                    <a:pt x="2785760" y="4485"/>
                    <a:pt x="2995421" y="28318"/>
                    <a:pt x="3125668" y="0"/>
                  </a:cubicBezTo>
                  <a:cubicBezTo>
                    <a:pt x="3255915" y="-28318"/>
                    <a:pt x="3561942" y="29646"/>
                    <a:pt x="3736457" y="0"/>
                  </a:cubicBezTo>
                  <a:cubicBezTo>
                    <a:pt x="3910972" y="-29646"/>
                    <a:pt x="4156896" y="170"/>
                    <a:pt x="4474494" y="0"/>
                  </a:cubicBezTo>
                  <a:cubicBezTo>
                    <a:pt x="4578991" y="-8304"/>
                    <a:pt x="4634586" y="89631"/>
                    <a:pt x="4630896" y="156402"/>
                  </a:cubicBezTo>
                  <a:cubicBezTo>
                    <a:pt x="4629602" y="261768"/>
                    <a:pt x="4628242" y="376991"/>
                    <a:pt x="4630896" y="547397"/>
                  </a:cubicBezTo>
                  <a:lnTo>
                    <a:pt x="4630896" y="547397"/>
                  </a:lnTo>
                  <a:cubicBezTo>
                    <a:pt x="4637168" y="643071"/>
                    <a:pt x="4638876" y="668157"/>
                    <a:pt x="4630896" y="781996"/>
                  </a:cubicBezTo>
                  <a:lnTo>
                    <a:pt x="4630896" y="781993"/>
                  </a:lnTo>
                  <a:cubicBezTo>
                    <a:pt x="4631329" y="870863"/>
                    <a:pt x="4546118" y="925226"/>
                    <a:pt x="4474494" y="938395"/>
                  </a:cubicBezTo>
                  <a:cubicBezTo>
                    <a:pt x="4282152" y="918930"/>
                    <a:pt x="3996755" y="907205"/>
                    <a:pt x="3812806" y="938395"/>
                  </a:cubicBezTo>
                  <a:cubicBezTo>
                    <a:pt x="3628857" y="969585"/>
                    <a:pt x="3432923" y="937487"/>
                    <a:pt x="3125668" y="938395"/>
                  </a:cubicBezTo>
                  <a:cubicBezTo>
                    <a:pt x="2818413" y="939303"/>
                    <a:pt x="2662104" y="931091"/>
                    <a:pt x="2514879" y="938395"/>
                  </a:cubicBezTo>
                  <a:cubicBezTo>
                    <a:pt x="2367654" y="945699"/>
                    <a:pt x="2154076" y="934206"/>
                    <a:pt x="1929540" y="938395"/>
                  </a:cubicBezTo>
                  <a:cubicBezTo>
                    <a:pt x="1710458" y="961141"/>
                    <a:pt x="1581996" y="938330"/>
                    <a:pt x="1291603" y="944316"/>
                  </a:cubicBezTo>
                  <a:cubicBezTo>
                    <a:pt x="1164712" y="933309"/>
                    <a:pt x="892340" y="926854"/>
                    <a:pt x="771816" y="938395"/>
                  </a:cubicBezTo>
                  <a:cubicBezTo>
                    <a:pt x="561869" y="908358"/>
                    <a:pt x="326593" y="911096"/>
                    <a:pt x="156402" y="938395"/>
                  </a:cubicBezTo>
                  <a:cubicBezTo>
                    <a:pt x="60302" y="929807"/>
                    <a:pt x="3496" y="861873"/>
                    <a:pt x="0" y="781993"/>
                  </a:cubicBezTo>
                  <a:lnTo>
                    <a:pt x="0" y="781996"/>
                  </a:lnTo>
                  <a:cubicBezTo>
                    <a:pt x="-10565" y="730882"/>
                    <a:pt x="-3698" y="624653"/>
                    <a:pt x="0" y="547397"/>
                  </a:cubicBezTo>
                  <a:lnTo>
                    <a:pt x="0" y="547397"/>
                  </a:lnTo>
                  <a:cubicBezTo>
                    <a:pt x="3606" y="365160"/>
                    <a:pt x="-5903" y="304414"/>
                    <a:pt x="0" y="156402"/>
                  </a:cubicBezTo>
                  <a:close/>
                </a:path>
              </a:pathLst>
            </a:custGeom>
            <a:noFill/>
            <a:ln w="57150">
              <a:solidFill>
                <a:schemeClr val="accent2">
                  <a:lumMod val="60000"/>
                  <a:lumOff val="40000"/>
                </a:schemeClr>
              </a:solidFill>
              <a:extLst>
                <a:ext uri="{C807C97D-BFC1-408E-A445-0C87EB9F89A2}">
                  <ask:lineSketchStyleProps xmlns:ask="http://schemas.microsoft.com/office/drawing/2018/sketchyshapes" sd="505225190">
                    <a:prstGeom prst="wedgeRoundRectCallout">
                      <a:avLst>
                        <a:gd name="adj1" fmla="val -22109"/>
                        <a:gd name="adj2" fmla="val 50631"/>
                        <a:gd name="adj3" fmla="val 16667"/>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mic Sans MS" panose="030F0702030302020204" pitchFamily="66" charset="0"/>
              </a:endParaRPr>
            </a:p>
          </p:txBody>
        </p:sp>
      </p:grpSp>
      <p:grpSp>
        <p:nvGrpSpPr>
          <p:cNvPr id="20" name="Group 19">
            <a:extLst>
              <a:ext uri="{FF2B5EF4-FFF2-40B4-BE49-F238E27FC236}">
                <a16:creationId xmlns:a16="http://schemas.microsoft.com/office/drawing/2014/main" id="{6AB1E583-D5C3-4916-A72C-55578DC25C48}"/>
              </a:ext>
            </a:extLst>
          </p:cNvPr>
          <p:cNvGrpSpPr/>
          <p:nvPr/>
        </p:nvGrpSpPr>
        <p:grpSpPr>
          <a:xfrm>
            <a:off x="7516912" y="2057881"/>
            <a:ext cx="3756550" cy="3556678"/>
            <a:chOff x="847725" y="1466850"/>
            <a:chExt cx="3258257" cy="3290737"/>
          </a:xfrm>
        </p:grpSpPr>
        <p:sp>
          <p:nvSpPr>
            <p:cNvPr id="22" name="Freeform: Shape 21">
              <a:extLst>
                <a:ext uri="{FF2B5EF4-FFF2-40B4-BE49-F238E27FC236}">
                  <a16:creationId xmlns:a16="http://schemas.microsoft.com/office/drawing/2014/main" id="{B4346F7D-613F-4E0A-94F0-D0639F642364}"/>
                </a:ext>
              </a:extLst>
            </p:cNvPr>
            <p:cNvSpPr/>
            <p:nvPr/>
          </p:nvSpPr>
          <p:spPr>
            <a:xfrm>
              <a:off x="847725" y="1466850"/>
              <a:ext cx="3258257" cy="3290737"/>
            </a:xfrm>
            <a:custGeom>
              <a:avLst/>
              <a:gdLst>
                <a:gd name="connsiteX0" fmla="*/ 1463802 w 1463802"/>
                <a:gd name="connsiteY0" fmla="*/ 731901 h 1463802"/>
                <a:gd name="connsiteX1" fmla="*/ 731901 w 1463802"/>
                <a:gd name="connsiteY1" fmla="*/ 1463802 h 1463802"/>
                <a:gd name="connsiteX2" fmla="*/ 0 w 1463802"/>
                <a:gd name="connsiteY2" fmla="*/ 731901 h 1463802"/>
                <a:gd name="connsiteX3" fmla="*/ 731901 w 1463802"/>
                <a:gd name="connsiteY3" fmla="*/ 0 h 1463802"/>
                <a:gd name="connsiteX4" fmla="*/ 1463802 w 1463802"/>
                <a:gd name="connsiteY4" fmla="*/ 731901 h 1463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802" h="1463802">
                  <a:moveTo>
                    <a:pt x="1463802" y="731901"/>
                  </a:moveTo>
                  <a:cubicBezTo>
                    <a:pt x="1463802" y="1136119"/>
                    <a:pt x="1136119" y="1463802"/>
                    <a:pt x="731901" y="1463802"/>
                  </a:cubicBezTo>
                  <a:cubicBezTo>
                    <a:pt x="327683" y="1463802"/>
                    <a:pt x="0" y="1136119"/>
                    <a:pt x="0" y="731901"/>
                  </a:cubicBezTo>
                  <a:cubicBezTo>
                    <a:pt x="0" y="327683"/>
                    <a:pt x="327683" y="0"/>
                    <a:pt x="731901" y="0"/>
                  </a:cubicBezTo>
                  <a:cubicBezTo>
                    <a:pt x="1136119" y="0"/>
                    <a:pt x="1463802" y="327683"/>
                    <a:pt x="1463802" y="731901"/>
                  </a:cubicBezTo>
                  <a:close/>
                </a:path>
              </a:pathLst>
            </a:custGeom>
            <a:solidFill>
              <a:schemeClr val="accent1">
                <a:lumMod val="40000"/>
                <a:lumOff val="60000"/>
              </a:schemeClr>
            </a:solidFill>
            <a:ln w="9525" cap="flat">
              <a:no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6C767E96-D66F-43BA-88E5-972CD3B2DD67}"/>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b="22618"/>
            <a:stretch/>
          </p:blipFill>
          <p:spPr>
            <a:xfrm>
              <a:off x="1056769" y="2262373"/>
              <a:ext cx="2840168" cy="1699690"/>
            </a:xfrm>
            <a:prstGeom prst="rect">
              <a:avLst/>
            </a:prstGeom>
          </p:spPr>
        </p:pic>
      </p:grpSp>
      <p:pic>
        <p:nvPicPr>
          <p:cNvPr id="19" name="Picture 18">
            <a:extLst>
              <a:ext uri="{FF2B5EF4-FFF2-40B4-BE49-F238E27FC236}">
                <a16:creationId xmlns:a16="http://schemas.microsoft.com/office/drawing/2014/main" id="{87685E49-DFE6-43B4-9B21-FE6A00BBB9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260350" flipH="1">
            <a:off x="11323841" y="5989840"/>
            <a:ext cx="753307" cy="753307"/>
          </a:xfrm>
          <a:prstGeom prst="rect">
            <a:avLst/>
          </a:prstGeom>
        </p:spPr>
      </p:pic>
      <p:pic>
        <p:nvPicPr>
          <p:cNvPr id="21" name="Picture 20">
            <a:extLst>
              <a:ext uri="{FF2B5EF4-FFF2-40B4-BE49-F238E27FC236}">
                <a16:creationId xmlns:a16="http://schemas.microsoft.com/office/drawing/2014/main" id="{6179B7FE-089A-467A-8208-5349CABB9E4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88563"/>
          <a:stretch/>
        </p:blipFill>
        <p:spPr bwMode="auto">
          <a:xfrm rot="10800000">
            <a:off x="68074" y="5534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97391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5"/>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10"/>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11"/>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6"/>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1"/>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childTnLst>
                                </p:cTn>
                              </p:par>
                              <p:par>
                                <p:cTn id="62" presetID="1" presetClass="exit" presetSubtype="0" fill="hold" nodeType="withEffect">
                                  <p:stCondLst>
                                    <p:cond delay="0"/>
                                  </p:stCondLst>
                                  <p:childTnLst>
                                    <p:set>
                                      <p:cBhvr>
                                        <p:cTn id="63"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64" restart="whenNotActive" fill="hold" evtFilter="cancelBubble" nodeType="interactiveSeq">
                <p:stCondLst>
                  <p:cond evt="onClick" delay="0">
                    <p:tgtEl>
                      <p:spTgt spid="7"/>
                    </p:tgtEl>
                  </p:cond>
                </p:stCondLst>
                <p:endSync evt="end" delay="0">
                  <p:rtn val="all"/>
                </p:endSync>
                <p:childTnLst>
                  <p:par>
                    <p:cTn id="65" fill="hold">
                      <p:stCondLst>
                        <p:cond delay="0"/>
                      </p:stCondLst>
                      <p:childTnLst>
                        <p:par>
                          <p:cTn id="66" fill="hold">
                            <p:stCondLst>
                              <p:cond delay="0"/>
                            </p:stCondLst>
                            <p:childTnLst>
                              <p:par>
                                <p:cTn id="67" presetID="1" presetClass="entr" presetSubtype="0" fill="hold" nodeType="withEffect">
                                  <p:stCondLst>
                                    <p:cond delay="0"/>
                                  </p:stCondLst>
                                  <p:childTnLst>
                                    <p:set>
                                      <p:cBhvr>
                                        <p:cTn id="68" dur="1" fill="hold">
                                          <p:stCondLst>
                                            <p:cond delay="0"/>
                                          </p:stCondLst>
                                        </p:cTn>
                                        <p:tgtEl>
                                          <p:spTgt spid="11"/>
                                        </p:tgtEl>
                                        <p:attrNameLst>
                                          <p:attrName>style.visibility</p:attrName>
                                        </p:attrNameLst>
                                      </p:cBhvr>
                                      <p:to>
                                        <p:strVal val="visible"/>
                                      </p:to>
                                    </p:set>
                                  </p:childTnLst>
                                </p:cTn>
                              </p:par>
                              <p:par>
                                <p:cTn id="69" presetID="1" presetClass="exit" presetSubtype="0" fill="hold" nodeType="withEffect">
                                  <p:stCondLst>
                                    <p:cond delay="0"/>
                                  </p:stCondLst>
                                  <p:childTnLst>
                                    <p:set>
                                      <p:cBhvr>
                                        <p:cTn id="70" dur="1" fill="hold">
                                          <p:stCondLst>
                                            <p:cond delay="0"/>
                                          </p:stCondLst>
                                        </p:cTn>
                                        <p:tgtEl>
                                          <p:spTgt spid="10"/>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9"/>
                                        </p:tgtEl>
                                        <p:attrNameLst>
                                          <p:attrName>style.visibility</p:attrName>
                                        </p:attrNameLst>
                                      </p:cBhvr>
                                      <p:to>
                                        <p:strVal val="hidden"/>
                                      </p:to>
                                    </p:set>
                                  </p:childTnLst>
                                </p:cTn>
                              </p:par>
                              <p:par>
                                <p:cTn id="73" presetID="10" presetClass="entr" presetSubtype="0"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250"/>
                                        <p:tgtEl>
                                          <p:spTgt spid="15"/>
                                        </p:tgtEl>
                                      </p:cBhvr>
                                    </p:animEffect>
                                  </p:childTnLst>
                                </p:cTn>
                              </p:par>
                              <p:par>
                                <p:cTn id="76" presetID="1" presetClass="exit" presetSubtype="0" fill="hold" nodeType="withEffect">
                                  <p:stCondLst>
                                    <p:cond delay="0"/>
                                  </p:stCondLst>
                                  <p:childTnLst>
                                    <p:set>
                                      <p:cBhvr>
                                        <p:cTn id="77"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6" grpId="0" animBg="1"/>
      <p:bldP spid="7" grpId="0"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623</Words>
  <Application>Microsoft Office PowerPoint</Application>
  <PresentationFormat>Widescreen</PresentationFormat>
  <Paragraphs>107</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Comic Sans MS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Rana Aridi</dc:creator>
  <cp:lastModifiedBy>Rania Khalil</cp:lastModifiedBy>
  <cp:revision>2</cp:revision>
  <dcterms:created xsi:type="dcterms:W3CDTF">2021-10-14T20:27:52Z</dcterms:created>
  <dcterms:modified xsi:type="dcterms:W3CDTF">2021-10-15T14:40:08Z</dcterms:modified>
</cp:coreProperties>
</file>