
<file path=[Content_Types].xml><?xml version="1.0" encoding="utf-8"?>
<Types xmlns="http://schemas.openxmlformats.org/package/2006/content-types">
  <Default Extension="emf" ContentType="image/x-emf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6" r:id="rId2"/>
    <p:sldId id="292" r:id="rId3"/>
    <p:sldId id="270" r:id="rId4"/>
    <p:sldId id="273" r:id="rId5"/>
    <p:sldId id="260" r:id="rId6"/>
    <p:sldId id="303" r:id="rId7"/>
    <p:sldId id="297" r:id="rId8"/>
    <p:sldId id="256" r:id="rId9"/>
    <p:sldId id="298" r:id="rId10"/>
    <p:sldId id="299" r:id="rId11"/>
    <p:sldId id="300" r:id="rId12"/>
    <p:sldId id="257" r:id="rId13"/>
    <p:sldId id="263" r:id="rId14"/>
    <p:sldId id="278" r:id="rId15"/>
    <p:sldId id="302" r:id="rId16"/>
    <p:sldId id="286" r:id="rId17"/>
    <p:sldId id="287" r:id="rId18"/>
    <p:sldId id="289" r:id="rId19"/>
    <p:sldId id="264" r:id="rId20"/>
    <p:sldId id="290" r:id="rId21"/>
    <p:sldId id="265" r:id="rId22"/>
    <p:sldId id="291" r:id="rId23"/>
    <p:sldId id="266" r:id="rId24"/>
    <p:sldId id="304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/>
    <p:restoredTop sz="94663"/>
  </p:normalViewPr>
  <p:slideViewPr>
    <p:cSldViewPr snapToGrid="0" snapToObjects="1">
      <p:cViewPr varScale="1">
        <p:scale>
          <a:sx n="81" d="100"/>
          <a:sy n="81" d="100"/>
        </p:scale>
        <p:origin x="18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42D53-F59A-5B48-A28E-91248F5C6C7B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AD94C-B46E-7248-B763-E188BBA9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1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AD94C-B46E-7248-B763-E188BBA9E4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AD94C-B46E-7248-B763-E188BBA9E4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0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89AA-279B-A440-99FF-F6C26407C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6B16C-CA44-6544-B286-65F8CCBB2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306AB-279C-9E42-A7A7-97216543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57516-E24B-3645-9827-40152D68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69B7D-9EFB-5B4E-997A-63D483C5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9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9204-821D-1741-BEAC-43AAB87F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CCD3D-0C70-7249-BC13-AC172D58F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A995E-4BB2-F048-8F3F-BDDC4705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CF778-A7E2-C640-B48C-387B502B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615AE-4EDC-4045-896C-6923686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5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1D0CE-116E-BC46-ACCF-99C1C6DE7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FB5FE-408A-D14A-AF2F-376DB07C5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786FC-CD93-394B-A6BB-87A3BAF2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E428D-0CFC-734B-9D0A-4312AB27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EAFE1-8BDA-2944-B72B-BDBB36AD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0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6AC3-43FA-724F-9D8A-D4E18755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D922-0C0D-B54E-8A7A-38868A575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A7BE2-6AAD-AE4B-9842-2F5EE834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2911-85BC-3A47-BF0B-AA15260B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F08C0-CBA7-2942-994F-1F2FEB37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E0C1-BCB9-A844-9FC9-5D01BECE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2A1CE-E690-AC40-BCA4-D234F835E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F918-949B-954E-9739-78FAF6994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712C7-1646-CB42-914A-5515E40E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6C282-0D6C-3F49-86E7-E0BFE2F2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3D63-69EB-924E-AC0F-9C5A46F06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0495C-428E-544D-84DD-89967427F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4B1EF-DBCB-FF4E-BE54-EF2A9FFA9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6EB2-EADC-9347-B394-3CE7A3433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AE26C-FB5E-6146-A36C-C0C6EE72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0318C-9685-DB4F-B4C7-51ACD14D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8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95EF-D4C2-3441-B919-E3A685C0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724C-1F64-1B48-AD78-E0A5FBDB0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A20DC-A634-BF4F-B47F-34394B814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EE431-2635-2148-ADF6-87198C6D0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D617A-9570-6848-AFB9-67092D8A3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BEDA2-CCF2-4942-86D9-4769851FD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B9CA6-0001-694E-95E8-1B1DB309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F6FCB-B166-924B-BC18-FE70D4EA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9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7AEA-1D9A-C748-898F-5615017F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2D62F-55D6-DE4E-BD49-254D7749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B72E6-F372-E84C-87A8-6FD089B4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89F03-E8BE-264D-9B9B-C13FE0F2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1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78622-E701-A245-8FA1-8E8FFB7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4A4714-F6E8-2F4E-8427-E92E67C7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C075B-5C23-994A-8FC9-8FBC1ABB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D454-2D24-2242-BC88-389E16CE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DF83-3219-9646-9E39-297F6E61A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A5EE1-000F-914C-A623-32ADE5972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8F17A-FE90-3F42-9B86-B78C27B1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01307-A0C9-6041-B478-749A4F25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D6591-7631-054C-9A4B-D3D93386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7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18AD-65E8-9D4D-9609-B57F26CD5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3A9F06-B237-904B-8B47-F484AED2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83E44-586C-AC4E-9807-6420493BC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6DF6B-3C86-9D41-8B94-0D29E770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074FD-87ED-2C49-9660-52FFEA0E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3A908-767D-B448-BF0D-9AD36C64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8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5BFB4-B5F7-2B48-824A-B9F47C08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56BEB-07AD-874A-8292-7527FA407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B275-8220-7E4D-9B95-C8B915877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74B4D-4680-AC46-87DC-542CDE2A295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7AB8-F83F-BD40-B1F8-3417A09EE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E4266-3412-384C-BC56-1FC259F37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B987-2131-8E4D-8BD1-19152457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2.mp3"/><Relationship Id="rId16" Type="http://schemas.openxmlformats.org/officeDocument/2006/relationships/image" Target="../media/image27.png"/><Relationship Id="rId20" Type="http://schemas.openxmlformats.org/officeDocument/2006/relationships/image" Target="../media/image3.png"/><Relationship Id="rId1" Type="http://schemas.microsoft.com/office/2007/relationships/media" Target="../media/media12.mp3"/><Relationship Id="rId6" Type="http://schemas.openxmlformats.org/officeDocument/2006/relationships/image" Target="../media/image21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openxmlformats.org/officeDocument/2006/relationships/audio" Target="../media/media15.mp3"/><Relationship Id="rId16" Type="http://schemas.openxmlformats.org/officeDocument/2006/relationships/image" Target="../media/image39.png"/><Relationship Id="rId1" Type="http://schemas.microsoft.com/office/2007/relationships/media" Target="../media/media15.mp3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openxmlformats.org/officeDocument/2006/relationships/audio" Target="../media/media16.mp3"/><Relationship Id="rId16" Type="http://schemas.openxmlformats.org/officeDocument/2006/relationships/image" Target="../media/image36.png"/><Relationship Id="rId1" Type="http://schemas.microsoft.com/office/2007/relationships/media" Target="../media/media16.mp3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39.png"/><Relationship Id="rId17" Type="http://schemas.openxmlformats.org/officeDocument/2006/relationships/image" Target="../media/image3.png"/><Relationship Id="rId2" Type="http://schemas.microsoft.com/office/2007/relationships/media" Target="../media/media17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image" Target="../media/image16.png"/><Relationship Id="rId17" Type="http://schemas.openxmlformats.org/officeDocument/2006/relationships/image" Target="../media/image3.png"/><Relationship Id="rId2" Type="http://schemas.microsoft.com/office/2007/relationships/media" Target="../media/media18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15.png"/><Relationship Id="rId5" Type="http://schemas.openxmlformats.org/officeDocument/2006/relationships/image" Target="../media/image40.png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image" Target="../media/image16.png"/><Relationship Id="rId17" Type="http://schemas.openxmlformats.org/officeDocument/2006/relationships/image" Target="../media/image3.png"/><Relationship Id="rId2" Type="http://schemas.microsoft.com/office/2007/relationships/media" Target="../media/media19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15.png"/><Relationship Id="rId5" Type="http://schemas.openxmlformats.org/officeDocument/2006/relationships/image" Target="../media/image40.png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367EADB-C2A9-9140-B316-B5F4A9EE7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0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1BEC7899-5453-A94D-A102-BF74280E5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AC3F2-AE5C-3249-95DB-277102FC2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tab3an mama.mp3" descr="tab3an mama.mp3">
            <a:hlinkClick r:id="" action="ppaction://media"/>
            <a:extLst>
              <a:ext uri="{FF2B5EF4-FFF2-40B4-BE49-F238E27FC236}">
                <a16:creationId xmlns:a16="http://schemas.microsoft.com/office/drawing/2014/main" id="{417B1E61-85F1-A147-AE08-18A4DC7926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274.3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-86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2.mp3" descr="12.mp3">
            <a:hlinkClick r:id="" action="ppaction://media"/>
            <a:extLst>
              <a:ext uri="{FF2B5EF4-FFF2-40B4-BE49-F238E27FC236}">
                <a16:creationId xmlns:a16="http://schemas.microsoft.com/office/drawing/2014/main" id="{131B37B0-C21E-3E40-9B90-341C7E3E10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81.19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457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CCC27092-273B-1A4A-92EE-94A0B83D0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-12704"/>
            <a:ext cx="12227336" cy="6876288"/>
          </a:xfrm>
          <a:prstGeom prst="rect">
            <a:avLst/>
          </a:prstGeom>
        </p:spPr>
      </p:pic>
      <p:pic>
        <p:nvPicPr>
          <p:cNvPr id="8" name="yara">
            <a:extLst>
              <a:ext uri="{FF2B5EF4-FFF2-40B4-BE49-F238E27FC236}">
                <a16:creationId xmlns:a16="http://schemas.microsoft.com/office/drawing/2014/main" id="{B5C5E75E-CC6A-4D4C-B2AE-D1B52E105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877" y="1377951"/>
            <a:ext cx="2146300" cy="3187700"/>
          </a:xfrm>
          <a:prstGeom prst="rect">
            <a:avLst/>
          </a:prstGeom>
        </p:spPr>
      </p:pic>
      <p:pic>
        <p:nvPicPr>
          <p:cNvPr id="9" name="couches">
            <a:extLst>
              <a:ext uri="{FF2B5EF4-FFF2-40B4-BE49-F238E27FC236}">
                <a16:creationId xmlns:a16="http://schemas.microsoft.com/office/drawing/2014/main" id="{DFA0176D-A468-7745-9A65-45111FC03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658" y="971881"/>
            <a:ext cx="12245616" cy="5320859"/>
          </a:xfrm>
          <a:prstGeom prst="rect">
            <a:avLst/>
          </a:prstGeom>
        </p:spPr>
      </p:pic>
      <p:pic>
        <p:nvPicPr>
          <p:cNvPr id="10" name="suha">
            <a:extLst>
              <a:ext uri="{FF2B5EF4-FFF2-40B4-BE49-F238E27FC236}">
                <a16:creationId xmlns:a16="http://schemas.microsoft.com/office/drawing/2014/main" id="{3B45863F-DD2B-B243-968D-DBF15D9A3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49" y="1921329"/>
            <a:ext cx="1308100" cy="2616200"/>
          </a:xfrm>
          <a:prstGeom prst="rect">
            <a:avLst/>
          </a:prstGeom>
        </p:spPr>
      </p:pic>
      <p:pic>
        <p:nvPicPr>
          <p:cNvPr id="11" name="table">
            <a:extLst>
              <a:ext uri="{FF2B5EF4-FFF2-40B4-BE49-F238E27FC236}">
                <a16:creationId xmlns:a16="http://schemas.microsoft.com/office/drawing/2014/main" id="{61578E31-6510-2F4E-BD9A-CB6B64009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415" y="3185886"/>
            <a:ext cx="3175000" cy="294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C88F23-43F2-9D4D-9D5D-D434C45E5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891" y="3145971"/>
            <a:ext cx="1943100" cy="414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C0B2-3BD4-4F4B-A0B0-C612426A9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560" y="2207150"/>
            <a:ext cx="2451100" cy="477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1D1D75-C452-8342-99EB-4EDF5D222D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1412" y="4112150"/>
            <a:ext cx="1600200" cy="2870200"/>
          </a:xfrm>
          <a:prstGeom prst="rect">
            <a:avLst/>
          </a:prstGeom>
        </p:spPr>
      </p:pic>
      <p:pic>
        <p:nvPicPr>
          <p:cNvPr id="15" name="!!dad_sitting">
            <a:extLst>
              <a:ext uri="{FF2B5EF4-FFF2-40B4-BE49-F238E27FC236}">
                <a16:creationId xmlns:a16="http://schemas.microsoft.com/office/drawing/2014/main" id="{FC7A86A2-FADC-A24C-A18A-8CA7824BA9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044" y="2112739"/>
            <a:ext cx="2476500" cy="54229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D85B38-28D5-9640-B64C-7B37C0D9A05C}"/>
              </a:ext>
            </a:extLst>
          </p:cNvPr>
          <p:cNvSpPr/>
          <p:nvPr/>
        </p:nvSpPr>
        <p:spPr>
          <a:xfrm>
            <a:off x="533399" y="544287"/>
            <a:ext cx="51816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07C83F-E4B5-F24A-8323-3030C591319F}"/>
              </a:ext>
            </a:extLst>
          </p:cNvPr>
          <p:cNvSpPr/>
          <p:nvPr/>
        </p:nvSpPr>
        <p:spPr>
          <a:xfrm>
            <a:off x="370114" y="572870"/>
            <a:ext cx="5211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إستعدّوا مع مجموعتكم لبدء اللعبة.</a:t>
            </a:r>
          </a:p>
        </p:txBody>
      </p:sp>
      <p:pic>
        <p:nvPicPr>
          <p:cNvPr id="3" name="14.mp3" descr="14.mp3">
            <a:hlinkClick r:id="" action="ppaction://media"/>
            <a:extLst>
              <a:ext uri="{FF2B5EF4-FFF2-40B4-BE49-F238E27FC236}">
                <a16:creationId xmlns:a16="http://schemas.microsoft.com/office/drawing/2014/main" id="{96179DB6-3FE2-574F-9D74-9A3A4B4ED4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366.563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79200" y="-5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71C46E-4A9E-7943-A3E8-776EAA1FE0E3}"/>
              </a:ext>
            </a:extLst>
          </p:cNvPr>
          <p:cNvSpPr/>
          <p:nvPr/>
        </p:nvSpPr>
        <p:spPr>
          <a:xfrm>
            <a:off x="0" y="0"/>
            <a:ext cx="1970314" cy="6858000"/>
          </a:xfrm>
          <a:prstGeom prst="rect">
            <a:avLst/>
          </a:prstGeom>
          <a:solidFill>
            <a:srgbClr val="E0F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42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AA01F-B574-E24B-8C2B-171C4FB9A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50887">
            <a:off x="1542715" y="-510088"/>
            <a:ext cx="3378335" cy="53286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A90A40-A5BA-1B45-817A-E6FAAEDF6F88}"/>
              </a:ext>
            </a:extLst>
          </p:cNvPr>
          <p:cNvSpPr/>
          <p:nvPr/>
        </p:nvSpPr>
        <p:spPr>
          <a:xfrm>
            <a:off x="954992" y="1585625"/>
            <a:ext cx="4342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ركّزوا واسمعوا جيّدا التعليمات</a:t>
            </a:r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لتنجحوا في المهمة. </a:t>
            </a:r>
          </a:p>
        </p:txBody>
      </p:sp>
    </p:spTree>
    <p:extLst>
      <p:ext uri="{BB962C8B-B14F-4D97-AF65-F5344CB8AC3E}">
        <p14:creationId xmlns:p14="http://schemas.microsoft.com/office/powerpoint/2010/main" val="248419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D2B25E-B88C-B24E-A638-45E5F205C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6" y="-12704"/>
            <a:ext cx="12227336" cy="6876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EBF4B-6763-FE42-8176-1711A92AE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658" y="971881"/>
            <a:ext cx="12245616" cy="53208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4BAA2B-4AF4-AD4C-B83F-64D463147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0056" y="1921329"/>
            <a:ext cx="1282700" cy="2616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819E5C-A3A3-0340-9E39-D10B0B540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76" y="1377951"/>
            <a:ext cx="1803400" cy="3187700"/>
          </a:xfrm>
          <a:prstGeom prst="rect">
            <a:avLst/>
          </a:prstGeom>
        </p:spPr>
      </p:pic>
      <p:pic>
        <p:nvPicPr>
          <p:cNvPr id="19" name="yara">
            <a:extLst>
              <a:ext uri="{FF2B5EF4-FFF2-40B4-BE49-F238E27FC236}">
                <a16:creationId xmlns:a16="http://schemas.microsoft.com/office/drawing/2014/main" id="{523E1EE6-3A39-0347-96DB-B79715448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877" y="1377951"/>
            <a:ext cx="2146300" cy="3187700"/>
          </a:xfrm>
          <a:prstGeom prst="rect">
            <a:avLst/>
          </a:prstGeom>
        </p:spPr>
      </p:pic>
      <p:pic>
        <p:nvPicPr>
          <p:cNvPr id="2" name="!!dad_sitting">
            <a:extLst>
              <a:ext uri="{FF2B5EF4-FFF2-40B4-BE49-F238E27FC236}">
                <a16:creationId xmlns:a16="http://schemas.microsoft.com/office/drawing/2014/main" id="{2C8BD22F-F9C0-634D-B372-65A870C588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85" y="2123467"/>
            <a:ext cx="2476500" cy="542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CC167-3EFE-CB49-857C-C7E597EBB9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098" y="3142342"/>
            <a:ext cx="1943100" cy="4140200"/>
          </a:xfrm>
          <a:prstGeom prst="rect">
            <a:avLst/>
          </a:prstGeom>
        </p:spPr>
      </p:pic>
      <p:pic>
        <p:nvPicPr>
          <p:cNvPr id="21" name="suha">
            <a:extLst>
              <a:ext uri="{FF2B5EF4-FFF2-40B4-BE49-F238E27FC236}">
                <a16:creationId xmlns:a16="http://schemas.microsoft.com/office/drawing/2014/main" id="{FE5AA987-DF29-D845-BFE4-244EA921D2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9749" y="1921329"/>
            <a:ext cx="1308100" cy="261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CF838-6C88-444F-9421-8B4CCDD8D8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2071" y="2206570"/>
            <a:ext cx="2451100" cy="477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38675-3744-9A4E-834F-77BFFBD8B5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6415" y="3185886"/>
            <a:ext cx="31750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3CC74-88E0-CD4E-A544-8B8A334948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1412" y="4112150"/>
            <a:ext cx="1600200" cy="2870200"/>
          </a:xfrm>
          <a:prstGeom prst="rect">
            <a:avLst/>
          </a:prstGeom>
        </p:spPr>
      </p:pic>
      <p:pic>
        <p:nvPicPr>
          <p:cNvPr id="11" name="!!dad_sitting">
            <a:extLst>
              <a:ext uri="{FF2B5EF4-FFF2-40B4-BE49-F238E27FC236}">
                <a16:creationId xmlns:a16="http://schemas.microsoft.com/office/drawing/2014/main" id="{EEB7155F-7397-0044-BD3D-84CE6EFF0B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44" y="2127253"/>
            <a:ext cx="2476500" cy="542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CDACC8-C5CB-BA48-8AF4-9B68572BB9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7081" y="4112150"/>
            <a:ext cx="1600200" cy="287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86CF77-3116-0548-BF16-7A2C9048AC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77891" y="3145971"/>
            <a:ext cx="1943100" cy="414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34C036-9E00-1B4E-A491-A6540F5D11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12560" y="2207150"/>
            <a:ext cx="2451100" cy="4775200"/>
          </a:xfrm>
          <a:prstGeom prst="rect">
            <a:avLst/>
          </a:prstGeom>
        </p:spPr>
      </p:pic>
      <p:pic>
        <p:nvPicPr>
          <p:cNvPr id="6" name="16.mp3" descr="16.mp3">
            <a:hlinkClick r:id="" action="ppaction://media"/>
            <a:extLst>
              <a:ext uri="{FF2B5EF4-FFF2-40B4-BE49-F238E27FC236}">
                <a16:creationId xmlns:a16="http://schemas.microsoft.com/office/drawing/2014/main" id="{CDF1A102-3215-6147-957F-BA504AE29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79200" y="-1235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D2B25E-B88C-B24E-A638-45E5F205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7" y="-2867784"/>
            <a:ext cx="17304206" cy="9731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819E5C-A3A3-0340-9E39-D10B0B540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337" y="-891204"/>
            <a:ext cx="2552183" cy="4511253"/>
          </a:xfrm>
          <a:prstGeom prst="rect">
            <a:avLst/>
          </a:prstGeom>
        </p:spPr>
      </p:pic>
      <p:pic>
        <p:nvPicPr>
          <p:cNvPr id="22" name="yara">
            <a:extLst>
              <a:ext uri="{FF2B5EF4-FFF2-40B4-BE49-F238E27FC236}">
                <a16:creationId xmlns:a16="http://schemas.microsoft.com/office/drawing/2014/main" id="{8A1BE621-15A8-9A42-B224-6E0B109D1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094" y="-891204"/>
            <a:ext cx="3037457" cy="451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EBF4B-6763-FE42-8176-1711A92AE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60" y="-1792544"/>
            <a:ext cx="17330077" cy="75301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4BAA2B-4AF4-AD4C-B83F-64D463147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37" y="-274656"/>
            <a:ext cx="1815285" cy="3702462"/>
          </a:xfrm>
          <a:prstGeom prst="rect">
            <a:avLst/>
          </a:prstGeom>
        </p:spPr>
      </p:pic>
      <p:pic>
        <p:nvPicPr>
          <p:cNvPr id="20" name="suha">
            <a:extLst>
              <a:ext uri="{FF2B5EF4-FFF2-40B4-BE49-F238E27FC236}">
                <a16:creationId xmlns:a16="http://schemas.microsoft.com/office/drawing/2014/main" id="{9D4F72EE-B69F-9B41-990B-B3C3B981C8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552" y="-285047"/>
            <a:ext cx="1862473" cy="3724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38675-3744-9A4E-834F-77BFFBD8B5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4095" y="1342038"/>
            <a:ext cx="4493282" cy="4169766"/>
          </a:xfrm>
          <a:prstGeom prst="rect">
            <a:avLst/>
          </a:prstGeom>
        </p:spPr>
      </p:pic>
      <p:pic>
        <p:nvPicPr>
          <p:cNvPr id="2" name="!!dad_sitting">
            <a:extLst>
              <a:ext uri="{FF2B5EF4-FFF2-40B4-BE49-F238E27FC236}">
                <a16:creationId xmlns:a16="http://schemas.microsoft.com/office/drawing/2014/main" id="{2C8BD22F-F9C0-634D-B372-65A870C58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799" y="-85922"/>
            <a:ext cx="3504759" cy="7674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3CC74-88E0-CD4E-A544-8B8A33494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8834" y="3143048"/>
            <a:ext cx="2264614" cy="4061927"/>
          </a:xfrm>
          <a:prstGeom prst="rect">
            <a:avLst/>
          </a:prstGeom>
        </p:spPr>
      </p:pic>
      <p:pic>
        <p:nvPicPr>
          <p:cNvPr id="11" name="!!dad_sitting">
            <a:extLst>
              <a:ext uri="{FF2B5EF4-FFF2-40B4-BE49-F238E27FC236}">
                <a16:creationId xmlns:a16="http://schemas.microsoft.com/office/drawing/2014/main" id="{EEB7155F-7397-0044-BD3D-84CE6EFF0B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158" y="-82136"/>
            <a:ext cx="3504759" cy="7674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CDACC8-C5CB-BA48-8AF4-9B68572BB9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4503" y="3143048"/>
            <a:ext cx="2264614" cy="4061927"/>
          </a:xfrm>
          <a:prstGeom prst="rect">
            <a:avLst/>
          </a:prstGeom>
        </p:spPr>
      </p:pic>
      <p:pic>
        <p:nvPicPr>
          <p:cNvPr id="10" name="17.mp3" descr="17.mp3">
            <a:hlinkClick r:id="" action="ppaction://media"/>
            <a:extLst>
              <a:ext uri="{FF2B5EF4-FFF2-40B4-BE49-F238E27FC236}">
                <a16:creationId xmlns:a16="http://schemas.microsoft.com/office/drawing/2014/main" id="{19E6AA86-763A-E34A-97D2-F5B1D6D01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879.954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82227" y="-353743"/>
            <a:ext cx="1150280" cy="11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71C46E-4A9E-7943-A3E8-776EAA1FE0E3}"/>
              </a:ext>
            </a:extLst>
          </p:cNvPr>
          <p:cNvSpPr/>
          <p:nvPr/>
        </p:nvSpPr>
        <p:spPr>
          <a:xfrm>
            <a:off x="0" y="0"/>
            <a:ext cx="1970314" cy="6858000"/>
          </a:xfrm>
          <a:prstGeom prst="rect">
            <a:avLst/>
          </a:prstGeom>
          <a:solidFill>
            <a:srgbClr val="E0F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8.mp3" descr="18.mp3">
            <a:hlinkClick r:id="" action="ppaction://media"/>
            <a:extLst>
              <a:ext uri="{FF2B5EF4-FFF2-40B4-BE49-F238E27FC236}">
                <a16:creationId xmlns:a16="http://schemas.microsoft.com/office/drawing/2014/main" id="{55529D5B-CFD7-3044-A34D-334E03C4C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86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extLst>
              <a:ext uri="{FF2B5EF4-FFF2-40B4-BE49-F238E27FC236}">
                <a16:creationId xmlns:a16="http://schemas.microsoft.com/office/drawing/2014/main" id="{D68DFEC1-0232-154D-ACEC-FF84F2F28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BDB94-E5BF-6E49-AD78-D4641AACC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01" y="3429000"/>
            <a:ext cx="1257300" cy="351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E3CAC-F3FB-BB4A-BC41-A58D0B02E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801" y="3429000"/>
            <a:ext cx="1473200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AD3A2-B024-2C4A-AAB8-5286A918D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01" y="2633435"/>
            <a:ext cx="1524000" cy="461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3E3238-98FC-7643-97CB-90FFD845BC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901" y="2633435"/>
            <a:ext cx="1866900" cy="461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98DB3E-41AE-3E4A-B3CE-880DD20F4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52" y="1301844"/>
            <a:ext cx="1790700" cy="610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48F410-C0ED-5942-AF99-D45F02FDB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459" y="1303566"/>
            <a:ext cx="1803400" cy="6108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56B382-9AD1-AE4E-BA72-650F7D8C3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522" y="3009900"/>
            <a:ext cx="1270000" cy="3848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6C5261-183E-5745-AE4E-1AB4F6C2DD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2351" y="3009900"/>
            <a:ext cx="1549400" cy="3848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4DC1FE-AD30-B443-9E03-32CEF4C6A9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0863" y="2121897"/>
            <a:ext cx="1701800" cy="5130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4F7D76-F486-884C-9081-4813617D6F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8964" y="2112735"/>
            <a:ext cx="1727200" cy="513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3C365A-803D-7C46-99F8-399BBB2A5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65857" y="1747247"/>
            <a:ext cx="1778000" cy="582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A381BF-83AD-D940-9B12-C47714DBDA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0061" y="1740898"/>
            <a:ext cx="2044700" cy="5829300"/>
          </a:xfrm>
          <a:prstGeom prst="rect">
            <a:avLst/>
          </a:prstGeom>
        </p:spPr>
      </p:pic>
      <p:pic>
        <p:nvPicPr>
          <p:cNvPr id="2" name="20.mp3" descr="20.mp3">
            <a:hlinkClick r:id="" action="ppaction://media"/>
            <a:extLst>
              <a:ext uri="{FF2B5EF4-FFF2-40B4-BE49-F238E27FC236}">
                <a16:creationId xmlns:a16="http://schemas.microsoft.com/office/drawing/2014/main" id="{FCEBF93A-1176-734A-ABE5-E1D853C6D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5978" y="-111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extLst>
              <a:ext uri="{FF2B5EF4-FFF2-40B4-BE49-F238E27FC236}">
                <a16:creationId xmlns:a16="http://schemas.microsoft.com/office/drawing/2014/main" id="{D68DFEC1-0232-154D-ACEC-FF84F2F28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30EA7-E366-A143-BD62-0A8F6A791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5857" y="1747247"/>
            <a:ext cx="1778000" cy="582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4BAF4-CABB-5C4C-A7BC-67198A7BE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0863" y="2121897"/>
            <a:ext cx="1701800" cy="513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9E27C-7B9E-6F40-9773-FE5912898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522" y="3009900"/>
            <a:ext cx="1270000" cy="384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BDB94-E5BF-6E49-AD78-D4641AACC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0701" y="3429000"/>
            <a:ext cx="1257300" cy="351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E3CAC-F3FB-BB4A-BC41-A58D0B02E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4801" y="3429000"/>
            <a:ext cx="1473200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AD3A2-B024-2C4A-AAB8-5286A918D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7901" y="2633435"/>
            <a:ext cx="1524000" cy="461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3E3238-98FC-7643-97CB-90FFD845BC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7901" y="2633435"/>
            <a:ext cx="1866900" cy="4610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32B8D5-718B-314E-A0CF-11031C901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2351" y="3009900"/>
            <a:ext cx="1549400" cy="3848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7C600D-BA3C-D444-89C7-D42DA36445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8964" y="2112735"/>
            <a:ext cx="1727200" cy="513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CAA70F-CB48-E443-B72A-C592901FF8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0061" y="1740898"/>
            <a:ext cx="2044700" cy="582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CB032-23C5-DB43-AAA2-A8361A8D3A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552" y="1301844"/>
            <a:ext cx="1790700" cy="6108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211144-70C6-824E-B7F5-77135F4041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7459" y="1303566"/>
            <a:ext cx="1803400" cy="6108700"/>
          </a:xfrm>
          <a:prstGeom prst="rect">
            <a:avLst/>
          </a:prstGeom>
        </p:spPr>
      </p:pic>
      <p:pic>
        <p:nvPicPr>
          <p:cNvPr id="5" name="21.mp3" descr="21.mp3">
            <a:hlinkClick r:id="" action="ppaction://media"/>
            <a:extLst>
              <a:ext uri="{FF2B5EF4-FFF2-40B4-BE49-F238E27FC236}">
                <a16:creationId xmlns:a16="http://schemas.microsoft.com/office/drawing/2014/main" id="{45F62FCF-843F-294B-B6BD-4D6E0777A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14877" y="-88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">
            <a:extLst>
              <a:ext uri="{FF2B5EF4-FFF2-40B4-BE49-F238E27FC236}">
                <a16:creationId xmlns:a16="http://schemas.microsoft.com/office/drawing/2014/main" id="{5FADA8B8-CDD2-614A-9ECC-1357AFC7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6A1D9-FDE0-5144-9CC6-2715768A0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40" y="1466181"/>
            <a:ext cx="1777285" cy="5826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34E92-86F3-3D48-AC93-EF66137CA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3812" flipH="1">
            <a:off x="4540863" y="2094715"/>
            <a:ext cx="1760142" cy="5306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0DB1A6-26BC-FB46-836A-C122F2271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3812" flipH="1">
            <a:off x="4545325" y="2085735"/>
            <a:ext cx="1786413" cy="530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1B5C8-EC70-0946-9338-2BE907AD2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145" y="1459832"/>
            <a:ext cx="2043878" cy="5826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35F390-EDB9-FD41-99EB-80664649E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351" y="3009900"/>
            <a:ext cx="1549400" cy="3848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EE008-A15A-204F-9BC7-60BC8A7DF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459" y="1303566"/>
            <a:ext cx="1803400" cy="610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ED977-50D1-E041-9944-F312FEE2B7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0999" y="3175000"/>
            <a:ext cx="1257300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59312F-0B7F-6C4A-86D7-4ABC75C61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3342" y="3179040"/>
            <a:ext cx="1473200" cy="351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C172F-6ED1-8F40-B84F-D593656DFF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739575" y="2247900"/>
            <a:ext cx="1524000" cy="461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F0524-7E27-F442-9729-88A31BDC5B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394804" y="2247900"/>
            <a:ext cx="1866900" cy="4610100"/>
          </a:xfrm>
          <a:prstGeom prst="rect">
            <a:avLst/>
          </a:prstGeom>
        </p:spPr>
      </p:pic>
      <p:pic>
        <p:nvPicPr>
          <p:cNvPr id="4" name="samira_mama.mp3" descr="samira_mama.mp3">
            <a:hlinkClick r:id="" action="ppaction://media"/>
            <a:extLst>
              <a:ext uri="{FF2B5EF4-FFF2-40B4-BE49-F238E27FC236}">
                <a16:creationId xmlns:a16="http://schemas.microsoft.com/office/drawing/2014/main" id="{85D482E2-75B5-CD46-BD00-C2FACA0F1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.409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14877" y="-159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F824EE-9BB3-404B-89E8-7B756D758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.mp3" descr="1.mp3">
            <a:hlinkClick r:id="" action="ppaction://media"/>
            <a:extLst>
              <a:ext uri="{FF2B5EF4-FFF2-40B4-BE49-F238E27FC236}">
                <a16:creationId xmlns:a16="http://schemas.microsoft.com/office/drawing/2014/main" id="{32B15462-DE64-9048-827F-0608588B2B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38.08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9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">
            <a:extLst>
              <a:ext uri="{FF2B5EF4-FFF2-40B4-BE49-F238E27FC236}">
                <a16:creationId xmlns:a16="http://schemas.microsoft.com/office/drawing/2014/main" id="{5FADA8B8-CDD2-614A-9ECC-1357AFC7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ED977-50D1-E041-9944-F312FEE2B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999" y="3175000"/>
            <a:ext cx="1257300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59312F-0B7F-6C4A-86D7-4ABC75C6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342" y="3179040"/>
            <a:ext cx="1473200" cy="351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C172F-6ED1-8F40-B84F-D593656DF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39575" y="2247900"/>
            <a:ext cx="1524000" cy="461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F0524-7E27-F442-9729-88A31BDC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94804" y="2247900"/>
            <a:ext cx="1866900" cy="4610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A9AD9-0AFA-2A45-83AF-09A933AD4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940" y="1466181"/>
            <a:ext cx="1777285" cy="5826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7209FC-6E0C-8149-A21C-BE964DF794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23812" flipH="1">
            <a:off x="4540863" y="2094715"/>
            <a:ext cx="1760142" cy="5306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4EDC56-AC24-CC4F-8357-2F4451A04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23812" flipH="1">
            <a:off x="4545325" y="2085735"/>
            <a:ext cx="1786413" cy="5306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83FC5C-2946-A347-801F-A1AC1513F6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5145" y="1459832"/>
            <a:ext cx="2043878" cy="5826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94ECFA-1D48-4B47-97AC-1261D2C943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2522" y="3009900"/>
            <a:ext cx="1270000" cy="384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2E0AAB-E6EB-2F47-83CA-39C324917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2351" y="3009900"/>
            <a:ext cx="1549400" cy="3848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D014C2-F162-2E48-89EF-839014F6E6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552" y="1301844"/>
            <a:ext cx="1790700" cy="6108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CB7388-0C44-AF43-B489-C6F4191BAB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459" y="1303566"/>
            <a:ext cx="1803400" cy="6108700"/>
          </a:xfrm>
          <a:prstGeom prst="rect">
            <a:avLst/>
          </a:prstGeom>
        </p:spPr>
      </p:pic>
      <p:pic>
        <p:nvPicPr>
          <p:cNvPr id="2" name="samira_mama_everyone.mp3" descr="samira_mama_everyone.mp3">
            <a:hlinkClick r:id="" action="ppaction://media"/>
            <a:extLst>
              <a:ext uri="{FF2B5EF4-FFF2-40B4-BE49-F238E27FC236}">
                <a16:creationId xmlns:a16="http://schemas.microsoft.com/office/drawing/2014/main" id="{C8C3F923-0D39-D140-B7D9-7D783F838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.42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1891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8D63A8F9-75B5-5142-98C6-296382CB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46CC2-8142-5448-AB23-0B86941C7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477" y="1511612"/>
            <a:ext cx="1778000" cy="608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A94C7-4176-F844-A60F-5E9154BF9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477" y="1511612"/>
            <a:ext cx="1803400" cy="608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2AC2C-9EF7-2748-AAD9-472D271A5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17" y="3667282"/>
            <a:ext cx="1270000" cy="382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8DC22-0944-AD4E-85BF-457989279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866" y="3667282"/>
            <a:ext cx="1397000" cy="382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46C02-59FE-A740-BAF3-96C748C2D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0999" y="3175000"/>
            <a:ext cx="1257300" cy="351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32905-B0E9-9042-B92C-BBCBE96BB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342" y="3179040"/>
            <a:ext cx="1473200" cy="351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02660-66CD-F34F-9BE8-BA33C62B7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575" y="2247900"/>
            <a:ext cx="1524000" cy="461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4E80CA-468D-A14A-9807-E6CE5194CA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394804" y="2247900"/>
            <a:ext cx="1866900" cy="461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4E4992-D174-9A4A-9821-9641399D95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23812" flipH="1">
            <a:off x="-1033" y="2710392"/>
            <a:ext cx="1714880" cy="5170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0DDC5-353F-7847-BBEE-BF905AB7FD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23812" flipH="1">
            <a:off x="3432" y="2701458"/>
            <a:ext cx="1740475" cy="5170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36AA5-2430-014D-ACEB-B0BA20D3EE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828813" y="1740044"/>
            <a:ext cx="1734629" cy="5687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276566-5011-2C43-958B-7B076A09FD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760652" y="1733694"/>
            <a:ext cx="1994824" cy="5687107"/>
          </a:xfrm>
          <a:prstGeom prst="rect">
            <a:avLst/>
          </a:prstGeom>
        </p:spPr>
      </p:pic>
      <p:pic>
        <p:nvPicPr>
          <p:cNvPr id="4" name="khalil_baba.mp3" descr="khalil_baba.mp3">
            <a:hlinkClick r:id="" action="ppaction://media"/>
            <a:extLst>
              <a:ext uri="{FF2B5EF4-FFF2-40B4-BE49-F238E27FC236}">
                <a16:creationId xmlns:a16="http://schemas.microsoft.com/office/drawing/2014/main" id="{83D3AFFC-35FA-CD46-8496-A82C6DCB6C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9.9817" end="4814.872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14877" y="-33746"/>
            <a:ext cx="812800" cy="812800"/>
          </a:xfrm>
          <a:prstGeom prst="rect">
            <a:avLst/>
          </a:prstGeom>
        </p:spPr>
      </p:pic>
      <p:pic>
        <p:nvPicPr>
          <p:cNvPr id="16" name="khalil_baba.mp3" descr="khalil_baba.mp3">
            <a:hlinkClick r:id="" action="ppaction://media"/>
            <a:extLst>
              <a:ext uri="{FF2B5EF4-FFF2-40B4-BE49-F238E27FC236}">
                <a16:creationId xmlns:a16="http://schemas.microsoft.com/office/drawing/2014/main" id="{9BCE678D-57E0-4646-9EEE-4EF1BD7AFB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2.6256" end="3650.74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14877" y="779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5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26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>
            <a:extLst>
              <a:ext uri="{FF2B5EF4-FFF2-40B4-BE49-F238E27FC236}">
                <a16:creationId xmlns:a16="http://schemas.microsoft.com/office/drawing/2014/main" id="{8D63A8F9-75B5-5142-98C6-296382CB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46CC2-8142-5448-AB23-0B86941C7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477" y="1511612"/>
            <a:ext cx="1778000" cy="608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A94C7-4176-F844-A60F-5E9154BF9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477" y="1511612"/>
            <a:ext cx="1803400" cy="608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2AC2C-9EF7-2748-AAD9-472D271A5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17" y="3667282"/>
            <a:ext cx="1270000" cy="382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8DC22-0944-AD4E-85BF-457989279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866" y="3667282"/>
            <a:ext cx="1397000" cy="382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46C02-59FE-A740-BAF3-96C748C2D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0999" y="3175000"/>
            <a:ext cx="1257300" cy="351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32905-B0E9-9042-B92C-BBCBE96BB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342" y="3179040"/>
            <a:ext cx="1473200" cy="351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02660-66CD-F34F-9BE8-BA33C62B7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575" y="2247900"/>
            <a:ext cx="1524000" cy="461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4E80CA-468D-A14A-9807-E6CE5194CA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394804" y="2247900"/>
            <a:ext cx="1866900" cy="461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4E4992-D174-9A4A-9821-9641399D95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23812" flipH="1">
            <a:off x="-1033" y="2710392"/>
            <a:ext cx="1714880" cy="5170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0DDC5-353F-7847-BBEE-BF905AB7FD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23812" flipH="1">
            <a:off x="3432" y="2701458"/>
            <a:ext cx="1740475" cy="5170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36AA5-2430-014D-ACEB-B0BA20D3EE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828813" y="1740044"/>
            <a:ext cx="1734629" cy="5687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276566-5011-2C43-958B-7B076A09FD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760652" y="1733694"/>
            <a:ext cx="1994824" cy="5687107"/>
          </a:xfrm>
          <a:prstGeom prst="rect">
            <a:avLst/>
          </a:prstGeom>
        </p:spPr>
      </p:pic>
      <p:pic>
        <p:nvPicPr>
          <p:cNvPr id="4" name="khalil_baba_everyone.mp3" descr="khalil_baba_everyone.mp3">
            <a:hlinkClick r:id="" action="ppaction://media"/>
            <a:extLst>
              <a:ext uri="{FF2B5EF4-FFF2-40B4-BE49-F238E27FC236}">
                <a16:creationId xmlns:a16="http://schemas.microsoft.com/office/drawing/2014/main" id="{671D1987-AE72-5840-8E29-536E6F938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4.5841" end="5034.430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48904" y="-175623"/>
            <a:ext cx="812800" cy="812800"/>
          </a:xfrm>
          <a:prstGeom prst="rect">
            <a:avLst/>
          </a:prstGeom>
        </p:spPr>
      </p:pic>
      <p:pic>
        <p:nvPicPr>
          <p:cNvPr id="16" name="khalil_baba_everyone.mp3" descr="khalil_baba_everyone.mp3">
            <a:hlinkClick r:id="" action="ppaction://media"/>
            <a:extLst>
              <a:ext uri="{FF2B5EF4-FFF2-40B4-BE49-F238E27FC236}">
                <a16:creationId xmlns:a16="http://schemas.microsoft.com/office/drawing/2014/main" id="{673CCB0F-78DF-DC45-B540-97270EEC17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6.1609" end="4095.319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48904" y="5007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42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545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77ABEB-93D2-3C46-8764-763C2F45D751}"/>
              </a:ext>
            </a:extLst>
          </p:cNvPr>
          <p:cNvSpPr/>
          <p:nvPr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rgbClr val="E0F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3E936CF-E96D-F34E-95D7-750020DB4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7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BD926-5C70-3C40-97C0-594DE531D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30026">
            <a:off x="1941197" y="-1094332"/>
            <a:ext cx="3713811" cy="70352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3B1150-9022-1E43-A6C2-2A616BE4E5DA}"/>
              </a:ext>
            </a:extLst>
          </p:cNvPr>
          <p:cNvSpPr/>
          <p:nvPr/>
        </p:nvSpPr>
        <p:spPr>
          <a:xfrm>
            <a:off x="583068" y="1473953"/>
            <a:ext cx="6096000" cy="1932837"/>
          </a:xfrm>
          <a:prstGeom prst="rect">
            <a:avLst/>
          </a:prstGeom>
        </p:spPr>
        <p:txBody>
          <a:bodyPr>
            <a:spAutoFit/>
          </a:bodyPr>
          <a:lstStyle/>
          <a:p>
            <a:pPr marR="88900" algn="ctr" rtl="1">
              <a:lnSpc>
                <a:spcPct val="115000"/>
              </a:lnSpc>
            </a:pPr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الاستماع </a:t>
            </a:r>
            <a:r>
              <a:rPr lang="ar-SA" sz="3600" dirty="0"/>
              <a:t>للآخرين</a:t>
            </a:r>
            <a:r>
              <a:rPr lang="en-US" sz="3600" dirty="0"/>
              <a:t> </a:t>
            </a:r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يساعدكم على التفاهم والتواصل بشكل أفضل وبناء علاقات أفضل مع عائلكم أو أصدقائكم. </a:t>
            </a:r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2" name="26.mp3" descr="26.mp3">
            <a:hlinkClick r:id="" action="ppaction://media"/>
            <a:extLst>
              <a:ext uri="{FF2B5EF4-FFF2-40B4-BE49-F238E27FC236}">
                <a16:creationId xmlns:a16="http://schemas.microsoft.com/office/drawing/2014/main" id="{08590F2E-67D8-1448-8AA3-553A29748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-97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8582AA4-541A-934A-8605-E1CC53DB0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77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9999990-EB0F-8549-99D8-807FBDB4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3FFA7-CA64-714D-8A37-B7BB2DBA7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.mp3" descr="2.mp3">
            <a:hlinkClick r:id="" action="ppaction://media"/>
            <a:extLst>
              <a:ext uri="{FF2B5EF4-FFF2-40B4-BE49-F238E27FC236}">
                <a16:creationId xmlns:a16="http://schemas.microsoft.com/office/drawing/2014/main" id="{63EF21D1-BEAC-1C4C-9445-096435CBFF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24.00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1092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3.mp3" descr="3.mp3">
            <a:hlinkClick r:id="" action="ppaction://media"/>
            <a:extLst>
              <a:ext uri="{FF2B5EF4-FFF2-40B4-BE49-F238E27FC236}">
                <a16:creationId xmlns:a16="http://schemas.microsoft.com/office/drawing/2014/main" id="{06F6397E-7EA2-3941-A0F3-A2003F1BC4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4.4326" end="12225.96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86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1BEC7899-5453-A94D-A102-BF74280E5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AC3F2-AE5C-3249-95DB-277102FC2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4a.mp3" descr="4a.mp3">
            <a:hlinkClick r:id="" action="ppaction://media"/>
            <a:extLst>
              <a:ext uri="{FF2B5EF4-FFF2-40B4-BE49-F238E27FC236}">
                <a16:creationId xmlns:a16="http://schemas.microsoft.com/office/drawing/2014/main" id="{FCE8F88D-F2F5-F740-8779-A95AB9A36B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.2572" end="22172.52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-130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">
            <a:extLst>
              <a:ext uri="{FF2B5EF4-FFF2-40B4-BE49-F238E27FC236}">
                <a16:creationId xmlns:a16="http://schemas.microsoft.com/office/drawing/2014/main" id="{5FADA8B8-CDD2-614A-9ECC-1357AFC7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78" y="-22860"/>
            <a:ext cx="12263355" cy="6903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6A1D9-FDE0-5144-9CC6-2715768A0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40" y="1466181"/>
            <a:ext cx="1777285" cy="5826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34E92-86F3-3D48-AC93-EF66137CA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3812" flipH="1">
            <a:off x="4540863" y="2094715"/>
            <a:ext cx="1760142" cy="5306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35F390-EDB9-FD41-99EB-80664649E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351" y="3009900"/>
            <a:ext cx="1549400" cy="3848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EE008-A15A-204F-9BC7-60BC8A7DF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459" y="1303566"/>
            <a:ext cx="1803400" cy="610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ED977-50D1-E041-9944-F312FEE2B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0999" y="3175000"/>
            <a:ext cx="1257300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59312F-0B7F-6C4A-86D7-4ABC75C61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342" y="3179040"/>
            <a:ext cx="1473200" cy="351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C172F-6ED1-8F40-B84F-D593656DF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575" y="2247900"/>
            <a:ext cx="1524000" cy="461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F0524-7E27-F442-9729-88A31BDC5B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394804" y="2247900"/>
            <a:ext cx="1866900" cy="4610100"/>
          </a:xfrm>
          <a:prstGeom prst="rect">
            <a:avLst/>
          </a:prstGeom>
        </p:spPr>
      </p:pic>
      <p:pic>
        <p:nvPicPr>
          <p:cNvPr id="15" name="4a.mp3" descr="4a.mp3">
            <a:hlinkClick r:id="" action="ppaction://media"/>
            <a:extLst>
              <a:ext uri="{FF2B5EF4-FFF2-40B4-BE49-F238E27FC236}">
                <a16:creationId xmlns:a16="http://schemas.microsoft.com/office/drawing/2014/main" id="{ECB234FF-A1A1-D04C-BD9D-6BD26E281E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5.9857" end="681.730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79200" y="-130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1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8.mp3" descr="8.mp3">
            <a:hlinkClick r:id="" action="ppaction://media"/>
            <a:extLst>
              <a:ext uri="{FF2B5EF4-FFF2-40B4-BE49-F238E27FC236}">
                <a16:creationId xmlns:a16="http://schemas.microsoft.com/office/drawing/2014/main" id="{7149750D-5250-9C41-9797-75B192241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51.41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870" y="-120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8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E1D0AD-51CC-834E-B270-BCE8F141D15D}"/>
              </a:ext>
            </a:extLst>
          </p:cNvPr>
          <p:cNvSpPr/>
          <p:nvPr/>
        </p:nvSpPr>
        <p:spPr>
          <a:xfrm>
            <a:off x="0" y="0"/>
            <a:ext cx="1970314" cy="6858000"/>
          </a:xfrm>
          <a:prstGeom prst="rect">
            <a:avLst/>
          </a:prstGeom>
          <a:solidFill>
            <a:srgbClr val="E0F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46C02512-6407-C34A-8851-65E1A0756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252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4E8270-3A7C-A74B-ACD9-B4666ABC6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50887">
            <a:off x="1441571" y="-410565"/>
            <a:ext cx="3369698" cy="487965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0406C4-6B96-E147-BE4F-88A6BC80F708}"/>
              </a:ext>
            </a:extLst>
          </p:cNvPr>
          <p:cNvSpPr txBox="1">
            <a:spLocks/>
          </p:cNvSpPr>
          <p:nvPr/>
        </p:nvSpPr>
        <p:spPr>
          <a:xfrm>
            <a:off x="263186" y="355259"/>
            <a:ext cx="5562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>
              <a:buClr>
                <a:srgbClr val="1CADE4"/>
              </a:buClr>
              <a:defRPr/>
            </a:pP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صفّقوا من بعدي</a:t>
            </a:r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>
              <a:buClr>
                <a:srgbClr val="1CADE4"/>
              </a:buClr>
              <a:defRPr/>
            </a:pP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متبّعين نفس الإيقاع.</a:t>
            </a:r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>
              <a:buClr>
                <a:srgbClr val="1CADE4"/>
              </a:buClr>
              <a:defRPr/>
            </a:pPr>
            <a:endParaRPr lang="en-US" sz="18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>
              <a:buClr>
                <a:srgbClr val="1CADE4"/>
              </a:buClr>
              <a:defRPr/>
            </a:pPr>
            <a:r>
              <a:rPr lang="ar-LB" sz="36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أحسنتم! </a:t>
            </a:r>
          </a:p>
          <a:p>
            <a:pPr rtl="1"/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/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2" name="9a.mp3" descr="9a.mp3">
            <a:hlinkClick r:id="" action="ppaction://media"/>
            <a:extLst>
              <a:ext uri="{FF2B5EF4-FFF2-40B4-BE49-F238E27FC236}">
                <a16:creationId xmlns:a16="http://schemas.microsoft.com/office/drawing/2014/main" id="{BA0744A6-951B-E340-9F29-B16D45F9F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881.27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  <p:pic>
        <p:nvPicPr>
          <p:cNvPr id="2" name="Mar Elias 91.m4a" descr="Mar Elias 91.m4a">
            <a:hlinkClick r:id="" action="ppaction://media"/>
            <a:extLst>
              <a:ext uri="{FF2B5EF4-FFF2-40B4-BE49-F238E27FC236}">
                <a16:creationId xmlns:a16="http://schemas.microsoft.com/office/drawing/2014/main" id="{B7F69BC5-F2D5-4549-AAD5-1DEED0D4D0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88.9129" end="2093.80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812800"/>
            <a:ext cx="812800" cy="812800"/>
          </a:xfrm>
          <a:prstGeom prst="rect">
            <a:avLst/>
          </a:prstGeom>
        </p:spPr>
      </p:pic>
      <p:pic>
        <p:nvPicPr>
          <p:cNvPr id="9" name="9a.mp3" descr="9a.mp3">
            <a:hlinkClick r:id="" action="ppaction://media"/>
            <a:extLst>
              <a:ext uri="{FF2B5EF4-FFF2-40B4-BE49-F238E27FC236}">
                <a16:creationId xmlns:a16="http://schemas.microsoft.com/office/drawing/2014/main" id="{D01354F8-29F4-5945-AF60-D91D656121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.403" end="26862.83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1567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BCE67BDD-39E2-7F4A-B126-2F2D4C8E0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1BEC7899-5453-A94D-A102-BF74280E5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AC3F2-AE5C-3249-95DB-277102FC2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1.mp3" descr="11.mp3">
            <a:hlinkClick r:id="" action="ppaction://media"/>
            <a:extLst>
              <a:ext uri="{FF2B5EF4-FFF2-40B4-BE49-F238E27FC236}">
                <a16:creationId xmlns:a16="http://schemas.microsoft.com/office/drawing/2014/main" id="{C5AB5191-1C8E-2040-BC17-BAD1CF658D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.7297" end="18310.44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-1663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5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43</Words>
  <Application>Microsoft Macintosh PowerPoint</Application>
  <PresentationFormat>Widescreen</PresentationFormat>
  <Paragraphs>11</Paragraphs>
  <Slides>25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Heba Malaeb</dc:creator>
  <cp:lastModifiedBy>Heba Malaeb</cp:lastModifiedBy>
  <cp:revision>55</cp:revision>
  <dcterms:created xsi:type="dcterms:W3CDTF">2021-01-27T10:15:15Z</dcterms:created>
  <dcterms:modified xsi:type="dcterms:W3CDTF">2021-03-23T10:30:13Z</dcterms:modified>
</cp:coreProperties>
</file>